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5"/>
  </p:notesMasterIdLst>
  <p:sldIdLst>
    <p:sldId id="256" r:id="rId2"/>
    <p:sldId id="257" r:id="rId3"/>
    <p:sldId id="280" r:id="rId4"/>
    <p:sldId id="320" r:id="rId5"/>
    <p:sldId id="298" r:id="rId6"/>
    <p:sldId id="299" r:id="rId7"/>
    <p:sldId id="300" r:id="rId8"/>
    <p:sldId id="301" r:id="rId9"/>
    <p:sldId id="304" r:id="rId10"/>
    <p:sldId id="303" r:id="rId11"/>
    <p:sldId id="302" r:id="rId12"/>
    <p:sldId id="306" r:id="rId13"/>
    <p:sldId id="307" r:id="rId14"/>
    <p:sldId id="308" r:id="rId15"/>
    <p:sldId id="309" r:id="rId16"/>
    <p:sldId id="311" r:id="rId17"/>
    <p:sldId id="312" r:id="rId18"/>
    <p:sldId id="313" r:id="rId19"/>
    <p:sldId id="314" r:id="rId20"/>
    <p:sldId id="315" r:id="rId21"/>
    <p:sldId id="316" r:id="rId22"/>
    <p:sldId id="317" r:id="rId23"/>
    <p:sldId id="318" r:id="rId2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0000FF"/>
    <a:srgbClr val="FF5050"/>
    <a:srgbClr val="99CCFF"/>
    <a:srgbClr val="FFFF99"/>
    <a:srgbClr val="FFFFCC"/>
    <a:srgbClr val="6699FF"/>
    <a:srgbClr val="FF3300"/>
    <a:srgbClr val="996633"/>
    <a:srgbClr val="33996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5699" autoAdjust="0"/>
  </p:normalViewPr>
  <p:slideViewPr>
    <p:cSldViewPr>
      <p:cViewPr>
        <p:scale>
          <a:sx n="70" d="100"/>
          <a:sy n="70" d="100"/>
        </p:scale>
        <p:origin x="-1386" y="-96"/>
      </p:cViewPr>
      <p:guideLst>
        <p:guide orient="horz" pos="2160"/>
        <p:guide pos="2880"/>
      </p:guideLst>
    </p:cSldViewPr>
  </p:slideViewPr>
  <p:outlineViewPr>
    <p:cViewPr>
      <p:scale>
        <a:sx n="33" d="100"/>
        <a:sy n="33" d="100"/>
      </p:scale>
      <p:origin x="0" y="177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EC4EEF-2629-46B9-9F2F-6FB3D32DFA1B}" type="datetimeFigureOut">
              <a:rPr lang="fr-FR" smtClean="0"/>
              <a:pPr/>
              <a:t>06/05/2024</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88A069-BFA5-4B0A-BBED-E5BD609D3756}" type="slidenum">
              <a:rPr lang="fr-FR" smtClean="0"/>
              <a:pPr/>
              <a:t>‹N°›</a:t>
            </a:fld>
            <a:endParaRPr lang="fr-FR"/>
          </a:p>
        </p:txBody>
      </p:sp>
    </p:spTree>
    <p:extLst>
      <p:ext uri="{BB962C8B-B14F-4D97-AF65-F5344CB8AC3E}">
        <p14:creationId xmlns="" xmlns:p14="http://schemas.microsoft.com/office/powerpoint/2010/main" val="26795535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6288A069-BFA5-4B0A-BBED-E5BD609D3756}" type="slidenum">
              <a:rPr lang="fr-FR" smtClean="0"/>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288A069-BFA5-4B0A-BBED-E5BD609D3756}" type="slidenum">
              <a:rPr lang="fr-FR" smtClean="0"/>
              <a:pPr/>
              <a:t>10</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288A069-BFA5-4B0A-BBED-E5BD609D3756}" type="slidenum">
              <a:rPr lang="fr-FR" smtClean="0"/>
              <a:pPr/>
              <a:t>11</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288A069-BFA5-4B0A-BBED-E5BD609D3756}" type="slidenum">
              <a:rPr lang="fr-FR" smtClean="0"/>
              <a:pPr/>
              <a:t>12</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288A069-BFA5-4B0A-BBED-E5BD609D3756}" type="slidenum">
              <a:rPr lang="fr-FR" smtClean="0"/>
              <a:pPr/>
              <a:t>13</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288A069-BFA5-4B0A-BBED-E5BD609D3756}" type="slidenum">
              <a:rPr lang="fr-FR" smtClean="0"/>
              <a:pPr/>
              <a:t>14</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288A069-BFA5-4B0A-BBED-E5BD609D3756}" type="slidenum">
              <a:rPr lang="fr-FR" smtClean="0"/>
              <a:pPr/>
              <a:t>15</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288A069-BFA5-4B0A-BBED-E5BD609D3756}" type="slidenum">
              <a:rPr lang="fr-FR" smtClean="0"/>
              <a:pPr/>
              <a:t>16</a:t>
            </a:fld>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288A069-BFA5-4B0A-BBED-E5BD609D3756}" type="slidenum">
              <a:rPr lang="fr-FR" smtClean="0"/>
              <a:pPr/>
              <a:t>17</a:t>
            </a:fld>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288A069-BFA5-4B0A-BBED-E5BD609D3756}" type="slidenum">
              <a:rPr lang="fr-FR" smtClean="0"/>
              <a:pPr/>
              <a:t>18</a:t>
            </a:fld>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288A069-BFA5-4B0A-BBED-E5BD609D3756}" type="slidenum">
              <a:rPr lang="fr-FR" smtClean="0"/>
              <a:pPr/>
              <a:t>19</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288A069-BFA5-4B0A-BBED-E5BD609D3756}" type="slidenum">
              <a:rPr lang="fr-FR" smtClean="0"/>
              <a:pPr/>
              <a:t>2</a:t>
            </a:fld>
            <a:endParaRPr lang="fr-F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6288A069-BFA5-4B0A-BBED-E5BD609D3756}" type="slidenum">
              <a:rPr lang="fr-FR" smtClean="0"/>
              <a:pPr/>
              <a:t>20</a:t>
            </a:fld>
            <a:endParaRPr lang="fr-F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288A069-BFA5-4B0A-BBED-E5BD609D3756}" type="slidenum">
              <a:rPr lang="fr-FR" smtClean="0"/>
              <a:pPr/>
              <a:t>21</a:t>
            </a:fld>
            <a:endParaRPr lang="fr-F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6288A069-BFA5-4B0A-BBED-E5BD609D3756}" type="slidenum">
              <a:rPr lang="fr-FR" smtClean="0"/>
              <a:pPr/>
              <a:t>22</a:t>
            </a:fld>
            <a:endParaRPr lang="fr-F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288A069-BFA5-4B0A-BBED-E5BD609D3756}" type="slidenum">
              <a:rPr lang="fr-FR" smtClean="0"/>
              <a:pPr/>
              <a:t>23</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6288A069-BFA5-4B0A-BBED-E5BD609D3756}" type="slidenum">
              <a:rPr lang="fr-FR" smtClean="0"/>
              <a:pPr/>
              <a:t>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6288A069-BFA5-4B0A-BBED-E5BD609D3756}" type="slidenum">
              <a:rPr lang="fr-FR" smtClean="0"/>
              <a:pPr/>
              <a:t>4</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288A069-BFA5-4B0A-BBED-E5BD609D3756}" type="slidenum">
              <a:rPr lang="fr-FR" smtClean="0"/>
              <a:pPr/>
              <a:t>5</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288A069-BFA5-4B0A-BBED-E5BD609D3756}" type="slidenum">
              <a:rPr lang="fr-FR" smtClean="0"/>
              <a:pPr/>
              <a:t>6</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288A069-BFA5-4B0A-BBED-E5BD609D3756}" type="slidenum">
              <a:rPr lang="fr-FR" smtClean="0"/>
              <a:pPr/>
              <a:t>7</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288A069-BFA5-4B0A-BBED-E5BD609D3756}" type="slidenum">
              <a:rPr lang="fr-FR" smtClean="0"/>
              <a:pPr/>
              <a:t>8</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288A069-BFA5-4B0A-BBED-E5BD609D3756}" type="slidenum">
              <a:rPr lang="fr-FR" smtClean="0"/>
              <a:pPr/>
              <a:t>9</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FE87FBE3-B06F-4D04-BED1-93FA347A1D90}" type="datetimeFigureOut">
              <a:rPr lang="fr-FR" smtClean="0"/>
              <a:pPr/>
              <a:t>06/05/2024</a:t>
            </a:fld>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E2E5A078-7904-4E0C-ADF8-5A1E4802C4DF}"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FE87FBE3-B06F-4D04-BED1-93FA347A1D90}" type="datetimeFigureOut">
              <a:rPr lang="fr-FR" smtClean="0"/>
              <a:pPr/>
              <a:t>06/05/2024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2E5A078-7904-4E0C-ADF8-5A1E4802C4DF}"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FE87FBE3-B06F-4D04-BED1-93FA347A1D90}" type="datetimeFigureOut">
              <a:rPr lang="fr-FR" smtClean="0"/>
              <a:pPr/>
              <a:t>06/05/2024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2E5A078-7904-4E0C-ADF8-5A1E4802C4DF}"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FE87FBE3-B06F-4D04-BED1-93FA347A1D90}" type="datetimeFigureOut">
              <a:rPr lang="fr-FR" smtClean="0"/>
              <a:pPr/>
              <a:t>06/05/2024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2E5A078-7904-4E0C-ADF8-5A1E4802C4DF}"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FE87FBE3-B06F-4D04-BED1-93FA347A1D90}" type="datetimeFigureOut">
              <a:rPr lang="fr-FR" smtClean="0"/>
              <a:pPr/>
              <a:t>06/05/2024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2E5A078-7904-4E0C-ADF8-5A1E4802C4DF}"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FE87FBE3-B06F-4D04-BED1-93FA347A1D90}" type="datetimeFigureOut">
              <a:rPr lang="fr-FR" smtClean="0"/>
              <a:pPr/>
              <a:t>06/05/2024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2E5A078-7904-4E0C-ADF8-5A1E4802C4DF}"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FE87FBE3-B06F-4D04-BED1-93FA347A1D90}" type="datetimeFigureOut">
              <a:rPr lang="fr-FR" smtClean="0"/>
              <a:pPr/>
              <a:t>06/05/2024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E2E5A078-7904-4E0C-ADF8-5A1E4802C4DF}"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FE87FBE3-B06F-4D04-BED1-93FA347A1D90}" type="datetimeFigureOut">
              <a:rPr lang="fr-FR" smtClean="0"/>
              <a:pPr/>
              <a:t>06/05/2024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E2E5A078-7904-4E0C-ADF8-5A1E4802C4DF}"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FE87FBE3-B06F-4D04-BED1-93FA347A1D90}" type="datetimeFigureOut">
              <a:rPr lang="fr-FR" smtClean="0"/>
              <a:pPr/>
              <a:t>06/05/2024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E2E5A078-7904-4E0C-ADF8-5A1E4802C4DF}"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FE87FBE3-B06F-4D04-BED1-93FA347A1D90}" type="datetimeFigureOut">
              <a:rPr lang="fr-FR" smtClean="0"/>
              <a:pPr/>
              <a:t>06/05/2024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2E5A078-7904-4E0C-ADF8-5A1E4802C4DF}"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FE87FBE3-B06F-4D04-BED1-93FA347A1D90}" type="datetimeFigureOut">
              <a:rPr lang="fr-FR" smtClean="0"/>
              <a:pPr/>
              <a:t>06/05/2024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077200" y="6356350"/>
            <a:ext cx="609600" cy="365125"/>
          </a:xfrm>
        </p:spPr>
        <p:txBody>
          <a:bodyPr/>
          <a:lstStyle/>
          <a:p>
            <a:fld id="{E2E5A078-7904-4E0C-ADF8-5A1E4802C4DF}" type="slidenum">
              <a:rPr lang="fr-FR" smtClean="0"/>
              <a:pPr/>
              <a:t>‹N°›</a:t>
            </a:fld>
            <a:endParaRPr lang="fr-F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3000">
              <a:srgbClr val="FFFF99"/>
            </a:gs>
            <a:gs pos="70000">
              <a:srgbClr val="FF0000">
                <a:alpha val="57000"/>
              </a:srgbClr>
            </a:gs>
            <a:gs pos="89000">
              <a:srgbClr val="99CCFF">
                <a:alpha val="82000"/>
              </a:srgbClr>
            </a:gs>
          </a:gsLst>
          <a:lin ang="5400000" scaled="0"/>
          <a:tileRect/>
        </a:gradFill>
        <a:effectLst/>
      </p:bgPr>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E87FBE3-B06F-4D04-BED1-93FA347A1D90}" type="datetimeFigureOut">
              <a:rPr lang="fr-FR" smtClean="0"/>
              <a:pPr/>
              <a:t>06/05/2024</a:t>
            </a:fld>
            <a:endParaRPr lang="fr-FR"/>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2E5A078-7904-4E0C-ADF8-5A1E4802C4DF}" type="slidenum">
              <a:rPr lang="fr-FR" smtClean="0"/>
              <a:pPr/>
              <a:t>‹N°›</a:t>
            </a:fld>
            <a:endParaRPr lang="fr-FR"/>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jpeg"/><Relationship Id="rId7" Type="http://schemas.openxmlformats.org/officeDocument/2006/relationships/image" Target="../media/image43.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42.jpeg"/><Relationship Id="rId5" Type="http://schemas.openxmlformats.org/officeDocument/2006/relationships/image" Target="../media/image41.png"/><Relationship Id="rId4" Type="http://schemas.openxmlformats.org/officeDocument/2006/relationships/image" Target="../media/image40.jpeg"/></Relationships>
</file>

<file path=ppt/slides/_rels/slide11.xml.rels><?xml version="1.0" encoding="UTF-8" standalone="yes"?>
<Relationships xmlns="http://schemas.openxmlformats.org/package/2006/relationships"><Relationship Id="rId8" Type="http://schemas.openxmlformats.org/officeDocument/2006/relationships/image" Target="../media/image50.jpeg"/><Relationship Id="rId3" Type="http://schemas.openxmlformats.org/officeDocument/2006/relationships/image" Target="../media/image45.jpeg"/><Relationship Id="rId7" Type="http://schemas.openxmlformats.org/officeDocument/2006/relationships/image" Target="../media/image49.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image" Target="../media/image46.jpeg"/></Relationships>
</file>

<file path=ppt/slides/_rels/slide12.xml.rels><?xml version="1.0" encoding="UTF-8" standalone="yes"?>
<Relationships xmlns="http://schemas.openxmlformats.org/package/2006/relationships"><Relationship Id="rId8" Type="http://schemas.openxmlformats.org/officeDocument/2006/relationships/image" Target="../media/image55.jpeg"/><Relationship Id="rId3" Type="http://schemas.openxmlformats.org/officeDocument/2006/relationships/image" Target="../media/image51.jpeg"/><Relationship Id="rId7"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54.jpeg"/><Relationship Id="rId5" Type="http://schemas.openxmlformats.org/officeDocument/2006/relationships/image" Target="../media/image53.jpeg"/><Relationship Id="rId4" Type="http://schemas.openxmlformats.org/officeDocument/2006/relationships/image" Target="../media/image52.jpeg"/></Relationships>
</file>

<file path=ppt/slides/_rels/slide13.xml.rels><?xml version="1.0" encoding="UTF-8" standalone="yes"?>
<Relationships xmlns="http://schemas.openxmlformats.org/package/2006/relationships"><Relationship Id="rId8" Type="http://schemas.openxmlformats.org/officeDocument/2006/relationships/image" Target="../media/image61.jpeg"/><Relationship Id="rId3" Type="http://schemas.openxmlformats.org/officeDocument/2006/relationships/image" Target="../media/image56.jpeg"/><Relationship Id="rId7" Type="http://schemas.openxmlformats.org/officeDocument/2006/relationships/image" Target="../media/image60.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57.jpeg"/></Relationships>
</file>

<file path=ppt/slides/_rels/slide14.xml.rels><?xml version="1.0" encoding="UTF-8" standalone="yes"?>
<Relationships xmlns="http://schemas.openxmlformats.org/package/2006/relationships"><Relationship Id="rId3" Type="http://schemas.openxmlformats.org/officeDocument/2006/relationships/image" Target="../media/image62.jpeg"/><Relationship Id="rId7" Type="http://schemas.openxmlformats.org/officeDocument/2006/relationships/image" Target="../media/image66.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65.jpeg"/><Relationship Id="rId5" Type="http://schemas.openxmlformats.org/officeDocument/2006/relationships/image" Target="../media/image64.jpeg"/><Relationship Id="rId4" Type="http://schemas.openxmlformats.org/officeDocument/2006/relationships/image" Target="../media/image63.jpeg"/></Relationships>
</file>

<file path=ppt/slides/_rels/slide15.xml.rels><?xml version="1.0" encoding="UTF-8" standalone="yes"?>
<Relationships xmlns="http://schemas.openxmlformats.org/package/2006/relationships"><Relationship Id="rId8" Type="http://schemas.openxmlformats.org/officeDocument/2006/relationships/image" Target="../media/image72.jpeg"/><Relationship Id="rId3" Type="http://schemas.openxmlformats.org/officeDocument/2006/relationships/image" Target="../media/image67.jpeg"/><Relationship Id="rId7" Type="http://schemas.openxmlformats.org/officeDocument/2006/relationships/image" Target="../media/image71.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70.jpeg"/><Relationship Id="rId5" Type="http://schemas.openxmlformats.org/officeDocument/2006/relationships/image" Target="../media/image69.jpeg"/><Relationship Id="rId4" Type="http://schemas.openxmlformats.org/officeDocument/2006/relationships/image" Target="../media/image68.jpeg"/><Relationship Id="rId9" Type="http://schemas.openxmlformats.org/officeDocument/2006/relationships/image" Target="../media/image73.jpeg"/></Relationships>
</file>

<file path=ppt/slides/_rels/slide16.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74.jpeg"/><Relationship Id="rId7" Type="http://schemas.openxmlformats.org/officeDocument/2006/relationships/image" Target="../media/image78.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77.jpeg"/><Relationship Id="rId5" Type="http://schemas.openxmlformats.org/officeDocument/2006/relationships/image" Target="../media/image76.jpeg"/><Relationship Id="rId10" Type="http://schemas.openxmlformats.org/officeDocument/2006/relationships/image" Target="../media/image81.png"/><Relationship Id="rId4" Type="http://schemas.openxmlformats.org/officeDocument/2006/relationships/image" Target="../media/image75.jpeg"/><Relationship Id="rId9" Type="http://schemas.openxmlformats.org/officeDocument/2006/relationships/image" Target="../media/image80.png"/></Relationships>
</file>

<file path=ppt/slides/_rels/slide17.xml.rels><?xml version="1.0" encoding="UTF-8" standalone="yes"?>
<Relationships xmlns="http://schemas.openxmlformats.org/package/2006/relationships"><Relationship Id="rId3" Type="http://schemas.openxmlformats.org/officeDocument/2006/relationships/image" Target="../media/image82.png"/><Relationship Id="rId7" Type="http://schemas.openxmlformats.org/officeDocument/2006/relationships/image" Target="../media/image86.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85.jpeg"/><Relationship Id="rId5" Type="http://schemas.openxmlformats.org/officeDocument/2006/relationships/image" Target="../media/image84.png"/><Relationship Id="rId4" Type="http://schemas.openxmlformats.org/officeDocument/2006/relationships/image" Target="../media/image83.jpeg"/></Relationships>
</file>

<file path=ppt/slides/_rels/slide18.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87.jpeg"/><Relationship Id="rId7"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0.jpeg"/><Relationship Id="rId5" Type="http://schemas.openxmlformats.org/officeDocument/2006/relationships/image" Target="../media/image89.jpeg"/><Relationship Id="rId4" Type="http://schemas.openxmlformats.org/officeDocument/2006/relationships/image" Target="../media/image88.jpeg"/></Relationships>
</file>

<file path=ppt/slides/_rels/slide19.xml.rels><?xml version="1.0" encoding="UTF-8" standalone="yes"?>
<Relationships xmlns="http://schemas.openxmlformats.org/package/2006/relationships"><Relationship Id="rId8" Type="http://schemas.openxmlformats.org/officeDocument/2006/relationships/image" Target="../media/image96.jpeg"/><Relationship Id="rId3" Type="http://schemas.openxmlformats.org/officeDocument/2006/relationships/image" Target="../media/image91.jpeg"/><Relationship Id="rId7" Type="http://schemas.openxmlformats.org/officeDocument/2006/relationships/image" Target="../media/image95.jpe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94.jpeg"/><Relationship Id="rId5" Type="http://schemas.openxmlformats.org/officeDocument/2006/relationships/image" Target="../media/image93.jpeg"/><Relationship Id="rId4" Type="http://schemas.openxmlformats.org/officeDocument/2006/relationships/image" Target="../media/image92.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8" Type="http://schemas.openxmlformats.org/officeDocument/2006/relationships/image" Target="../media/image100.png"/><Relationship Id="rId3" Type="http://schemas.openxmlformats.org/officeDocument/2006/relationships/image" Target="../media/image97.jpeg"/><Relationship Id="rId7" Type="http://schemas.openxmlformats.org/officeDocument/2006/relationships/image" Target="../media/image11.jpe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image" Target="../media/image99.png"/><Relationship Id="rId4" Type="http://schemas.openxmlformats.org/officeDocument/2006/relationships/image" Target="../media/image98.jpeg"/><Relationship Id="rId9" Type="http://schemas.openxmlformats.org/officeDocument/2006/relationships/image" Target="../media/image101.jpeg"/></Relationships>
</file>

<file path=ppt/slides/_rels/slide21.xml.rels><?xml version="1.0" encoding="UTF-8" standalone="yes"?>
<Relationships xmlns="http://schemas.openxmlformats.org/package/2006/relationships"><Relationship Id="rId8" Type="http://schemas.openxmlformats.org/officeDocument/2006/relationships/image" Target="../media/image107.jpeg"/><Relationship Id="rId3" Type="http://schemas.openxmlformats.org/officeDocument/2006/relationships/image" Target="../media/image102.jpeg"/><Relationship Id="rId7" Type="http://schemas.openxmlformats.org/officeDocument/2006/relationships/image" Target="../media/image106.jpe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105.jpeg"/><Relationship Id="rId5" Type="http://schemas.openxmlformats.org/officeDocument/2006/relationships/image" Target="../media/image104.jpeg"/><Relationship Id="rId4" Type="http://schemas.openxmlformats.org/officeDocument/2006/relationships/image" Target="../media/image103.jpeg"/><Relationship Id="rId9" Type="http://schemas.openxmlformats.org/officeDocument/2006/relationships/image" Target="../media/image101.jpeg"/></Relationships>
</file>

<file path=ppt/slides/_rels/slide22.xml.rels><?xml version="1.0" encoding="UTF-8" standalone="yes"?>
<Relationships xmlns="http://schemas.openxmlformats.org/package/2006/relationships"><Relationship Id="rId8" Type="http://schemas.openxmlformats.org/officeDocument/2006/relationships/image" Target="../media/image54.jpeg"/><Relationship Id="rId3" Type="http://schemas.openxmlformats.org/officeDocument/2006/relationships/image" Target="../media/image108.jpeg"/><Relationship Id="rId7" Type="http://schemas.openxmlformats.org/officeDocument/2006/relationships/image" Target="../media/image112.jpe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111.jpeg"/><Relationship Id="rId5" Type="http://schemas.openxmlformats.org/officeDocument/2006/relationships/image" Target="../media/image110.jpeg"/><Relationship Id="rId4" Type="http://schemas.openxmlformats.org/officeDocument/2006/relationships/image" Target="../media/image109.jpeg"/></Relationships>
</file>

<file path=ppt/slides/_rels/slide23.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110.jpeg"/><Relationship Id="rId5" Type="http://schemas.openxmlformats.org/officeDocument/2006/relationships/image" Target="../media/image115.jpeg"/><Relationship Id="rId4" Type="http://schemas.openxmlformats.org/officeDocument/2006/relationships/image" Target="../media/image114.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7.jpeg"/><Relationship Id="rId7" Type="http://schemas.openxmlformats.org/officeDocument/2006/relationships/image" Target="../media/image10.jpeg"/><Relationship Id="rId12"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2.png"/><Relationship Id="rId11" Type="http://schemas.openxmlformats.org/officeDocument/2006/relationships/image" Target="../media/image14.jpeg"/><Relationship Id="rId5" Type="http://schemas.openxmlformats.org/officeDocument/2006/relationships/image" Target="../media/image9.png"/><Relationship Id="rId10" Type="http://schemas.openxmlformats.org/officeDocument/2006/relationships/image" Target="../media/image13.jpeg"/><Relationship Id="rId4" Type="http://schemas.openxmlformats.org/officeDocument/2006/relationships/image" Target="../media/image8.png"/><Relationship Id="rId9"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 Id="rId9" Type="http://schemas.openxmlformats.org/officeDocument/2006/relationships/image" Target="../media/image23.jpeg"/></Relationships>
</file>

<file path=ppt/slides/_rels/slide7.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8.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30.jpeg"/><Relationship Id="rId7"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9.xml.rels><?xml version="1.0" encoding="UTF-8" standalone="yes"?>
<Relationships xmlns="http://schemas.openxmlformats.org/package/2006/relationships"><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30234" t="8655"/>
          <a:stretch>
            <a:fillRect/>
          </a:stretch>
        </p:blipFill>
        <p:spPr bwMode="auto">
          <a:xfrm>
            <a:off x="0" y="0"/>
            <a:ext cx="9144000" cy="6858000"/>
          </a:xfrm>
          <a:prstGeom prst="rect">
            <a:avLst/>
          </a:prstGeom>
          <a:noFill/>
          <a:ln w="9525">
            <a:noFill/>
            <a:miter lim="800000"/>
            <a:headEnd/>
            <a:tailEnd/>
          </a:ln>
          <a:effectLst/>
        </p:spPr>
      </p:pic>
      <p:sp>
        <p:nvSpPr>
          <p:cNvPr id="2" name="Titre 1"/>
          <p:cNvSpPr>
            <a:spLocks noGrp="1"/>
          </p:cNvSpPr>
          <p:nvPr>
            <p:ph type="ctrTitle"/>
          </p:nvPr>
        </p:nvSpPr>
        <p:spPr>
          <a:xfrm>
            <a:off x="827584" y="260648"/>
            <a:ext cx="7851648" cy="3240360"/>
          </a:xfrm>
          <a:ln w="38100"/>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fr-FR"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fr-FR" sz="4900" dirty="0" smtClean="0">
                <a:ln w="38100">
                  <a:solidFill>
                    <a:schemeClr val="tx1"/>
                  </a:solidFill>
                  <a:prstDash val="solid"/>
                </a:ln>
                <a:solidFill>
                  <a:srgbClr val="FFFF66"/>
                </a:solidFill>
                <a:effectLst>
                  <a:outerShdw blurRad="41275" dist="20320" dir="1800000" algn="tl" rotWithShape="0">
                    <a:srgbClr val="000000">
                      <a:alpha val="40000"/>
                    </a:srgbClr>
                  </a:outerShdw>
                </a:effectLst>
                <a:latin typeface="Arial" pitchFamily="34" charset="0"/>
                <a:cs typeface="Arial" pitchFamily="34" charset="0"/>
              </a:rPr>
              <a:t>PROJET DE REALISATION</a:t>
            </a:r>
            <a:br>
              <a:rPr lang="fr-FR" sz="4900" dirty="0" smtClean="0">
                <a:ln w="38100">
                  <a:solidFill>
                    <a:schemeClr val="tx1"/>
                  </a:solidFill>
                  <a:prstDash val="solid"/>
                </a:ln>
                <a:solidFill>
                  <a:srgbClr val="FFFF66"/>
                </a:solidFill>
                <a:effectLst>
                  <a:outerShdw blurRad="41275" dist="20320" dir="1800000" algn="tl" rotWithShape="0">
                    <a:srgbClr val="000000">
                      <a:alpha val="40000"/>
                    </a:srgbClr>
                  </a:outerShdw>
                </a:effectLst>
                <a:latin typeface="Arial" pitchFamily="34" charset="0"/>
                <a:cs typeface="Arial" pitchFamily="34" charset="0"/>
              </a:rPr>
            </a:br>
            <a:r>
              <a:rPr lang="fr-FR" sz="4900" dirty="0" smtClean="0">
                <a:ln w="38100">
                  <a:solidFill>
                    <a:schemeClr val="tx1"/>
                  </a:solidFill>
                  <a:prstDash val="solid"/>
                </a:ln>
                <a:solidFill>
                  <a:srgbClr val="FFFF66"/>
                </a:solidFill>
                <a:effectLst>
                  <a:outerShdw blurRad="41275" dist="20320" dir="1800000" algn="tl" rotWithShape="0">
                    <a:srgbClr val="000000">
                      <a:alpha val="40000"/>
                    </a:srgbClr>
                  </a:outerShdw>
                </a:effectLst>
                <a:latin typeface="Arial" pitchFamily="34" charset="0"/>
                <a:cs typeface="Arial" pitchFamily="34" charset="0"/>
              </a:rPr>
              <a:t>D’UN PROTOTYPE</a:t>
            </a:r>
            <a:br>
              <a:rPr lang="fr-FR" sz="4900" dirty="0" smtClean="0">
                <a:ln w="38100">
                  <a:solidFill>
                    <a:schemeClr val="tx1"/>
                  </a:solidFill>
                  <a:prstDash val="solid"/>
                </a:ln>
                <a:solidFill>
                  <a:srgbClr val="FFFF66"/>
                </a:solidFill>
                <a:effectLst>
                  <a:outerShdw blurRad="41275" dist="20320" dir="1800000" algn="tl" rotWithShape="0">
                    <a:srgbClr val="000000">
                      <a:alpha val="40000"/>
                    </a:srgbClr>
                  </a:outerShdw>
                </a:effectLst>
                <a:latin typeface="Arial" pitchFamily="34" charset="0"/>
                <a:cs typeface="Arial" pitchFamily="34" charset="0"/>
              </a:rPr>
            </a:br>
            <a:r>
              <a:rPr lang="fr-FR" sz="4900" dirty="0" smtClean="0">
                <a:ln w="38100">
                  <a:solidFill>
                    <a:schemeClr val="tx1"/>
                  </a:solidFill>
                  <a:prstDash val="solid"/>
                </a:ln>
                <a:solidFill>
                  <a:srgbClr val="FFFF66"/>
                </a:solidFill>
                <a:effectLst>
                  <a:outerShdw blurRad="41275" dist="20320" dir="1800000" algn="tl" rotWithShape="0">
                    <a:srgbClr val="000000">
                      <a:alpha val="40000"/>
                    </a:srgbClr>
                  </a:outerShdw>
                </a:effectLst>
                <a:latin typeface="Arial" pitchFamily="34" charset="0"/>
                <a:cs typeface="Arial" pitchFamily="34" charset="0"/>
              </a:rPr>
              <a:t>ET</a:t>
            </a:r>
            <a:br>
              <a:rPr lang="fr-FR" sz="4900" dirty="0" smtClean="0">
                <a:ln w="38100">
                  <a:solidFill>
                    <a:schemeClr val="tx1"/>
                  </a:solidFill>
                  <a:prstDash val="solid"/>
                </a:ln>
                <a:solidFill>
                  <a:srgbClr val="FFFF66"/>
                </a:solidFill>
                <a:effectLst>
                  <a:outerShdw blurRad="41275" dist="20320" dir="1800000" algn="tl" rotWithShape="0">
                    <a:srgbClr val="000000">
                      <a:alpha val="40000"/>
                    </a:srgbClr>
                  </a:outerShdw>
                </a:effectLst>
                <a:latin typeface="Arial" pitchFamily="34" charset="0"/>
                <a:cs typeface="Arial" pitchFamily="34" charset="0"/>
              </a:rPr>
            </a:br>
            <a:r>
              <a:rPr lang="fr-FR" sz="4900" dirty="0" smtClean="0">
                <a:ln w="38100">
                  <a:solidFill>
                    <a:schemeClr val="tx1"/>
                  </a:solidFill>
                  <a:prstDash val="solid"/>
                </a:ln>
                <a:solidFill>
                  <a:srgbClr val="FFFF66"/>
                </a:solidFill>
                <a:effectLst>
                  <a:outerShdw blurRad="41275" dist="20320" dir="1800000" algn="tl" rotWithShape="0">
                    <a:srgbClr val="000000">
                      <a:alpha val="40000"/>
                    </a:srgbClr>
                  </a:outerShdw>
                </a:effectLst>
                <a:latin typeface="Arial" pitchFamily="34" charset="0"/>
                <a:cs typeface="Arial" pitchFamily="34" charset="0"/>
              </a:rPr>
              <a:t>CONTRÔLE QUALITE</a:t>
            </a:r>
            <a:endParaRPr lang="fr-FR" sz="4900" dirty="0">
              <a:ln w="38100">
                <a:solidFill>
                  <a:schemeClr val="tx1"/>
                </a:solidFill>
                <a:prstDash val="solid"/>
              </a:ln>
              <a:solidFill>
                <a:srgbClr val="FFFF66"/>
              </a:solidFill>
              <a:effectLst>
                <a:outerShdw blurRad="50800" dist="39000" dir="5460000" algn="tl">
                  <a:srgbClr val="000000">
                    <a:alpha val="38000"/>
                  </a:srgbClr>
                </a:outerShdw>
              </a:effectLst>
              <a:latin typeface="Arial" pitchFamily="34" charset="0"/>
              <a:cs typeface="Arial" pitchFamily="34" charset="0"/>
            </a:endParaRPr>
          </a:p>
        </p:txBody>
      </p:sp>
      <p:sp>
        <p:nvSpPr>
          <p:cNvPr id="7" name="Rectangle 6"/>
          <p:cNvSpPr/>
          <p:nvPr/>
        </p:nvSpPr>
        <p:spPr>
          <a:xfrm>
            <a:off x="179512" y="5949280"/>
            <a:ext cx="3096344" cy="738664"/>
          </a:xfrm>
          <a:prstGeom prst="rect">
            <a:avLst/>
          </a:prstGeom>
          <a:solidFill>
            <a:srgbClr val="FFFF99"/>
          </a:solidFill>
          <a:ln w="19050">
            <a:solidFill>
              <a:srgbClr val="FF0000"/>
            </a:solidFill>
          </a:ln>
        </p:spPr>
        <p:txBody>
          <a:bodyPr wrap="square">
            <a:spAutoFit/>
          </a:bodyPr>
          <a:lstStyle/>
          <a:p>
            <a:pPr algn="ctr"/>
            <a:r>
              <a:rPr lang="fr-FR" sz="1400" b="1" dirty="0" smtClean="0">
                <a:ln>
                  <a:solidFill>
                    <a:schemeClr val="tx1"/>
                  </a:solidFill>
                </a:ln>
                <a:solidFill>
                  <a:srgbClr val="0000FF"/>
                </a:solidFill>
                <a:latin typeface="Arial" pitchFamily="34" charset="0"/>
                <a:cs typeface="Arial" pitchFamily="34" charset="0"/>
              </a:rPr>
              <a:t>BAC professionnel Maroquinerie   </a:t>
            </a:r>
          </a:p>
          <a:p>
            <a:pPr algn="ctr"/>
            <a:r>
              <a:rPr lang="fr-FR" sz="1400" b="1" dirty="0" smtClean="0">
                <a:ln>
                  <a:solidFill>
                    <a:schemeClr val="tx1"/>
                  </a:solidFill>
                </a:ln>
                <a:solidFill>
                  <a:srgbClr val="0000FF"/>
                </a:solidFill>
                <a:latin typeface="Arial" pitchFamily="34" charset="0"/>
                <a:cs typeface="Arial" pitchFamily="34" charset="0"/>
              </a:rPr>
              <a:t> Sous épreuve E33</a:t>
            </a:r>
            <a:endParaRPr lang="fr-FR" sz="1400" i="1" dirty="0" smtClean="0">
              <a:ln>
                <a:solidFill>
                  <a:schemeClr val="tx1"/>
                </a:solidFill>
              </a:ln>
              <a:solidFill>
                <a:srgbClr val="0000FF"/>
              </a:solidFill>
              <a:latin typeface="Arial" pitchFamily="34" charset="0"/>
              <a:cs typeface="Arial" pitchFamily="34" charset="0"/>
            </a:endParaRPr>
          </a:p>
          <a:p>
            <a:pPr algn="ctr"/>
            <a:r>
              <a:rPr lang="fr-FR" sz="1400" b="1" i="1" dirty="0" smtClean="0">
                <a:ln>
                  <a:solidFill>
                    <a:schemeClr val="tx1"/>
                  </a:solidFill>
                </a:ln>
                <a:solidFill>
                  <a:srgbClr val="0000FF"/>
                </a:solidFill>
                <a:latin typeface="Arial" pitchFamily="34" charset="0"/>
                <a:cs typeface="Arial" pitchFamily="34" charset="0"/>
              </a:rPr>
              <a:t>SESSION 2024</a:t>
            </a:r>
            <a:endParaRPr lang="fr-FR" sz="1400" dirty="0">
              <a:ln>
                <a:solidFill>
                  <a:schemeClr val="tx1"/>
                </a:solidFill>
              </a:ln>
              <a:solidFill>
                <a:srgbClr val="0000FF"/>
              </a:solidFill>
            </a:endParaRPr>
          </a:p>
        </p:txBody>
      </p:sp>
      <p:pic>
        <p:nvPicPr>
          <p:cNvPr id="8" name="Image 7"/>
          <p:cNvPicPr/>
          <p:nvPr/>
        </p:nvPicPr>
        <p:blipFill>
          <a:blip r:embed="rId4" cstate="print"/>
          <a:srcRect/>
          <a:stretch>
            <a:fillRect/>
          </a:stretch>
        </p:blipFill>
        <p:spPr bwMode="auto">
          <a:xfrm>
            <a:off x="8172400" y="6237312"/>
            <a:ext cx="864096" cy="504056"/>
          </a:xfrm>
          <a:prstGeom prst="rect">
            <a:avLst/>
          </a:prstGeom>
          <a:noFill/>
          <a:ln w="19050">
            <a:solidFill>
              <a:srgbClr val="FF0000"/>
            </a:solidFill>
            <a:miter lim="800000"/>
            <a:headEnd/>
            <a:tailEnd/>
          </a:ln>
        </p:spPr>
      </p:pic>
    </p:spTree>
  </p:cSld>
  <p:clrMapOvr>
    <a:masterClrMapping/>
  </p:clrMapOvr>
  <p:transition spd="slow">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4278" name="Picture 6" descr="E:\0 Maro\EXAMEN\1 PROJET 120hrs\E33 projet powerpoint\POWERT E33 2024\PRODUIT\océane\planche.jpg"/>
          <p:cNvPicPr>
            <a:picLocks noChangeAspect="1" noChangeArrowheads="1"/>
          </p:cNvPicPr>
          <p:nvPr/>
        </p:nvPicPr>
        <p:blipFill>
          <a:blip r:embed="rId3" cstate="print"/>
          <a:srcRect/>
          <a:stretch>
            <a:fillRect/>
          </a:stretch>
        </p:blipFill>
        <p:spPr bwMode="auto">
          <a:xfrm>
            <a:off x="323528" y="260648"/>
            <a:ext cx="4940548" cy="313204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4280" name="Picture 8" descr="E:\0 Maro\EXAMEN\1 PROJET 120hrs\E33 projet powerpoint\POWERT E33 2024\PRODUIT\océane\photo.jpg"/>
          <p:cNvPicPr>
            <a:picLocks noChangeAspect="1" noChangeArrowheads="1"/>
          </p:cNvPicPr>
          <p:nvPr/>
        </p:nvPicPr>
        <p:blipFill>
          <a:blip r:embed="rId4" cstate="print"/>
          <a:srcRect/>
          <a:stretch>
            <a:fillRect/>
          </a:stretch>
        </p:blipFill>
        <p:spPr bwMode="auto">
          <a:xfrm>
            <a:off x="5552108" y="260648"/>
            <a:ext cx="3096344" cy="30963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4283" name="Picture 11"/>
          <p:cNvPicPr>
            <a:picLocks noChangeAspect="1" noChangeArrowheads="1"/>
          </p:cNvPicPr>
          <p:nvPr/>
        </p:nvPicPr>
        <p:blipFill>
          <a:blip r:embed="rId5" cstate="print"/>
          <a:srcRect l="11971" t="11390" r="20986" b="4325"/>
          <a:stretch>
            <a:fillRect/>
          </a:stretch>
        </p:blipFill>
        <p:spPr bwMode="auto">
          <a:xfrm>
            <a:off x="3347864" y="3645024"/>
            <a:ext cx="2232249" cy="294975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Image 11"/>
          <p:cNvPicPr/>
          <p:nvPr/>
        </p:nvPicPr>
        <p:blipFill>
          <a:blip r:embed="rId6" cstate="print">
            <a:alphaModFix/>
            <a:lum/>
          </a:blip>
          <a:srcRect l="29281" t="21266" r="13725" b="11076"/>
          <a:stretch>
            <a:fillRect/>
          </a:stretch>
        </p:blipFill>
        <p:spPr>
          <a:xfrm>
            <a:off x="539552" y="4005064"/>
            <a:ext cx="2339640" cy="2339640"/>
          </a:xfrm>
          <a:prstGeom prst="rect">
            <a:avLst/>
          </a:prstGeom>
          <a:ln>
            <a:noFill/>
          </a:ln>
          <a:effectLst>
            <a:outerShdw blurRad="292100" dist="139700" dir="2700000" algn="tl" rotWithShape="0">
              <a:srgbClr val="333333">
                <a:alpha val="65000"/>
              </a:srgbClr>
            </a:outerShdw>
          </a:effectLst>
        </p:spPr>
      </p:pic>
      <p:pic>
        <p:nvPicPr>
          <p:cNvPr id="14" name="Image 13"/>
          <p:cNvPicPr/>
          <p:nvPr/>
        </p:nvPicPr>
        <p:blipFill>
          <a:blip r:embed="rId7" cstate="print">
            <a:alphaModFix/>
            <a:lum/>
          </a:blip>
          <a:srcRect/>
          <a:stretch>
            <a:fillRect/>
          </a:stretch>
        </p:blipFill>
        <p:spPr>
          <a:xfrm>
            <a:off x="6588224" y="3645024"/>
            <a:ext cx="1512024" cy="1440160"/>
          </a:xfrm>
          <a:prstGeom prst="rect">
            <a:avLst/>
          </a:prstGeom>
          <a:ln>
            <a:noFill/>
          </a:ln>
          <a:effectLst>
            <a:outerShdw blurRad="292100" dist="139700" dir="2700000" algn="tl" rotWithShape="0">
              <a:srgbClr val="333333">
                <a:alpha val="65000"/>
              </a:srgbClr>
            </a:outerShdw>
          </a:effectLst>
        </p:spPr>
      </p:pic>
      <p:pic>
        <p:nvPicPr>
          <p:cNvPr id="54284" name="Picture 12"/>
          <p:cNvPicPr>
            <a:picLocks noChangeAspect="1" noChangeArrowheads="1"/>
          </p:cNvPicPr>
          <p:nvPr/>
        </p:nvPicPr>
        <p:blipFill>
          <a:blip r:embed="rId8" cstate="print"/>
          <a:srcRect/>
          <a:stretch>
            <a:fillRect/>
          </a:stretch>
        </p:blipFill>
        <p:spPr bwMode="auto">
          <a:xfrm>
            <a:off x="6012160" y="5301208"/>
            <a:ext cx="2769162" cy="1224136"/>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strips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2228" name="Picture 4" descr="E:\0 Maro\EXAMEN\1 PROJET 120hrs\E33 projet powerpoint\POWERT E33 2024\PRODUIT\océane\20240402_085253.jpg"/>
          <p:cNvPicPr>
            <a:picLocks noChangeAspect="1" noChangeArrowheads="1"/>
          </p:cNvPicPr>
          <p:nvPr/>
        </p:nvPicPr>
        <p:blipFill>
          <a:blip r:embed="rId3" cstate="print"/>
          <a:srcRect/>
          <a:stretch>
            <a:fillRect/>
          </a:stretch>
        </p:blipFill>
        <p:spPr bwMode="auto">
          <a:xfrm>
            <a:off x="377532" y="188640"/>
            <a:ext cx="2517376" cy="36724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2230" name="Picture 6" descr="E:\0 Maro\EXAMEN\1 PROJET 120hrs\E33 projet powerpoint\POWERT E33 2024\PRODUIT\océane\20240402_085344.jpg"/>
          <p:cNvPicPr>
            <a:picLocks noChangeAspect="1" noChangeArrowheads="1"/>
          </p:cNvPicPr>
          <p:nvPr/>
        </p:nvPicPr>
        <p:blipFill>
          <a:blip r:embed="rId4" cstate="print"/>
          <a:srcRect/>
          <a:stretch>
            <a:fillRect/>
          </a:stretch>
        </p:blipFill>
        <p:spPr bwMode="auto">
          <a:xfrm>
            <a:off x="6156176" y="188640"/>
            <a:ext cx="2736537" cy="36724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2232" name="Picture 8" descr="E:\0 Maro\EXAMEN\1 PROJET 120hrs\E33 projet powerpoint\POWERT E33 2024\PRODUIT\océane\20240402_085409.jpg"/>
          <p:cNvPicPr>
            <a:picLocks noChangeAspect="1" noChangeArrowheads="1"/>
          </p:cNvPicPr>
          <p:nvPr/>
        </p:nvPicPr>
        <p:blipFill>
          <a:blip r:embed="rId5" cstate="print"/>
          <a:srcRect/>
          <a:stretch>
            <a:fillRect/>
          </a:stretch>
        </p:blipFill>
        <p:spPr bwMode="auto">
          <a:xfrm>
            <a:off x="3347864" y="188640"/>
            <a:ext cx="2466754" cy="37121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2234" name="Picture 10" descr="E:\0 Maro\EXAMEN\1 PROJET 120hrs\E33 projet powerpoint\POWERT E33 2024\PRODUIT\océane\20240402_085434.jpg"/>
          <p:cNvPicPr>
            <a:picLocks noChangeAspect="1" noChangeArrowheads="1"/>
          </p:cNvPicPr>
          <p:nvPr/>
        </p:nvPicPr>
        <p:blipFill>
          <a:blip r:embed="rId6" cstate="print"/>
          <a:srcRect/>
          <a:stretch>
            <a:fillRect/>
          </a:stretch>
        </p:blipFill>
        <p:spPr bwMode="auto">
          <a:xfrm>
            <a:off x="467544" y="4149080"/>
            <a:ext cx="2492276" cy="2492276"/>
          </a:xfrm>
          <a:prstGeom prst="rect">
            <a:avLst/>
          </a:prstGeom>
          <a:ln>
            <a:noFill/>
          </a:ln>
          <a:effectLst>
            <a:outerShdw blurRad="292100" dist="139700" dir="2700000" algn="tl" rotWithShape="0">
              <a:srgbClr val="333333">
                <a:alpha val="65000"/>
              </a:srgbClr>
            </a:outerShdw>
          </a:effectLst>
        </p:spPr>
      </p:pic>
      <p:pic>
        <p:nvPicPr>
          <p:cNvPr id="52238" name="Picture 14" descr="E:\0 Maro\EXAMEN\1 PROJET 120hrs\E33 projet powerpoint\POWERT E33 2024\PRODUIT\océane\20240402_085634.jpg"/>
          <p:cNvPicPr>
            <a:picLocks noChangeAspect="1" noChangeArrowheads="1"/>
          </p:cNvPicPr>
          <p:nvPr/>
        </p:nvPicPr>
        <p:blipFill>
          <a:blip r:embed="rId7" cstate="print"/>
          <a:srcRect/>
          <a:stretch>
            <a:fillRect/>
          </a:stretch>
        </p:blipFill>
        <p:spPr bwMode="auto">
          <a:xfrm>
            <a:off x="3347864" y="4149080"/>
            <a:ext cx="2483991" cy="2483991"/>
          </a:xfrm>
          <a:prstGeom prst="rect">
            <a:avLst/>
          </a:prstGeom>
          <a:ln>
            <a:noFill/>
          </a:ln>
          <a:effectLst>
            <a:outerShdw blurRad="292100" dist="139700" dir="2700000" algn="tl" rotWithShape="0">
              <a:srgbClr val="333333">
                <a:alpha val="65000"/>
              </a:srgbClr>
            </a:outerShdw>
          </a:effectLst>
        </p:spPr>
      </p:pic>
      <p:pic>
        <p:nvPicPr>
          <p:cNvPr id="52240" name="Picture 16" descr="https://lh3.googleusercontent.com/pw/AP1GczMEFLIaXWLq0x2oxOuCJr58vdrdOCXBC50aaUq5WOafoSu_ssNAMy6h-8R1i5yvYnWTEynLpgWBLql5FRzRtBV0ZUeDJsmLORfeEBUva72Esa-gHj2ns1yHOTTI1ZQiPhiuJI2J5SLnbfx6dW37bunkIgVcxWpsEGzXdJk3S3BRwPLPXckvNFX4YmL6-JXXr1DFVrwxkZkZqyTtfxfMrWs_kEWl8DBSqsy3s6POZmCCYoyIJQrmKzzFkOMOVEW_GI5Em_MFrqkzxKHuUsDSWaWQpUPHF7FOsSxIo_j80rqLxp25Vr52Wcyw1hhde8uBUWQ1xxv4lTUNrIwKzmG67SxOiGW_hzJ3fB-CufYKIrLZIKNT45XpUntB5ezwZBpbiBKEP3892OsooHILbuVIWb4Yf_lILWkk174AduhPbjcg4PWQBdx3TyVeCMZfqM8XQJzEu791iGB8Jhzdt7s1drqP5qDCQno3aWVKwHEUQ93uPkcltxbKOJJi_XuL5x3inDicQp5qlT3lw6Xf5jsMXe1yHMdXXgtz_hdUzpEn53VauzQzXPuW1YKgBuv-s_NStkhBEj_PIYtlmLxSQpo8oEXbGAcvlt2w4j7mAcU8i4w4XmD_kiUF8P8KdnVCSUhudERODU64AiQhl6NvIXAmQxvognUKf6z_opD-SIkz6dSQdYyV4cllIMAhHahXOGJgHJARj_4SeXzNibu0fsr6zsbPzICEeBwAnJGdp2R2AIP-ZPQ_Jvl2Jm1_hDgX_JzIbDgG2BieDZUH-g9dXGPa_CWZSnfK2crJvnLw1nFp0F2XHJsnhppyHA_f4VWtkShnaDNglOKGpFCehmVxL5hHzvYOgH1QPVhkS6bFhjIUb2DolkkYkoZHqvoevMsWBx-h1prKzRjb-n-pf90brlUmoTBftF2w=w465-h620-s-no?authuser=0"/>
          <p:cNvPicPr>
            <a:picLocks noChangeAspect="1" noChangeArrowheads="1"/>
          </p:cNvPicPr>
          <p:nvPr/>
        </p:nvPicPr>
        <p:blipFill>
          <a:blip r:embed="rId8" cstate="print"/>
          <a:srcRect/>
          <a:stretch>
            <a:fillRect/>
          </a:stretch>
        </p:blipFill>
        <p:spPr bwMode="auto">
          <a:xfrm>
            <a:off x="6336312" y="4149080"/>
            <a:ext cx="2256069" cy="252028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strips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8130" name="Picture 2" descr="E:\0 Maro\EXAMEN\1 PROJET 120hrs\E33 projet powerpoint\POWERT E33 2024\PRODUIT\camille\photo.jpg"/>
          <p:cNvPicPr>
            <a:picLocks noChangeAspect="1" noChangeArrowheads="1"/>
          </p:cNvPicPr>
          <p:nvPr/>
        </p:nvPicPr>
        <p:blipFill>
          <a:blip r:embed="rId3" cstate="print"/>
          <a:srcRect/>
          <a:stretch>
            <a:fillRect/>
          </a:stretch>
        </p:blipFill>
        <p:spPr bwMode="auto">
          <a:xfrm>
            <a:off x="6012160" y="260648"/>
            <a:ext cx="2664296" cy="30963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8132" name="Picture 4" descr="E:\0 Maro\EXAMEN\1 PROJET 120hrs\E33 projet powerpoint\POWERT E33 2024\PRODUIT\camille\20240423_092038.jpg"/>
          <p:cNvPicPr>
            <a:picLocks noChangeAspect="1" noChangeArrowheads="1"/>
          </p:cNvPicPr>
          <p:nvPr/>
        </p:nvPicPr>
        <p:blipFill>
          <a:blip r:embed="rId4" cstate="print"/>
          <a:srcRect/>
          <a:stretch>
            <a:fillRect/>
          </a:stretch>
        </p:blipFill>
        <p:spPr bwMode="auto">
          <a:xfrm>
            <a:off x="323528" y="260648"/>
            <a:ext cx="3024336" cy="30243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8134" name="Picture 6" descr="E:\0 Maro\EXAMEN\1 PROJET 120hrs\E33 projet powerpoint\POWERT E33 2024\PRODUIT\camille\IMG-20240502-WA0019.jpg"/>
          <p:cNvPicPr>
            <a:picLocks noChangeAspect="1" noChangeArrowheads="1"/>
          </p:cNvPicPr>
          <p:nvPr/>
        </p:nvPicPr>
        <p:blipFill>
          <a:blip r:embed="rId5" cstate="print"/>
          <a:srcRect l="20093" t="20138" r="23057" b="9140"/>
          <a:stretch>
            <a:fillRect/>
          </a:stretch>
        </p:blipFill>
        <p:spPr bwMode="auto">
          <a:xfrm>
            <a:off x="3635896" y="476672"/>
            <a:ext cx="2067126" cy="25509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Image 10" descr="IMG_2460.JPG"/>
          <p:cNvPicPr/>
          <p:nvPr/>
        </p:nvPicPr>
        <p:blipFill>
          <a:blip r:embed="rId6" cstate="print"/>
          <a:stretch>
            <a:fillRect/>
          </a:stretch>
        </p:blipFill>
        <p:spPr>
          <a:xfrm rot="5400000">
            <a:off x="315967" y="3940617"/>
            <a:ext cx="2743200" cy="21520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 name="Image 12" descr="IMG_2356.JPG"/>
          <p:cNvPicPr/>
          <p:nvPr/>
        </p:nvPicPr>
        <p:blipFill>
          <a:blip r:embed="rId7" cstate="print"/>
          <a:stretch>
            <a:fillRect/>
          </a:stretch>
        </p:blipFill>
        <p:spPr>
          <a:xfrm rot="5400000">
            <a:off x="6228184" y="4005064"/>
            <a:ext cx="2736304" cy="21602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 name="Image 13" descr="IMG_2420.JPG"/>
          <p:cNvPicPr/>
          <p:nvPr/>
        </p:nvPicPr>
        <p:blipFill>
          <a:blip r:embed="rId8" cstate="print"/>
          <a:stretch>
            <a:fillRect/>
          </a:stretch>
        </p:blipFill>
        <p:spPr>
          <a:xfrm>
            <a:off x="3275856" y="4149080"/>
            <a:ext cx="2740025" cy="2057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spd="slow">
    <p:strips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6088" name="Picture 8" descr="E:\0 Maro\EXAMEN\1 PROJET 120hrs\E33 projet powerpoint\POWERT E33 2024\PRODUIT\camille\IMG-20240502-WA0016.jpg"/>
          <p:cNvPicPr>
            <a:picLocks noChangeAspect="1" noChangeArrowheads="1"/>
          </p:cNvPicPr>
          <p:nvPr/>
        </p:nvPicPr>
        <p:blipFill>
          <a:blip r:embed="rId3" cstate="print"/>
          <a:srcRect b="8989"/>
          <a:stretch>
            <a:fillRect/>
          </a:stretch>
        </p:blipFill>
        <p:spPr bwMode="auto">
          <a:xfrm>
            <a:off x="6732240" y="4077072"/>
            <a:ext cx="2136237" cy="2592288"/>
          </a:xfrm>
          <a:prstGeom prst="rect">
            <a:avLst/>
          </a:prstGeom>
          <a:ln>
            <a:noFill/>
          </a:ln>
          <a:effectLst>
            <a:outerShdw blurRad="292100" dist="139700" dir="2700000" algn="tl" rotWithShape="0">
              <a:srgbClr val="333333">
                <a:alpha val="65000"/>
              </a:srgbClr>
            </a:outerShdw>
          </a:effectLst>
        </p:spPr>
      </p:pic>
      <p:pic>
        <p:nvPicPr>
          <p:cNvPr id="46094" name="Picture 14" descr="E:\0 Maro\EXAMEN\1 PROJET 120hrs\E33 projet powerpoint\POWERT E33 2024\PRODUIT\camille\IMG-20240502-WA0013.jpg"/>
          <p:cNvPicPr>
            <a:picLocks noChangeAspect="1" noChangeArrowheads="1"/>
          </p:cNvPicPr>
          <p:nvPr/>
        </p:nvPicPr>
        <p:blipFill>
          <a:blip r:embed="rId4" cstate="print"/>
          <a:srcRect/>
          <a:stretch>
            <a:fillRect/>
          </a:stretch>
        </p:blipFill>
        <p:spPr bwMode="auto">
          <a:xfrm>
            <a:off x="2339752" y="4077072"/>
            <a:ext cx="1926214" cy="2568285"/>
          </a:xfrm>
          <a:prstGeom prst="rect">
            <a:avLst/>
          </a:prstGeom>
          <a:ln>
            <a:noFill/>
          </a:ln>
          <a:effectLst>
            <a:outerShdw blurRad="292100" dist="139700" dir="2700000" algn="tl" rotWithShape="0">
              <a:srgbClr val="333333">
                <a:alpha val="65000"/>
              </a:srgbClr>
            </a:outerShdw>
          </a:effectLst>
        </p:spPr>
      </p:pic>
      <p:pic>
        <p:nvPicPr>
          <p:cNvPr id="46096" name="Picture 16" descr="E:\0 Maro\EXAMEN\1 PROJET 120hrs\E33 projet powerpoint\POWERT E33 2024\PRODUIT\camille\IMG-20240502-WA0012.jpg"/>
          <p:cNvPicPr>
            <a:picLocks noChangeAspect="1" noChangeArrowheads="1"/>
          </p:cNvPicPr>
          <p:nvPr/>
        </p:nvPicPr>
        <p:blipFill>
          <a:blip r:embed="rId5" cstate="print"/>
          <a:srcRect/>
          <a:stretch>
            <a:fillRect/>
          </a:stretch>
        </p:blipFill>
        <p:spPr bwMode="auto">
          <a:xfrm>
            <a:off x="251520" y="4077072"/>
            <a:ext cx="1872208" cy="2496278"/>
          </a:xfrm>
          <a:prstGeom prst="rect">
            <a:avLst/>
          </a:prstGeom>
          <a:ln>
            <a:noFill/>
          </a:ln>
          <a:effectLst>
            <a:outerShdw blurRad="292100" dist="139700" dir="2700000" algn="tl" rotWithShape="0">
              <a:srgbClr val="333333">
                <a:alpha val="65000"/>
              </a:srgbClr>
            </a:outerShdw>
          </a:effectLst>
        </p:spPr>
      </p:pic>
      <p:pic>
        <p:nvPicPr>
          <p:cNvPr id="46098" name="Picture 18" descr="E:\0 Maro\EXAMEN\1 PROJET 120hrs\E33 projet powerpoint\POWERT E33 2024\PRODUIT\camille\IMG-20240502-WA0007.jpg"/>
          <p:cNvPicPr>
            <a:picLocks noChangeAspect="1" noChangeArrowheads="1"/>
          </p:cNvPicPr>
          <p:nvPr/>
        </p:nvPicPr>
        <p:blipFill>
          <a:blip r:embed="rId6" cstate="print"/>
          <a:srcRect/>
          <a:stretch>
            <a:fillRect/>
          </a:stretch>
        </p:blipFill>
        <p:spPr bwMode="auto">
          <a:xfrm>
            <a:off x="971600" y="188640"/>
            <a:ext cx="3456384" cy="36198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6100" name="Picture 20" descr="E:\0 Maro\EXAMEN\1 PROJET 120hrs\E33 projet powerpoint\POWERT E33 2024\PRODUIT\camille\IMG-20240502-WA0005.jpg"/>
          <p:cNvPicPr>
            <a:picLocks noChangeAspect="1" noChangeArrowheads="1"/>
          </p:cNvPicPr>
          <p:nvPr/>
        </p:nvPicPr>
        <p:blipFill>
          <a:blip r:embed="rId7" cstate="print"/>
          <a:srcRect/>
          <a:stretch>
            <a:fillRect/>
          </a:stretch>
        </p:blipFill>
        <p:spPr bwMode="auto">
          <a:xfrm>
            <a:off x="5454446" y="188640"/>
            <a:ext cx="2736537" cy="36724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6102" name="Picture 22" descr="E:\0 Maro\EXAMEN\1 PROJET 120hrs\E33 projet powerpoint\POWERT E33 2024\PRODUIT\camille\IMG-20240502-WA0004.jpg"/>
          <p:cNvPicPr>
            <a:picLocks noChangeAspect="1" noChangeArrowheads="1"/>
          </p:cNvPicPr>
          <p:nvPr/>
        </p:nvPicPr>
        <p:blipFill>
          <a:blip r:embed="rId8" cstate="print"/>
          <a:srcRect/>
          <a:stretch>
            <a:fillRect/>
          </a:stretch>
        </p:blipFill>
        <p:spPr bwMode="auto">
          <a:xfrm>
            <a:off x="4427984" y="4077072"/>
            <a:ext cx="2098917" cy="259228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strips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4034" name="Picture 2" descr="E:\0 Maro\EXAMEN\1 PROJET 120hrs\E33 projet powerpoint\POWERT E33 2024\PRODUIT\arron\planche.jpg"/>
          <p:cNvPicPr>
            <a:picLocks noChangeAspect="1" noChangeArrowheads="1"/>
          </p:cNvPicPr>
          <p:nvPr/>
        </p:nvPicPr>
        <p:blipFill>
          <a:blip r:embed="rId3" cstate="print"/>
          <a:srcRect/>
          <a:stretch>
            <a:fillRect/>
          </a:stretch>
        </p:blipFill>
        <p:spPr bwMode="auto">
          <a:xfrm>
            <a:off x="611560" y="188640"/>
            <a:ext cx="4433022" cy="28364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4036" name="Picture 4" descr="E:\0 Maro\EXAMEN\1 PROJET 120hrs\E33 projet powerpoint\POWERT E33 2024\PRODUIT\arron\photo.jpg"/>
          <p:cNvPicPr>
            <a:picLocks noChangeAspect="1" noChangeArrowheads="1"/>
          </p:cNvPicPr>
          <p:nvPr/>
        </p:nvPicPr>
        <p:blipFill>
          <a:blip r:embed="rId4" cstate="print"/>
          <a:srcRect/>
          <a:stretch>
            <a:fillRect/>
          </a:stretch>
        </p:blipFill>
        <p:spPr bwMode="auto">
          <a:xfrm>
            <a:off x="5652120" y="188640"/>
            <a:ext cx="2808312" cy="28083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4038" name="Picture 6" descr="E:\0 Maro\EXAMEN\1 PROJET 120hrs\E33 projet powerpoint\POWERT E33 2024\PRODUIT\arron\IMG-20240402-WA0024.jpg"/>
          <p:cNvPicPr>
            <a:picLocks noChangeAspect="1" noChangeArrowheads="1"/>
          </p:cNvPicPr>
          <p:nvPr/>
        </p:nvPicPr>
        <p:blipFill>
          <a:blip r:embed="rId5" cstate="print"/>
          <a:srcRect l="2619" t="9164" r="6337" b="14018"/>
          <a:stretch>
            <a:fillRect/>
          </a:stretch>
        </p:blipFill>
        <p:spPr bwMode="auto">
          <a:xfrm>
            <a:off x="3059832" y="3429000"/>
            <a:ext cx="2520280" cy="28353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Image 10" descr="IMG_2424.JPG"/>
          <p:cNvPicPr/>
          <p:nvPr/>
        </p:nvPicPr>
        <p:blipFill>
          <a:blip r:embed="rId6" cstate="print"/>
          <a:srcRect l="43428" t="18176" b="3929"/>
          <a:stretch>
            <a:fillRect/>
          </a:stretch>
        </p:blipFill>
        <p:spPr>
          <a:xfrm>
            <a:off x="683568" y="3717032"/>
            <a:ext cx="2016224" cy="23042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Image 11" descr="IMG_2334.JPG"/>
          <p:cNvPicPr/>
          <p:nvPr/>
        </p:nvPicPr>
        <p:blipFill>
          <a:blip r:embed="rId7" cstate="print"/>
          <a:srcRect l="3191"/>
          <a:stretch>
            <a:fillRect/>
          </a:stretch>
        </p:blipFill>
        <p:spPr>
          <a:xfrm rot="5400000">
            <a:off x="6133636" y="3595556"/>
            <a:ext cx="2184782" cy="25717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spd="slow">
    <p:strips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1986" name="Picture 2" descr="E:\0 Maro\EXAMEN\1 PROJET 120hrs\E33 projet powerpoint\POWERT E33 2024\PRODUIT\arron\IMG-20240402-WA0005.jpg"/>
          <p:cNvPicPr>
            <a:picLocks noChangeAspect="1" noChangeArrowheads="1"/>
          </p:cNvPicPr>
          <p:nvPr/>
        </p:nvPicPr>
        <p:blipFill>
          <a:blip r:embed="rId3" cstate="print"/>
          <a:srcRect/>
          <a:stretch>
            <a:fillRect/>
          </a:stretch>
        </p:blipFill>
        <p:spPr bwMode="auto">
          <a:xfrm>
            <a:off x="3779912" y="2420888"/>
            <a:ext cx="1512168" cy="2016224"/>
          </a:xfrm>
          <a:prstGeom prst="rect">
            <a:avLst/>
          </a:prstGeom>
          <a:ln>
            <a:noFill/>
          </a:ln>
          <a:effectLst>
            <a:outerShdw blurRad="292100" dist="139700" dir="2700000" algn="tl" rotWithShape="0">
              <a:srgbClr val="333333">
                <a:alpha val="65000"/>
              </a:srgbClr>
            </a:outerShdw>
          </a:effectLst>
        </p:spPr>
      </p:pic>
      <p:pic>
        <p:nvPicPr>
          <p:cNvPr id="41988" name="Picture 4" descr="E:\0 Maro\EXAMEN\1 PROJET 120hrs\E33 projet powerpoint\POWERT E33 2024\PRODUIT\arron\IMG-20240402-WA0012.jpg"/>
          <p:cNvPicPr>
            <a:picLocks noChangeAspect="1" noChangeArrowheads="1"/>
          </p:cNvPicPr>
          <p:nvPr/>
        </p:nvPicPr>
        <p:blipFill>
          <a:blip r:embed="rId4" cstate="print"/>
          <a:srcRect/>
          <a:stretch>
            <a:fillRect/>
          </a:stretch>
        </p:blipFill>
        <p:spPr bwMode="auto">
          <a:xfrm>
            <a:off x="6588224" y="4077072"/>
            <a:ext cx="1844204" cy="2458939"/>
          </a:xfrm>
          <a:prstGeom prst="rect">
            <a:avLst/>
          </a:prstGeom>
          <a:ln>
            <a:noFill/>
          </a:ln>
          <a:effectLst>
            <a:outerShdw blurRad="292100" dist="139700" dir="2700000" algn="tl" rotWithShape="0">
              <a:srgbClr val="333333">
                <a:alpha val="65000"/>
              </a:srgbClr>
            </a:outerShdw>
          </a:effectLst>
        </p:spPr>
      </p:pic>
      <p:pic>
        <p:nvPicPr>
          <p:cNvPr id="41990" name="Picture 6" descr="E:\0 Maro\EXAMEN\1 PROJET 120hrs\E33 projet powerpoint\POWERT E33 2024\PRODUIT\arron\IMG-20240402-WA0013.jpg"/>
          <p:cNvPicPr>
            <a:picLocks noChangeAspect="1" noChangeArrowheads="1"/>
          </p:cNvPicPr>
          <p:nvPr/>
        </p:nvPicPr>
        <p:blipFill>
          <a:blip r:embed="rId5" cstate="print"/>
          <a:srcRect/>
          <a:stretch>
            <a:fillRect/>
          </a:stretch>
        </p:blipFill>
        <p:spPr bwMode="auto">
          <a:xfrm>
            <a:off x="3707904" y="188640"/>
            <a:ext cx="1512168" cy="2016224"/>
          </a:xfrm>
          <a:prstGeom prst="rect">
            <a:avLst/>
          </a:prstGeom>
          <a:ln>
            <a:noFill/>
          </a:ln>
          <a:effectLst>
            <a:outerShdw blurRad="292100" dist="139700" dir="2700000" algn="tl" rotWithShape="0">
              <a:srgbClr val="333333">
                <a:alpha val="65000"/>
              </a:srgbClr>
            </a:outerShdw>
          </a:effectLst>
        </p:spPr>
      </p:pic>
      <p:pic>
        <p:nvPicPr>
          <p:cNvPr id="41992" name="Picture 8" descr="E:\0 Maro\EXAMEN\1 PROJET 120hrs\E33 projet powerpoint\POWERT E33 2024\PRODUIT\arron\IMG-20240402-WA0019.jpg"/>
          <p:cNvPicPr>
            <a:picLocks noChangeAspect="1" noChangeArrowheads="1"/>
          </p:cNvPicPr>
          <p:nvPr/>
        </p:nvPicPr>
        <p:blipFill>
          <a:blip r:embed="rId6" cstate="print"/>
          <a:srcRect/>
          <a:stretch>
            <a:fillRect/>
          </a:stretch>
        </p:blipFill>
        <p:spPr bwMode="auto">
          <a:xfrm>
            <a:off x="5922150" y="188640"/>
            <a:ext cx="2754306" cy="36724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1996" name="Picture 12" descr="C:\Users\Utilisateur\OneDrive\Bureau\SAC MAROQUINERIE.jpg"/>
          <p:cNvPicPr>
            <a:picLocks noChangeAspect="1" noChangeArrowheads="1"/>
          </p:cNvPicPr>
          <p:nvPr/>
        </p:nvPicPr>
        <p:blipFill>
          <a:blip r:embed="rId7" cstate="print"/>
          <a:srcRect/>
          <a:stretch>
            <a:fillRect/>
          </a:stretch>
        </p:blipFill>
        <p:spPr bwMode="auto">
          <a:xfrm>
            <a:off x="467544" y="188640"/>
            <a:ext cx="2808312" cy="36841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1998" name="Picture 14" descr="https://lh3.googleusercontent.com/pw/AP1GczM_3FhPrmgknCXhMPqmEHTCMfH4kZDC3_htiexEe43i3Wkh5rK8X_XbzOkD5uHk9wUcc0AdFmzDuAHlodujRrn1PvJu_UhgauMgT_rOWI-NuEokl8O61vBk64_UfUYvROmfc4ez7l-1J02Zhr9K9pUSe1yoUn5wIZVveNJsHOh7c2kJZQZtgp4aBLnJOjXK2IQYukRP1rKBDfvbfnFqVSjnIxhBHvYqNRnKGBWTLT5wFTgKLoT8uPGYLTm0RpPhZDXTG9khfZVClkhUmVVbnZY5NPml9J1EMBaTlVGqAzyfUMIiyHsXzh1iACOgN6Qstk_QiLdamXOLOisFQ4J6P4yMChZep9MqS8U3Wtvr9J6uwu7t-IXtniVfATcM9SGcUZt6zuwKFNQuQspTrBN1p_6VKvJ11ac0N5W4ltB_BV7Cg9sjnzgRFu9l8uTeVuSMYwpI9Vo8RtHPb3QJt_6GdMxyMOMv3i5OXNL2tk2BL7kEW83tfcZdPHAYGpeGdHM6dgcCx7REP7EfiUlq9ZOAfbJ0ZeNNUFkpTR1xFvmymc1GinmAt1P35I-PCsFPMRBHidxiv_BaE1Dgqmu-nYJ8stwz5qbTCIE6yVLq3e2vQiWphyzp7pY8O1xRU40EQUXUAG4vVXj8EXDpSRc_PNExGYwcOUVsz5CFCA6_ZdGUdplnm4J3b7qtlvf9MoNacp_xJrja22I_1zV2Uq5IcmmODkix2IKkpMWmfyWxaevVGNK2G-Z6K1toecR-5wOlXP4J7WUox3dBqu15W1EwNvxgK9PGfB3vEmjL7u-Iw5q8Z6NIiRHxV2E2aIxePrJHKB7-r0pziFMbPeP4nQs7VUa5jBpDzFOzJqAlpKRLQG6S9lU_kFUGgG70tj8Dtl8L1kQjzvzVuo9ztgYN_XxVazMJjgE8Bh-l=w465-h620-s-no?authuser=0"/>
          <p:cNvPicPr>
            <a:picLocks noChangeAspect="1" noChangeArrowheads="1"/>
          </p:cNvPicPr>
          <p:nvPr/>
        </p:nvPicPr>
        <p:blipFill>
          <a:blip r:embed="rId8" cstate="print"/>
          <a:srcRect l="11017" t="12884" r="20016" b="13612"/>
          <a:stretch>
            <a:fillRect/>
          </a:stretch>
        </p:blipFill>
        <p:spPr bwMode="auto">
          <a:xfrm>
            <a:off x="899592" y="4149080"/>
            <a:ext cx="1872208" cy="2455852"/>
          </a:xfrm>
          <a:prstGeom prst="rect">
            <a:avLst/>
          </a:prstGeom>
          <a:ln>
            <a:noFill/>
          </a:ln>
          <a:effectLst>
            <a:outerShdw blurRad="292100" dist="139700" dir="2700000" algn="tl" rotWithShape="0">
              <a:srgbClr val="333333">
                <a:alpha val="65000"/>
              </a:srgbClr>
            </a:outerShdw>
          </a:effectLst>
        </p:spPr>
      </p:pic>
      <p:pic>
        <p:nvPicPr>
          <p:cNvPr id="42000" name="Picture 16" descr="https://lh3.googleusercontent.com/pw/AP1GczOXGXbm8mP5X5UOZuGlkgSW66DG8hX0Raph9vwv5cd0HbGbf1HRdXKh3mlQHJrYvDyyFUj1Orsp4jiTA5mXexNAiFFjhLuGXvepVbsNMIiUEKFeJzJvBxW-HXMmjp9W9RuyOwfP7fz0CqR6drXqRSuPmLzijLVlNZ5OeCr7hg_0vRrPXNggji5oiX35GPTKSj_EqRHxl66177rCWOpK7PtUyVj9lW7IhVXQJzykbfz-yXGeAqdMOSsIRO-C31b8RZj5HsqO0hsChMrWvWfxfzsdbnY8t2T_atPMxv4j-XHVuivwQVLn_AIxBE_9HrMz-a5AFy1saF7Az6dwWPjO1FM0EO9839n2Q5XE5QKE3OZi_GBOZuyBhRvL7Rl3DoDHNjriSG17b-s0DNIvb6X_fhS2hrziN0L9rV9qXtC9xtMEyyu7r-4uJItAkXXmOOpAeA2dLPTNewd8lgjh0Tn7apJ1QHuuzRTB3IhNJlr4wOQ_KJ6D2XhlIi32QTyTJpMRo6UnPu9haUdwGH41Y_DXuhOGeN7tcm2PBgUbr8MFhbhY82tkZBX3IKM1zkyybIivv18lAWBx_fQg6QBgKv63wJiHbgKTdU4hOrn3NRz8aWIVWwcPB5rC2H2cBPpThwP1XB763GfuCqAS-AcOmF7Q-lkMq80PejiU36-JUcDuoWFFM9ieukixGaZLLA_sHdJxNf0GNb0H53t1mI4wKA3GHGt9zkbPD3J7vtDbzoAyZgF0JMM4XVW4x1ZS87caCSNSPOA5SkVj7Ioy2B8Ye1_uPePeKg4vQGX1Bqj81kyPp05pXzwN3MJUhqGRN3GU7JHFSxpcAFS86AKlmRHa76tXtVZISkKLJL9kkpdSN8I9SDXRX7r7cPv2yvyw_68gVN2UVxwtVVtXK-wZd4meUlup5CGjBgG0=w465-h620-s-no?authuser=0"/>
          <p:cNvPicPr>
            <a:picLocks noChangeAspect="1" noChangeArrowheads="1"/>
          </p:cNvPicPr>
          <p:nvPr/>
        </p:nvPicPr>
        <p:blipFill>
          <a:blip r:embed="rId9" cstate="print"/>
          <a:srcRect t="18290" b="21962"/>
          <a:stretch>
            <a:fillRect/>
          </a:stretch>
        </p:blipFill>
        <p:spPr bwMode="auto">
          <a:xfrm>
            <a:off x="3419872" y="4653136"/>
            <a:ext cx="2475783" cy="197229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strips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7890" name="Picture 2" descr="E:\0 Maro\EXAMEN\1 PROJET 120hrs\E33 projet powerpoint\POWERT E33 2024\PRODUIT\noémie\planche.jpg"/>
          <p:cNvPicPr>
            <a:picLocks noChangeAspect="1" noChangeArrowheads="1"/>
          </p:cNvPicPr>
          <p:nvPr/>
        </p:nvPicPr>
        <p:blipFill>
          <a:blip r:embed="rId3" cstate="print"/>
          <a:srcRect/>
          <a:stretch>
            <a:fillRect/>
          </a:stretch>
        </p:blipFill>
        <p:spPr bwMode="auto">
          <a:xfrm>
            <a:off x="611560" y="188640"/>
            <a:ext cx="4438945" cy="28083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7892" name="Picture 4" descr="E:\0 Maro\EXAMEN\1 PROJET 120hrs\E33 projet powerpoint\POWERT E33 2024\PRODUIT\noémie\photo.jpg"/>
          <p:cNvPicPr>
            <a:picLocks noChangeAspect="1" noChangeArrowheads="1"/>
          </p:cNvPicPr>
          <p:nvPr/>
        </p:nvPicPr>
        <p:blipFill>
          <a:blip r:embed="rId4" cstate="print"/>
          <a:srcRect/>
          <a:stretch>
            <a:fillRect/>
          </a:stretch>
        </p:blipFill>
        <p:spPr bwMode="auto">
          <a:xfrm>
            <a:off x="5796136" y="188640"/>
            <a:ext cx="2378575" cy="277202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Image 5" descr="IMG_2412.JPG"/>
          <p:cNvPicPr/>
          <p:nvPr/>
        </p:nvPicPr>
        <p:blipFill>
          <a:blip r:embed="rId5" cstate="print"/>
          <a:stretch>
            <a:fillRect/>
          </a:stretch>
        </p:blipFill>
        <p:spPr>
          <a:xfrm rot="5400000">
            <a:off x="6300192" y="4077072"/>
            <a:ext cx="3096344" cy="1944216"/>
          </a:xfrm>
          <a:prstGeom prst="rect">
            <a:avLst/>
          </a:prstGeom>
          <a:ln>
            <a:noFill/>
          </a:ln>
          <a:effectLst>
            <a:outerShdw blurRad="292100" dist="139700" dir="2700000" algn="tl" rotWithShape="0">
              <a:srgbClr val="333333">
                <a:alpha val="65000"/>
              </a:srgbClr>
            </a:outerShdw>
          </a:effectLst>
        </p:spPr>
      </p:pic>
      <p:pic>
        <p:nvPicPr>
          <p:cNvPr id="37894" name="Picture 6" descr="https://lh3.googleusercontent.com/pw/AP1GczOll9iFg_OaNr6Dwbe08Xx8RjmDr-hmk3XJkUVKdAFdCgSExNDkcp2VrJah2Mm12XUbEvIgFHGD7ZHxudwxMbuijjVVGa72u6HwNkRgTRbsdC4vbNs93o21j33kMQBz5_wQlrzygHc6cVs6zpa8iMEUO2DpIBgg3iUY_15q8bwThgghr7O1X8SmKPAU95A2_mFtaODaNgHaApq4y3BJvqJNC_VYdrJHiLb_bN6jzeyxI43IRW9GDeLObntbEPkUb_y__yAkz97KwHb59FLYOsMGChF_C5rtwZCkfZg0D4VpTiYp6ck22q6868Kn6Dp-_aB-jYDNf5EBHR-WB3yQUbUNFN1sEJ3HQCFLuXFeAlzycpvG3KowUEFWHlRll9TuvV8IRKC2T36mRmEv627ncsHoCINHVakhjdAwp1_iQLPq1U3zo1qDfPH4XBPqWtOuLTA4s3CBvBdxeTgayTh7O_9HUEqA7aaJzqLu23AtTAcCps71hlWLOx4iRhSvPKQbF_BtVpOB5c0J9g9itwDIEhkPj1_U-IRGbir64ZeEEyf7a-KWWvSVnoeHly3X3OG8zaDGEBE6cRA8lEXp6RnNVRqZSjXhkuJ0dqgiLJN16fH57F8uK7Nk30RcJ00ed_eEqoLIOhUYGbncdMS9c8--l6XFxqwzscLCVgc-ipWmS8aEwDVczMH0crh2cAORzsjUzFMcZ6DP5hYPhD0bDvL8ut_VjLFgoupvuV5OJNNuvCM7nohzyExQxY1XaHZLUwRygGv1l5kPYUl-Te6UEQnCouXy9twoXr3lmv4BXJkLEV__Vfr5M0os2PikiqyPRTcn19JX4c6Alm-QVuBTiibfVhpeCdYlsz-n-XHnyBE_QU57SxQJEj5OjpYtgFcQk3ai8udeIgWU3fOSlEns9jlAHxw8GwiJ=w465-h620-s-no?authuser=0"/>
          <p:cNvPicPr>
            <a:picLocks noChangeAspect="1" noChangeArrowheads="1"/>
          </p:cNvPicPr>
          <p:nvPr/>
        </p:nvPicPr>
        <p:blipFill>
          <a:blip r:embed="rId6" cstate="print"/>
          <a:srcRect l="21135" t="17826" r="12208" b="22426"/>
          <a:stretch>
            <a:fillRect/>
          </a:stretch>
        </p:blipFill>
        <p:spPr bwMode="auto">
          <a:xfrm>
            <a:off x="5148064" y="5301208"/>
            <a:ext cx="1302697" cy="1333026"/>
          </a:xfrm>
          <a:prstGeom prst="rect">
            <a:avLst/>
          </a:prstGeom>
          <a:ln>
            <a:noFill/>
          </a:ln>
          <a:effectLst>
            <a:outerShdw blurRad="292100" dist="139700" dir="2700000" algn="tl" rotWithShape="0">
              <a:srgbClr val="333333">
                <a:alpha val="65000"/>
              </a:srgbClr>
            </a:outerShdw>
          </a:effectLst>
        </p:spPr>
      </p:pic>
      <p:pic>
        <p:nvPicPr>
          <p:cNvPr id="37896" name="Picture 8" descr="https://lh3.googleusercontent.com/pw/AP1GczMVaexDVTBPWY0u1pQE9-sDqKsE1Hzp40KKjbyrFVMdse7EgyTmf6SZvCzdh5xhiRFvpUBsiP_YY6ZDJh5j-DUY7p1B60WHn7EqLEkTZkKfEcaBot3C58uai6I9Hw6_ItmFte32Oi8c67J-jxdIN1fjPAi_M4ZMzDTZsHnYyfskUedT9zJpe-q1pw4BiMwd0TJohQB-H9HcMwkc247BD6OCTOrP4DXukYDjxquQ3epnXgLY5tQm2bDhuFhiIc0li34ksd3syQHUqqbruHL5f6GOMn8R9BzbJC2XHdX567Uezl7eg2oxxDQZDBVLlUvWAnSg_FZaQ2aamke452gejzYgwbuAWxiPdpJ3CCtLI2YuYxguamljDhDYDfiOBf2gfuCwWHMtDHcQ1E4QECtfHAAx95yIghOvivcrf5w-6lnsgVivdPdMQxBq-DkPH_LSIpaDwhyrkCfZsCQEVqiRJcqHt9sKWdOIjYxD95sng1LDvGsppy4_rzd_78-A-eoScnN_n39RRsBbbvoZTw5WIzP2zeIB77I_cwZV169Bss3qqXgabdj4P2WyJHQlpy8LwR4UZV7vlNeFw7F71C1t0yphC19Ck_uDRSMK_fhjNpQBtK30zxI_QdhyIka4GSS62eIbO7Ou44v1E87KGl6xcszZ8xDczWrfTFbH7cVPT4rpCCgONWv7dXewEjLpkWgPzVkhCNFqXq37sUmBqxwXlEzJMT93X-2tqas9OilMXjcPft7bfTkXKvdILbE3zCTHZVH_eWpmakI3__8x051z65qWoVnf9OKHJEudlelJ4TIA9CN7d9vKQK9oHzaRkMCO0KVCdvPGi6PANKM8kc5HSaveGFrL__lvLTZG0Gp-O6uRw5Bm2StcgQBZAbjqOGlcvorxMaB2lyaG4tD-phNdfrPgVegi=w465-h620-s-no?authuser=0"/>
          <p:cNvPicPr>
            <a:picLocks noChangeAspect="1" noChangeArrowheads="1"/>
          </p:cNvPicPr>
          <p:nvPr/>
        </p:nvPicPr>
        <p:blipFill>
          <a:blip r:embed="rId7" cstate="print"/>
          <a:srcRect l="11380" t="24387" r="21962" b="19523"/>
          <a:stretch>
            <a:fillRect/>
          </a:stretch>
        </p:blipFill>
        <p:spPr bwMode="auto">
          <a:xfrm>
            <a:off x="683568" y="5229200"/>
            <a:ext cx="1305042" cy="1390984"/>
          </a:xfrm>
          <a:prstGeom prst="rect">
            <a:avLst/>
          </a:prstGeom>
          <a:ln>
            <a:noFill/>
          </a:ln>
          <a:effectLst>
            <a:outerShdw blurRad="292100" dist="139700" dir="2700000" algn="tl" rotWithShape="0">
              <a:srgbClr val="333333">
                <a:alpha val="65000"/>
              </a:srgbClr>
            </a:outerShdw>
          </a:effectLst>
        </p:spPr>
      </p:pic>
      <p:pic>
        <p:nvPicPr>
          <p:cNvPr id="37901" name="Picture 13"/>
          <p:cNvPicPr>
            <a:picLocks noChangeAspect="1" noChangeArrowheads="1"/>
          </p:cNvPicPr>
          <p:nvPr/>
        </p:nvPicPr>
        <p:blipFill>
          <a:blip r:embed="rId8" cstate="print"/>
          <a:srcRect/>
          <a:stretch>
            <a:fillRect/>
          </a:stretch>
        </p:blipFill>
        <p:spPr bwMode="auto">
          <a:xfrm>
            <a:off x="2411760" y="3501008"/>
            <a:ext cx="2361862" cy="3144038"/>
          </a:xfrm>
          <a:prstGeom prst="rect">
            <a:avLst/>
          </a:prstGeom>
          <a:ln>
            <a:noFill/>
          </a:ln>
          <a:effectLst>
            <a:outerShdw blurRad="292100" dist="139700" dir="2700000" algn="tl" rotWithShape="0">
              <a:srgbClr val="333333">
                <a:alpha val="65000"/>
              </a:srgbClr>
            </a:outerShdw>
          </a:effectLst>
        </p:spPr>
      </p:pic>
      <p:pic>
        <p:nvPicPr>
          <p:cNvPr id="12" name="Image 11"/>
          <p:cNvPicPr/>
          <p:nvPr/>
        </p:nvPicPr>
        <p:blipFill>
          <a:blip r:embed="rId9" cstate="print">
            <a:alphaModFix/>
            <a:lum/>
          </a:blip>
          <a:srcRect t="30311" r="5526" b="3480"/>
          <a:stretch>
            <a:fillRect/>
          </a:stretch>
        </p:blipFill>
        <p:spPr>
          <a:xfrm>
            <a:off x="611560" y="3501008"/>
            <a:ext cx="1440160" cy="1583824"/>
          </a:xfrm>
          <a:prstGeom prst="rect">
            <a:avLst/>
          </a:prstGeom>
          <a:ln>
            <a:noFill/>
          </a:ln>
          <a:effectLst>
            <a:outerShdw blurRad="292100" dist="139700" dir="2700000" algn="tl" rotWithShape="0">
              <a:srgbClr val="333333">
                <a:alpha val="65000"/>
              </a:srgbClr>
            </a:outerShdw>
          </a:effectLst>
        </p:spPr>
      </p:pic>
      <p:pic>
        <p:nvPicPr>
          <p:cNvPr id="13" name="Image 12"/>
          <p:cNvPicPr/>
          <p:nvPr/>
        </p:nvPicPr>
        <p:blipFill>
          <a:blip r:embed="rId10" cstate="print">
            <a:alphaModFix/>
            <a:lum/>
          </a:blip>
          <a:srcRect/>
          <a:stretch>
            <a:fillRect/>
          </a:stretch>
        </p:blipFill>
        <p:spPr>
          <a:xfrm>
            <a:off x="5148064" y="3573016"/>
            <a:ext cx="1296144" cy="124361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strips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5845" name="Picture 5"/>
          <p:cNvPicPr>
            <a:picLocks noChangeAspect="1" noChangeArrowheads="1"/>
          </p:cNvPicPr>
          <p:nvPr/>
        </p:nvPicPr>
        <p:blipFill>
          <a:blip r:embed="rId3" cstate="print"/>
          <a:srcRect/>
          <a:stretch>
            <a:fillRect/>
          </a:stretch>
        </p:blipFill>
        <p:spPr bwMode="auto">
          <a:xfrm>
            <a:off x="5940152" y="4293096"/>
            <a:ext cx="2930333" cy="2160240"/>
          </a:xfrm>
          <a:prstGeom prst="rect">
            <a:avLst/>
          </a:prstGeom>
          <a:ln>
            <a:noFill/>
          </a:ln>
          <a:effectLst>
            <a:outerShdw blurRad="292100" dist="139700" dir="2700000" algn="tl" rotWithShape="0">
              <a:srgbClr val="333333">
                <a:alpha val="65000"/>
              </a:srgbClr>
            </a:outerShdw>
          </a:effectLst>
        </p:spPr>
      </p:pic>
      <p:pic>
        <p:nvPicPr>
          <p:cNvPr id="35847" name="Picture 7" descr="https://lh3.googleusercontent.com/pw/AP1GczPYWLloy0MNzcKF_63aGZY5UAGvfOpW8DOMbpNvbSoX6RGjt5K6SHLsmnzM9BAQ3MXs_uHkfvGW2rmnThZfv4vsaNX3Xt5Xtzxma13oibcBBw1GWrlz5x403NdVm5DqaeXIQZnBdKIhZcdqZ6MG_zuUhDWvh6HAoKjGZvR6W-POOIKP2O_-QB6aSsBUIfLslWK6-jFRBZkMY_miIKlEJDPBj6s6e5Sx7SfBH4Hpe-t8K_l9HmkyXWOKfKY_OyAmY3vvIdRZm6j8zT1OVM9QhyhTBErc8SDnm9fxqUnUKv0f8jMs3u5r1CNzuLsV4YgzkzG7lPLCiESQroqr2rGmUeavpbzvNiYn4uOxSQpE5VQquerj26rUH9Jq8tVAXCzkVbqndaTc3sOffPcX3lhd0uhBaI_4nbVI8mm9Wsx7aFvZAmudhnpfejZwiGUklTP7T2u5y0VzV7aMTYho8d2YzRDxJ9g3K2HiDJBWEPDERs7udk4TeftFrK9CpZ-2c80gHueRoYswtfJT5KrW28oQsZtw37SMX6-Q9iqiv2K-XkwR0XdhCml_YTWIgJDNXkaJavFNBIldkb9DCxj-BLHdiLGd805R86m2jbMuGVr1y-qN4VM2Rxv7PfCP3fxFKTe-EehAyttpGzJruOxl-EyVlGv9olsERhWUWt49MT6DTc739SGcBeorHQUyt2yK5BQ18ByeyQx1DVspqRXPcILLX8vWxllNp4Jy8jD3pTL9V5_3cBQmy9zTo1DSN4sAZtpSLFuOC1tUxdtzkpGKK4xxRR-vRLVd7itftHkOxkXXXP_VcxPrzG69VqiwPsN81gCSVVkMaJuFIksyOa7t2AyItcLLQC0hbHX_yGBjRwekPQrtkpyWP2mQZetH0LaYMC_NqtukVBDaGpvXDeYIKXHSnN45MI22=w465-h620-s-no?authuser=0"/>
          <p:cNvPicPr>
            <a:picLocks noChangeAspect="1" noChangeArrowheads="1"/>
          </p:cNvPicPr>
          <p:nvPr/>
        </p:nvPicPr>
        <p:blipFill>
          <a:blip r:embed="rId4" cstate="print"/>
          <a:srcRect r="21212"/>
          <a:stretch>
            <a:fillRect/>
          </a:stretch>
        </p:blipFill>
        <p:spPr bwMode="auto">
          <a:xfrm>
            <a:off x="6493304" y="188641"/>
            <a:ext cx="2255159" cy="38164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5848" name="Picture 8"/>
          <p:cNvPicPr>
            <a:picLocks noChangeAspect="1" noChangeArrowheads="1"/>
          </p:cNvPicPr>
          <p:nvPr/>
        </p:nvPicPr>
        <p:blipFill>
          <a:blip r:embed="rId5" cstate="print"/>
          <a:srcRect/>
          <a:stretch>
            <a:fillRect/>
          </a:stretch>
        </p:blipFill>
        <p:spPr bwMode="auto">
          <a:xfrm>
            <a:off x="251520" y="4293096"/>
            <a:ext cx="2880320" cy="2160240"/>
          </a:xfrm>
          <a:prstGeom prst="rect">
            <a:avLst/>
          </a:prstGeom>
          <a:ln>
            <a:noFill/>
          </a:ln>
          <a:effectLst>
            <a:outerShdw blurRad="292100" dist="139700" dir="2700000" algn="tl" rotWithShape="0">
              <a:srgbClr val="333333">
                <a:alpha val="65000"/>
              </a:srgbClr>
            </a:outerShdw>
          </a:effectLst>
        </p:spPr>
      </p:pic>
      <p:pic>
        <p:nvPicPr>
          <p:cNvPr id="35850" name="Picture 10" descr="E:\0 Maro\EXAMEN\1 PROJET 120hrs\E33 projet powerpoint\POWERT E33 2024\PRODUIT\noémie\20240402_164900.jpg"/>
          <p:cNvPicPr>
            <a:picLocks noChangeAspect="1" noChangeArrowheads="1"/>
          </p:cNvPicPr>
          <p:nvPr/>
        </p:nvPicPr>
        <p:blipFill>
          <a:blip r:embed="rId6" cstate="print"/>
          <a:srcRect/>
          <a:stretch>
            <a:fillRect/>
          </a:stretch>
        </p:blipFill>
        <p:spPr bwMode="auto">
          <a:xfrm>
            <a:off x="3347864" y="188640"/>
            <a:ext cx="2736304" cy="38123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5855" name="Picture 15"/>
          <p:cNvPicPr>
            <a:picLocks noChangeAspect="1" noChangeArrowheads="1"/>
          </p:cNvPicPr>
          <p:nvPr/>
        </p:nvPicPr>
        <p:blipFill>
          <a:blip r:embed="rId7" cstate="print"/>
          <a:srcRect/>
          <a:stretch>
            <a:fillRect/>
          </a:stretch>
        </p:blipFill>
        <p:spPr bwMode="auto">
          <a:xfrm>
            <a:off x="323528" y="154053"/>
            <a:ext cx="2592288" cy="383740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7" name="Picture 10" descr="E:\0 Maro\EXAMEN\1 PROJET 120hrs\E33 projet powerpoint\POWERT E33 2024\PRODUIT\noémie\20240402_164900.jpg"/>
          <p:cNvPicPr>
            <a:picLocks noChangeAspect="1" noChangeArrowheads="1"/>
          </p:cNvPicPr>
          <p:nvPr/>
        </p:nvPicPr>
        <p:blipFill>
          <a:blip r:embed="rId6" cstate="print"/>
          <a:srcRect l="2632" t="45331" r="31579" b="9338"/>
          <a:stretch>
            <a:fillRect/>
          </a:stretch>
        </p:blipFill>
        <p:spPr bwMode="auto">
          <a:xfrm>
            <a:off x="3419872" y="4293096"/>
            <a:ext cx="2232248" cy="214295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strips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3794" name="Picture 2" descr="E:\0 Maro\EXAMEN\1 PROJET 120hrs\E33 projet powerpoint\POWERT E33 2024\PRODUIT\uma\planche.jpg"/>
          <p:cNvPicPr>
            <a:picLocks noChangeAspect="1" noChangeArrowheads="1"/>
          </p:cNvPicPr>
          <p:nvPr/>
        </p:nvPicPr>
        <p:blipFill>
          <a:blip r:embed="rId3" cstate="print"/>
          <a:srcRect/>
          <a:stretch>
            <a:fillRect/>
          </a:stretch>
        </p:blipFill>
        <p:spPr bwMode="auto">
          <a:xfrm>
            <a:off x="251520" y="188640"/>
            <a:ext cx="5053917" cy="32403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3796" name="Picture 4" descr="E:\0 Maro\EXAMEN\1 PROJET 120hrs\E33 projet powerpoint\POWERT E33 2024\PRODUIT\uma\photo.jpg"/>
          <p:cNvPicPr>
            <a:picLocks noChangeAspect="1" noChangeArrowheads="1"/>
          </p:cNvPicPr>
          <p:nvPr/>
        </p:nvPicPr>
        <p:blipFill>
          <a:blip r:embed="rId4" cstate="print"/>
          <a:srcRect/>
          <a:stretch>
            <a:fillRect/>
          </a:stretch>
        </p:blipFill>
        <p:spPr bwMode="auto">
          <a:xfrm>
            <a:off x="5724128" y="188640"/>
            <a:ext cx="2874281" cy="33123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3800" name="Picture 8" descr="E:\0 Maro\EXAMEN\1 PROJET 120hrs\E33 projet powerpoint\POWERT E33 2024\PRODUIT\uma\20240402_152453.jpg"/>
          <p:cNvPicPr>
            <a:picLocks noChangeAspect="1" noChangeArrowheads="1"/>
          </p:cNvPicPr>
          <p:nvPr/>
        </p:nvPicPr>
        <p:blipFill>
          <a:blip r:embed="rId5" cstate="print"/>
          <a:srcRect l="4596" r="8079"/>
          <a:stretch>
            <a:fillRect/>
          </a:stretch>
        </p:blipFill>
        <p:spPr bwMode="auto">
          <a:xfrm>
            <a:off x="4067944" y="3789040"/>
            <a:ext cx="2448272" cy="28036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Image 7" descr="aaaa.jpg"/>
          <p:cNvPicPr/>
          <p:nvPr/>
        </p:nvPicPr>
        <p:blipFill>
          <a:blip r:embed="rId6" cstate="print"/>
          <a:stretch>
            <a:fillRect/>
          </a:stretch>
        </p:blipFill>
        <p:spPr>
          <a:xfrm>
            <a:off x="395536" y="3645024"/>
            <a:ext cx="2088232" cy="13681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Image 8" descr="IMG_2358.JPG"/>
          <p:cNvPicPr/>
          <p:nvPr/>
        </p:nvPicPr>
        <p:blipFill>
          <a:blip r:embed="rId7" cstate="print"/>
          <a:stretch>
            <a:fillRect/>
          </a:stretch>
        </p:blipFill>
        <p:spPr>
          <a:xfrm rot="5400000">
            <a:off x="6474574" y="4406746"/>
            <a:ext cx="2736304" cy="15008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Image 10" descr="IMG_2356.JPG"/>
          <p:cNvPicPr/>
          <p:nvPr/>
        </p:nvPicPr>
        <p:blipFill>
          <a:blip r:embed="rId8" cstate="print"/>
          <a:stretch>
            <a:fillRect/>
          </a:stretch>
        </p:blipFill>
        <p:spPr>
          <a:xfrm rot="5400000">
            <a:off x="1885933" y="4890931"/>
            <a:ext cx="1872208" cy="154063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spd="slow">
    <p:strips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1748" name="Picture 4" descr="E:\0 Maro\EXAMEN\1 PROJET 120hrs\E33 projet powerpoint\POWERT E33 2024\PRODUIT\uma\original_9259e103-d7fd-4f7a-b691-8bb2d485e1b9_20240402_154732.jpg"/>
          <p:cNvPicPr>
            <a:picLocks noChangeAspect="1" noChangeArrowheads="1"/>
          </p:cNvPicPr>
          <p:nvPr/>
        </p:nvPicPr>
        <p:blipFill>
          <a:blip r:embed="rId3" cstate="print"/>
          <a:srcRect/>
          <a:stretch>
            <a:fillRect/>
          </a:stretch>
        </p:blipFill>
        <p:spPr bwMode="auto">
          <a:xfrm>
            <a:off x="3563888" y="188640"/>
            <a:ext cx="3037809" cy="37444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1750" name="Picture 6" descr="E:\0 Maro\EXAMEN\1 PROJET 120hrs\E33 projet powerpoint\POWERT E33 2024\PRODUIT\uma\20240402_154802.jpg"/>
          <p:cNvPicPr>
            <a:picLocks noChangeAspect="1" noChangeArrowheads="1"/>
          </p:cNvPicPr>
          <p:nvPr/>
        </p:nvPicPr>
        <p:blipFill>
          <a:blip r:embed="rId4" cstate="print"/>
          <a:srcRect/>
          <a:stretch>
            <a:fillRect/>
          </a:stretch>
        </p:blipFill>
        <p:spPr bwMode="auto">
          <a:xfrm>
            <a:off x="611560" y="4149080"/>
            <a:ext cx="2520280" cy="2520280"/>
          </a:xfrm>
          <a:prstGeom prst="rect">
            <a:avLst/>
          </a:prstGeom>
          <a:ln>
            <a:noFill/>
          </a:ln>
          <a:effectLst>
            <a:outerShdw blurRad="292100" dist="139700" dir="2700000" algn="tl" rotWithShape="0">
              <a:srgbClr val="333333">
                <a:alpha val="65000"/>
              </a:srgbClr>
            </a:outerShdw>
          </a:effectLst>
        </p:spPr>
      </p:pic>
      <p:pic>
        <p:nvPicPr>
          <p:cNvPr id="31756" name="Picture 12" descr="https://lh3.googleusercontent.com/pw/AP1GczPzzJGZBtDf5vTqKcofstIWVeiZCFFwOgq4LJG9RxNgR6PI0OrENa1nUp2THZ_8f19zmh7fzZJzXbyR4dIR6tnaTlDjZNZ1B0xhyU0AmDDEHDL77E8HnLeymsAxkO4SrS2D84raPHurpUG3ziDlogl3GWY6tMKY9gejikomRI8cY_mY3izSMSLpyly1eJChePWnwVSHUo7LwJ8LOye_c4tz0LG2GBEhLT3lEn_3ixTvcs4SEPaxXcCOlrSGBeLL-AMAQeb3WAHktI5iFqS1JTdASvlKlFatk8wOOB265BLl0wrYIdKsIhqY0in-mp7xuz1ngzvx4LcRNkb-U4QcbG-TKcBdnyO8fI9mxv6dLQQr8pK4jGOSR_AalONKU_WEgywdJ4j_saMW8bfFRkAeOTKid8FD00DMK9dStBugD9AsDYoXSAJPU3S9tl6WCQd0PYjO2bbaG4i_57r3w6yxpRqYWlCdLoVWzbxsNUDLFKaoWB2-MREPx3zHfaRglojP6GSOQvIXM8ceyfqD1OvCcsEM_md_gG3aGCZ4w-X1sf9MmSTSxOuAwp_G-TkzLvmjGAf7-MX6NzOegAL1OnpI7FYUYTi761Ycm1GvNRrO8me2H1pi_WWmmQ4Pkrlhr4_UEIvSadK4eh_F0d87mKewsj7oEb2mUxBjZR1ju4QL2l9MwK1nxY58mhDl2ERsUQo-jFYTlQU_4VRBCFNlrcX29s7jwjKbk8lWbvEvYvHejMJ_kTEL983ohedHnTsEzP4rkanszOSY5kk2gvBnUfTyPy4V3MXrREOYqzSyB5ICDn-Xt4OJdwoadLjGWSN87-cb9qflwN1TyMKZgBirOthp6R0Mvy96qn0HDzTkPqxs5XObIkZQU2zXNyLcD_qEBAAtd2Xf7de7mWlzan1Kafbet595plY6=w511-h620-s-no?authuser=0"/>
          <p:cNvPicPr>
            <a:picLocks noChangeAspect="1" noChangeArrowheads="1"/>
          </p:cNvPicPr>
          <p:nvPr/>
        </p:nvPicPr>
        <p:blipFill>
          <a:blip r:embed="rId5" cstate="print"/>
          <a:srcRect/>
          <a:stretch>
            <a:fillRect/>
          </a:stretch>
        </p:blipFill>
        <p:spPr bwMode="auto">
          <a:xfrm>
            <a:off x="6876256" y="764704"/>
            <a:ext cx="1958501" cy="2376264"/>
          </a:xfrm>
          <a:prstGeom prst="rect">
            <a:avLst/>
          </a:prstGeom>
          <a:ln>
            <a:noFill/>
          </a:ln>
          <a:effectLst>
            <a:outerShdw blurRad="292100" dist="139700" dir="2700000" algn="tl" rotWithShape="0">
              <a:srgbClr val="333333">
                <a:alpha val="65000"/>
              </a:srgbClr>
            </a:outerShdw>
          </a:effectLst>
        </p:spPr>
      </p:pic>
      <p:pic>
        <p:nvPicPr>
          <p:cNvPr id="31758" name="Picture 14" descr="https://lh3.googleusercontent.com/pw/AP1GczOSmkm-J1Ps-C9PkjcZ8pjyr0vM7OxbwajXifsYcIO80Ha-sapkb4EH6za_dPlPMJpSoxYrSFopTpCpooTzI5nOZwD0LJfTB0vxa1-fIRe2uw5y_AlJg2Njawxbp3ILRReDOFiLgDommm8eJ0gKk1qIYCxlT8-lVYvpFn7-_aBE7QO4y0EAHktmqPRCb5Ge8R4fBstsnaTZd9Won05sXBHtiPVbsDELhqcKHM25X8nNX-fXpl8vQif6eN4tZ6hMvSWlRpKn4rH6hoiaowQEWkDB4X75hbZHrcQvlFtiJr9dbY432E7FQQRKh7h3qqgRHUU6cxPQhCSvadnLLD_74MeF_Xwx1hrQpI7Avk1am_aMg2e7wB-B3hACEulPiZiXb30f7IcR42wgGlCudVRleHsnRvq0oV8avRgFzK12k0czdcCkQh4dul-rMm9DfEcUEfLkZ8J9Kr_H7ZaepU1S3wloQ_hpYnYGZLGpGQD-ckmjnssZLjcyvxbE9NEtvBldGt9vztavUjLM7x2ugKJ0XgOB1e_WY_Qmcw_f5fvWByV4bVL1dqYSmuGHXsPNdu8LlRNVXeQXg3f2xjdtQ4OxMTxtWWlG7DZ5JYGPir_t1mLlNOenYse3SmPUxt8tynlB3lDogRjZQx_RIrhs7QQwCocZVIX_gE-OSxKftRDZqNeIB1ELt-ftcysabIIIPPmErmw99WZaNmfHoxQ7DFuJYN_7UBfea45NfPWvIfXoeskp_AWiyAa1a03qFkTA6Odg8glRcp4PpleARkPdwbl1YXCRq3LnafGondEToa8Uu9uXj20wPezbPAcJRyVxgxC-oda2yU2OAJPjATadzuzd1y4hMIK9mlxyo4G9ajxJjo7PuWO7Yn28Q09L1IjoOkUO9h7eeelCheirhSRt54wvW1gbqmT5=w620-h620-s-no?authuser=0"/>
          <p:cNvPicPr>
            <a:picLocks noChangeAspect="1" noChangeArrowheads="1"/>
          </p:cNvPicPr>
          <p:nvPr/>
        </p:nvPicPr>
        <p:blipFill>
          <a:blip r:embed="rId6" cstate="print"/>
          <a:srcRect/>
          <a:stretch>
            <a:fillRect/>
          </a:stretch>
        </p:blipFill>
        <p:spPr bwMode="auto">
          <a:xfrm>
            <a:off x="3779912" y="4149080"/>
            <a:ext cx="2520280" cy="2520281"/>
          </a:xfrm>
          <a:prstGeom prst="rect">
            <a:avLst/>
          </a:prstGeom>
          <a:ln>
            <a:noFill/>
          </a:ln>
          <a:effectLst>
            <a:outerShdw blurRad="292100" dist="139700" dir="2700000" algn="tl" rotWithShape="0">
              <a:srgbClr val="333333">
                <a:alpha val="65000"/>
              </a:srgbClr>
            </a:outerShdw>
          </a:effectLst>
        </p:spPr>
      </p:pic>
      <p:pic>
        <p:nvPicPr>
          <p:cNvPr id="31760" name="Picture 16" descr="https://lh3.googleusercontent.com/pw/AP1GczNdPFHyKiIP072udJm_dMK_51GurrnOhrWK_rpRSJ7-MrfCw1X1zU2OqxT4BLQNVwHTy26VgvUbFsOnlRCdy9hiUObiAOapGCxEC-vukE7k5-WeZUCqsVTSwn7rVHUZ76TpHk6o4rUGbxDdPZFnW29nIIozgCkmEUQtXSdaAzpEB0XAhkTicvslM6pqPT2uYPox1-WJVTJ93LmuPFyY2elSGpCjNM81RbCN-vXLLcEHtQM3wONZPtu-1ojbTO3JxMopw7r1WQmanZP5l8DeezjrSJ5E3_QomS7cOBM-QhBIX6Y885tZQ00-wo52thCRSf2_YOIC520AC-iJjF-OpNEHR1SX8-QIdEjtEK63EGskMc9ft6-mXdeL1KxbG2p_Nl94KfbLuN0Px7SDb1sg-nOzwds3wuPwrBmsZuUdEhrtBWg-N0s2Z2w6D-gOjJhLrkjP620R1rqy-v6FHs_5HWzgIe-AEAooq2QjQmXvfe8jDg6tE7RjW6Ygb3-Y4F_PK0y69if-m2p5sjsh06hkBZ85F7fonKAjEEqM6zkj3jcL_kWoZtd9xcWt6TdRuQ_QQJTECzdlUJeRZiSHVdVcmN_rxa_sSOJEkoNsCxNBAaEpIYE_SUQP7VPoQsYRDeQ1LTL-Dja9QF4aVKcR8cKC_IW016iyokgoAIv7ojTj4Koz61qSYqqIBBj3I5Vde-AFRdNOSCxrY9UP-CQz5vvk3TQfJjF3zqqL9rmjAvIZuWgJQ-mW2Z2fzFa-gJUZwihMeEdfHjOCLFnsCuafOIAZmPNkXm7n2tUbHbJKHea2SP5eRcYrDzBJ2OyHmSCFLWT3zxX0oLSZvvWzXpBGbVyxIWbLmVrPkuRgGipRU_5uoiWKt8lJrn2x_lnj74w35UDBw7vZHJmNSgGJcVLtFMPZh8X-ps-Q=w422-h620-s-no?authuser=0"/>
          <p:cNvPicPr>
            <a:picLocks noChangeAspect="1" noChangeArrowheads="1"/>
          </p:cNvPicPr>
          <p:nvPr/>
        </p:nvPicPr>
        <p:blipFill>
          <a:blip r:embed="rId7" cstate="print"/>
          <a:srcRect/>
          <a:stretch>
            <a:fillRect/>
          </a:stretch>
        </p:blipFill>
        <p:spPr bwMode="auto">
          <a:xfrm>
            <a:off x="611560" y="188641"/>
            <a:ext cx="2548618" cy="37444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1762" name="Picture 18" descr="https://lh3.googleusercontent.com/pw/AP1GczOUEjDyt9bvdwSXRhusMIPJv-clmo8IkcA7kBWP6GDiaX2GelPVcQKH7xLbTdHo-g9yrcP9jtHzzMkNe9hw6AFO2nly-tmY4bFprSatjsOOz100gF_qMZhQ4tOu-qrDaNm8CsIuT8EFltdgi3WkP_1OI3C5SXFcgCK_0NG_ddaDJ7yiuYyxPO1Cj1uylZKGsWTNN35BO6B9ebGmPLaW_-rafm-pEW3lEm3TC47lj37E5uVLFkd8lJn4VwSbUPfK8bAtvypENGDl5kkFF6Xjn-Y5caBCLjkektjwZuB4c35IeJBjFIo3iIdtjOeV0VZnbNIqsR4sr6yGWXJCJoWnC5Utx2N6hpOLj4G3jkoodcZUALqQBvlcGhFuTfr-hCOWpP0vzODN28NCwL1piurH1AD5GHSWbFRoMjSmORuF0NCK5gJlcpQ82Ui6Xl_tR3hv0E4cJ-cm0SlQzqiohfZ4VnpXRQ9Rq5RiRUKMRzS6tJoV0-hJ7LZytfbn_M3RhNAVcTYv2uwysumG4LaaUDh35vkTxP1vCKkOY0muYIhtyMRLq2eOZSx5tkhdvApAAPhGI1war4-i_DRR8QwYIxyFUcbMQ_Z7S2HkFQbL45CP53kirmGd0DX3pHgm-6fBILeEzf525B1A0W_Pfyyzf4dJikTXgA_YSpEQxnPRFUjokUXRt9x5pCFidF75eSQ4TYFT_Nz7FWjIRKDx_KyhcG6FHo85yXcz9nPEHE-ZoKqpIYju50598sY59ryg7pSvYG4RNMVCRwLwnSxOQY3Fy1qxwZq77v0nhtZozhsDDlia4yBC7ExHpN0wEUZSVninLSZdcyiA5PrpA3VBQu2UVcGKmJoZYvgayojBF2_GrWMe4BVImvNO730ziXkg9ZpwtDWfgiGS_JLgd7sjMDwpWNobiy7kAf0X=w465-h620-s-no?authuser=0"/>
          <p:cNvPicPr>
            <a:picLocks noChangeAspect="1" noChangeArrowheads="1"/>
          </p:cNvPicPr>
          <p:nvPr/>
        </p:nvPicPr>
        <p:blipFill>
          <a:blip r:embed="rId8" cstate="print"/>
          <a:srcRect/>
          <a:stretch>
            <a:fillRect/>
          </a:stretch>
        </p:blipFill>
        <p:spPr bwMode="auto">
          <a:xfrm>
            <a:off x="6948264" y="3933056"/>
            <a:ext cx="1944216" cy="259228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strips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0" name="Groupe 19"/>
          <p:cNvGrpSpPr/>
          <p:nvPr/>
        </p:nvGrpSpPr>
        <p:grpSpPr>
          <a:xfrm>
            <a:off x="395536" y="908720"/>
            <a:ext cx="8352928" cy="5328592"/>
            <a:chOff x="467544" y="908720"/>
            <a:chExt cx="8352928" cy="5328592"/>
          </a:xfrm>
          <a:solidFill>
            <a:srgbClr val="996633"/>
          </a:solidFill>
        </p:grpSpPr>
        <p:sp>
          <p:nvSpPr>
            <p:cNvPr id="11" name="Flèche droite 10"/>
            <p:cNvSpPr/>
            <p:nvPr/>
          </p:nvSpPr>
          <p:spPr>
            <a:xfrm>
              <a:off x="467544" y="908720"/>
              <a:ext cx="2808312" cy="1080120"/>
            </a:xfrm>
            <a:prstGeom prst="rightArrow">
              <a:avLst/>
            </a:prstGeom>
            <a:solidFill>
              <a:schemeClr val="accent2">
                <a:lumMod val="20000"/>
                <a:lumOff val="80000"/>
                <a:alpha val="79000"/>
              </a:schemeClr>
            </a:solidFill>
            <a:ln w="19050">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fr-FR"/>
            </a:p>
          </p:txBody>
        </p:sp>
        <p:grpSp>
          <p:nvGrpSpPr>
            <p:cNvPr id="12" name="Groupe 11"/>
            <p:cNvGrpSpPr/>
            <p:nvPr/>
          </p:nvGrpSpPr>
          <p:grpSpPr>
            <a:xfrm>
              <a:off x="467544" y="908720"/>
              <a:ext cx="8352928" cy="5328592"/>
              <a:chOff x="467544" y="908720"/>
              <a:chExt cx="8352928" cy="5328592"/>
            </a:xfrm>
            <a:grpFill/>
          </p:grpSpPr>
          <p:sp>
            <p:nvSpPr>
              <p:cNvPr id="16" name="Pensées 15"/>
              <p:cNvSpPr/>
              <p:nvPr/>
            </p:nvSpPr>
            <p:spPr>
              <a:xfrm>
                <a:off x="6516216" y="2996952"/>
                <a:ext cx="2304256" cy="1152128"/>
              </a:xfrm>
              <a:prstGeom prst="cloudCallout">
                <a:avLst>
                  <a:gd name="adj1" fmla="val -87057"/>
                  <a:gd name="adj2" fmla="val -20390"/>
                </a:avLst>
              </a:prstGeom>
              <a:solidFill>
                <a:srgbClr val="FF0000">
                  <a:alpha val="37000"/>
                </a:srgbClr>
              </a:solidFill>
              <a:ln w="19050">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FR" dirty="0" smtClean="0">
                    <a:solidFill>
                      <a:schemeClr val="tx1"/>
                    </a:solidFill>
                    <a:latin typeface="Arial" pitchFamily="34" charset="0"/>
                    <a:cs typeface="Arial" pitchFamily="34" charset="0"/>
                  </a:rPr>
                  <a:t>Fabrication d’une maquette</a:t>
                </a:r>
                <a:endParaRPr lang="fr-FR" dirty="0">
                  <a:solidFill>
                    <a:schemeClr val="tx1"/>
                  </a:solidFill>
                  <a:latin typeface="Arial" pitchFamily="34" charset="0"/>
                  <a:cs typeface="Arial" pitchFamily="34" charset="0"/>
                </a:endParaRPr>
              </a:p>
            </p:txBody>
          </p:sp>
          <p:sp>
            <p:nvSpPr>
              <p:cNvPr id="17" name="Pensées 16"/>
              <p:cNvSpPr/>
              <p:nvPr/>
            </p:nvSpPr>
            <p:spPr>
              <a:xfrm>
                <a:off x="4788024" y="5229200"/>
                <a:ext cx="2664296" cy="1008112"/>
              </a:xfrm>
              <a:prstGeom prst="cloudCallout">
                <a:avLst>
                  <a:gd name="adj1" fmla="val -18602"/>
                  <a:gd name="adj2" fmla="val -117030"/>
                </a:avLst>
              </a:prstGeom>
              <a:solidFill>
                <a:srgbClr val="FFFF00">
                  <a:alpha val="79000"/>
                </a:srgbClr>
              </a:solidFill>
              <a:ln w="19050">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FR" dirty="0" smtClean="0">
                    <a:solidFill>
                      <a:schemeClr val="tx1"/>
                    </a:solidFill>
                    <a:latin typeface="Arial" pitchFamily="34" charset="0"/>
                    <a:cs typeface="Arial" pitchFamily="34" charset="0"/>
                  </a:rPr>
                  <a:t>Rectification </a:t>
                </a:r>
              </a:p>
              <a:p>
                <a:pPr algn="ctr"/>
                <a:r>
                  <a:rPr lang="fr-FR" dirty="0" smtClean="0">
                    <a:solidFill>
                      <a:schemeClr val="tx1"/>
                    </a:solidFill>
                    <a:latin typeface="Arial" pitchFamily="34" charset="0"/>
                    <a:cs typeface="Arial" pitchFamily="34" charset="0"/>
                  </a:rPr>
                  <a:t>et Validation  </a:t>
                </a:r>
              </a:p>
              <a:p>
                <a:pPr algn="ctr"/>
                <a:r>
                  <a:rPr lang="fr-FR" dirty="0" smtClean="0">
                    <a:solidFill>
                      <a:schemeClr val="tx1"/>
                    </a:solidFill>
                    <a:latin typeface="Arial" pitchFamily="34" charset="0"/>
                    <a:cs typeface="Arial" pitchFamily="34" charset="0"/>
                  </a:rPr>
                  <a:t>de Gabarits</a:t>
                </a:r>
                <a:endParaRPr lang="fr-FR" dirty="0">
                  <a:solidFill>
                    <a:schemeClr val="tx1"/>
                  </a:solidFill>
                  <a:latin typeface="Arial" pitchFamily="34" charset="0"/>
                  <a:cs typeface="Arial" pitchFamily="34" charset="0"/>
                </a:endParaRPr>
              </a:p>
            </p:txBody>
          </p:sp>
          <p:sp>
            <p:nvSpPr>
              <p:cNvPr id="18" name="Pensées 17"/>
              <p:cNvSpPr/>
              <p:nvPr/>
            </p:nvSpPr>
            <p:spPr>
              <a:xfrm>
                <a:off x="1115616" y="4869160"/>
                <a:ext cx="2160240" cy="1152128"/>
              </a:xfrm>
              <a:prstGeom prst="cloudCallout">
                <a:avLst>
                  <a:gd name="adj1" fmla="val 72864"/>
                  <a:gd name="adj2" fmla="val -105738"/>
                </a:avLst>
              </a:prstGeom>
              <a:solidFill>
                <a:srgbClr val="FFFF00">
                  <a:alpha val="79000"/>
                </a:srgbClr>
              </a:solidFill>
              <a:ln w="19050">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dirty="0" smtClean="0">
                    <a:solidFill>
                      <a:schemeClr val="tx1"/>
                    </a:solidFill>
                    <a:latin typeface="Arial" pitchFamily="34" charset="0"/>
                    <a:cs typeface="Arial" pitchFamily="34" charset="0"/>
                  </a:rPr>
                  <a:t>Réalisation d’un prototype</a:t>
                </a:r>
                <a:endParaRPr lang="fr-FR" dirty="0">
                  <a:solidFill>
                    <a:schemeClr val="tx1"/>
                  </a:solidFill>
                  <a:latin typeface="Arial" pitchFamily="34" charset="0"/>
                  <a:cs typeface="Arial" pitchFamily="34" charset="0"/>
                </a:endParaRPr>
              </a:p>
            </p:txBody>
          </p:sp>
          <p:sp>
            <p:nvSpPr>
              <p:cNvPr id="19" name="Pensées 18"/>
              <p:cNvSpPr/>
              <p:nvPr/>
            </p:nvSpPr>
            <p:spPr>
              <a:xfrm>
                <a:off x="467544" y="2564904"/>
                <a:ext cx="2232248" cy="1152128"/>
              </a:xfrm>
              <a:prstGeom prst="cloudCallout">
                <a:avLst>
                  <a:gd name="adj1" fmla="val 96373"/>
                  <a:gd name="adj2" fmla="val -3344"/>
                </a:avLst>
              </a:prstGeom>
              <a:solidFill>
                <a:srgbClr val="FF0000">
                  <a:alpha val="28000"/>
                </a:srgbClr>
              </a:solidFill>
              <a:ln w="19050">
                <a:solidFill>
                  <a:schemeClr val="tx1"/>
                </a:solidFill>
              </a:ln>
            </p:spPr>
            <p:style>
              <a:lnRef idx="3">
                <a:schemeClr val="lt1"/>
              </a:lnRef>
              <a:fillRef idx="1">
                <a:schemeClr val="accent3"/>
              </a:fillRef>
              <a:effectRef idx="1">
                <a:schemeClr val="accent3"/>
              </a:effectRef>
              <a:fontRef idx="minor">
                <a:schemeClr val="lt1"/>
              </a:fontRef>
            </p:style>
            <p:txBody>
              <a:bodyPr rtlCol="0" anchor="ctr"/>
              <a:lstStyle/>
              <a:p>
                <a:pPr algn="ctr"/>
                <a:r>
                  <a:rPr lang="fr-FR" dirty="0" smtClean="0">
                    <a:solidFill>
                      <a:schemeClr val="tx1"/>
                    </a:solidFill>
                    <a:latin typeface="Arial" pitchFamily="34" charset="0"/>
                    <a:cs typeface="Arial" pitchFamily="34" charset="0"/>
                  </a:rPr>
                  <a:t>Elaboration d’un Dossier Technique</a:t>
                </a:r>
                <a:endParaRPr lang="fr-FR" dirty="0">
                  <a:solidFill>
                    <a:schemeClr val="tx1"/>
                  </a:solidFill>
                  <a:latin typeface="Arial" pitchFamily="34" charset="0"/>
                  <a:cs typeface="Arial" pitchFamily="34" charset="0"/>
                </a:endParaRPr>
              </a:p>
            </p:txBody>
          </p:sp>
          <p:sp>
            <p:nvSpPr>
              <p:cNvPr id="9" name="Rectangle 8"/>
              <p:cNvSpPr/>
              <p:nvPr/>
            </p:nvSpPr>
            <p:spPr>
              <a:xfrm>
                <a:off x="467544" y="1268760"/>
                <a:ext cx="2505751" cy="369332"/>
              </a:xfrm>
              <a:prstGeom prst="rect">
                <a:avLst/>
              </a:prstGeom>
              <a:solidFill>
                <a:schemeClr val="accent2">
                  <a:lumMod val="20000"/>
                  <a:lumOff val="80000"/>
                  <a:alpha val="79000"/>
                </a:schemeClr>
              </a:solidFill>
            </p:spPr>
            <p:txBody>
              <a:bodyPr wrap="none">
                <a:spAutoFit/>
              </a:bodyPr>
              <a:lstStyle/>
              <a:p>
                <a:pPr lvl="0" algn="ctr" fontAlgn="base">
                  <a:spcBef>
                    <a:spcPct val="0"/>
                  </a:spcBef>
                  <a:spcAft>
                    <a:spcPct val="0"/>
                  </a:spcAft>
                </a:pPr>
                <a:r>
                  <a:rPr lang="fr-FR" b="1" dirty="0" smtClean="0">
                    <a:solidFill>
                      <a:schemeClr val="bg1"/>
                    </a:solidFill>
                    <a:latin typeface="Arial" pitchFamily="34" charset="0"/>
                    <a:ea typeface="TimesNewRomanPSMT"/>
                    <a:cs typeface="TimesNewRomanPSMT"/>
                  </a:rPr>
                  <a:t>ETAPES DE TRAVAIL</a:t>
                </a:r>
              </a:p>
            </p:txBody>
          </p:sp>
          <p:sp>
            <p:nvSpPr>
              <p:cNvPr id="13" name="Pensées 12"/>
              <p:cNvSpPr/>
              <p:nvPr/>
            </p:nvSpPr>
            <p:spPr>
              <a:xfrm>
                <a:off x="3707904" y="908720"/>
                <a:ext cx="1944216" cy="1008112"/>
              </a:xfrm>
              <a:prstGeom prst="cloudCallout">
                <a:avLst>
                  <a:gd name="adj1" fmla="val -1575"/>
                  <a:gd name="adj2" fmla="val 77961"/>
                </a:avLst>
              </a:prstGeom>
              <a:solidFill>
                <a:srgbClr val="0070C0">
                  <a:alpha val="85000"/>
                </a:srgbClr>
              </a:solidFill>
              <a:ln w="9525">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fr-FR" dirty="0" smtClean="0">
                    <a:solidFill>
                      <a:schemeClr val="tx1"/>
                    </a:solidFill>
                    <a:latin typeface="Arial" pitchFamily="34" charset="0"/>
                    <a:cs typeface="Arial" pitchFamily="34" charset="0"/>
                  </a:rPr>
                  <a:t>Arts Appliqués</a:t>
                </a:r>
                <a:endParaRPr lang="fr-FR" dirty="0">
                  <a:solidFill>
                    <a:schemeClr val="tx1"/>
                  </a:solidFill>
                  <a:latin typeface="Arial" pitchFamily="34" charset="0"/>
                  <a:cs typeface="Arial" pitchFamily="34" charset="0"/>
                </a:endParaRPr>
              </a:p>
            </p:txBody>
          </p:sp>
          <p:sp>
            <p:nvSpPr>
              <p:cNvPr id="15" name="Pensées 14"/>
              <p:cNvSpPr/>
              <p:nvPr/>
            </p:nvSpPr>
            <p:spPr>
              <a:xfrm>
                <a:off x="6228184" y="1268760"/>
                <a:ext cx="2232248" cy="1008112"/>
              </a:xfrm>
              <a:prstGeom prst="cloudCallout">
                <a:avLst>
                  <a:gd name="adj1" fmla="val -71269"/>
                  <a:gd name="adj2" fmla="val 81515"/>
                </a:avLst>
              </a:prstGeom>
              <a:solidFill>
                <a:srgbClr val="0070C0">
                  <a:alpha val="79000"/>
                </a:srgbClr>
              </a:solidFill>
              <a:ln w="19050">
                <a:solidFill>
                  <a:schemeClr val="tx1"/>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chemeClr val="tx1"/>
                    </a:solidFill>
                    <a:latin typeface="Arial" pitchFamily="34" charset="0"/>
                    <a:cs typeface="Arial" pitchFamily="34" charset="0"/>
                  </a:rPr>
                  <a:t>Réalisation de Gabarits</a:t>
                </a:r>
                <a:endParaRPr lang="fr-FR" dirty="0">
                  <a:solidFill>
                    <a:schemeClr val="tx1"/>
                  </a:solidFill>
                  <a:latin typeface="Arial" pitchFamily="34" charset="0"/>
                  <a:cs typeface="Arial" pitchFamily="34" charset="0"/>
                </a:endParaRPr>
              </a:p>
            </p:txBody>
          </p:sp>
        </p:grpSp>
      </p:grpSp>
      <p:graphicFrame>
        <p:nvGraphicFramePr>
          <p:cNvPr id="2050" name="Object 2"/>
          <p:cNvGraphicFramePr>
            <a:graphicFrameLocks noChangeAspect="1"/>
          </p:cNvGraphicFramePr>
          <p:nvPr/>
        </p:nvGraphicFramePr>
        <p:xfrm>
          <a:off x="4067944" y="2204864"/>
          <a:ext cx="1116236" cy="2574932"/>
        </p:xfrm>
        <a:graphic>
          <a:graphicData uri="http://schemas.openxmlformats.org/presentationml/2006/ole">
            <p:oleObj spid="_x0000_s2050" name="KaledoStyle" r:id="rId4" imgW="1962223" imgH="4458056" progId="KaledoStyle.Document">
              <p:embed/>
            </p:oleObj>
          </a:graphicData>
        </a:graphic>
      </p:graphicFrame>
    </p:spTree>
  </p:cSld>
  <p:clrMapOvr>
    <a:masterClrMapping/>
  </p:clrMapOvr>
  <p:transition spd="slow">
    <p:strips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9698" name="Picture 2" descr="E:\0 Maro\EXAMEN\1 PROJET 120hrs\E33 projet powerpoint\POWERT E33 2024\PRODUIT\lysandre\planche.jpg"/>
          <p:cNvPicPr>
            <a:picLocks noChangeAspect="1" noChangeArrowheads="1"/>
          </p:cNvPicPr>
          <p:nvPr/>
        </p:nvPicPr>
        <p:blipFill>
          <a:blip r:embed="rId3" cstate="print"/>
          <a:srcRect/>
          <a:stretch>
            <a:fillRect/>
          </a:stretch>
        </p:blipFill>
        <p:spPr bwMode="auto">
          <a:xfrm>
            <a:off x="611560" y="260648"/>
            <a:ext cx="4320479" cy="288652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9700" name="Picture 4" descr="E:\0 Maro\EXAMEN\1 PROJET 120hrs\E33 projet powerpoint\POWERT E33 2024\PRODUIT\lysandre\20240423_094709.jpg"/>
          <p:cNvPicPr>
            <a:picLocks noChangeAspect="1" noChangeArrowheads="1"/>
          </p:cNvPicPr>
          <p:nvPr/>
        </p:nvPicPr>
        <p:blipFill>
          <a:blip r:embed="rId4" cstate="print"/>
          <a:srcRect/>
          <a:stretch>
            <a:fillRect/>
          </a:stretch>
        </p:blipFill>
        <p:spPr bwMode="auto">
          <a:xfrm>
            <a:off x="5508104" y="260648"/>
            <a:ext cx="2924324" cy="29243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9702" name="Picture 6"/>
          <p:cNvPicPr>
            <a:picLocks noChangeAspect="1" noChangeArrowheads="1"/>
          </p:cNvPicPr>
          <p:nvPr/>
        </p:nvPicPr>
        <p:blipFill>
          <a:blip r:embed="rId5" cstate="print"/>
          <a:srcRect r="12500"/>
          <a:stretch>
            <a:fillRect/>
          </a:stretch>
        </p:blipFill>
        <p:spPr bwMode="auto">
          <a:xfrm>
            <a:off x="6948264" y="3861048"/>
            <a:ext cx="1512168" cy="265595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Image 8" descr="IMG_2358.JPG"/>
          <p:cNvPicPr/>
          <p:nvPr/>
        </p:nvPicPr>
        <p:blipFill>
          <a:blip r:embed="rId6" cstate="print"/>
          <a:srcRect r="44684" b="7451"/>
          <a:stretch>
            <a:fillRect/>
          </a:stretch>
        </p:blipFill>
        <p:spPr>
          <a:xfrm rot="5400000">
            <a:off x="6402566" y="3614658"/>
            <a:ext cx="1728192" cy="17889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Image 9" descr="IMG_2356.JPG"/>
          <p:cNvPicPr/>
          <p:nvPr/>
        </p:nvPicPr>
        <p:blipFill>
          <a:blip r:embed="rId7" cstate="print"/>
          <a:srcRect r="9338"/>
          <a:stretch>
            <a:fillRect/>
          </a:stretch>
        </p:blipFill>
        <p:spPr>
          <a:xfrm rot="5400000">
            <a:off x="359532" y="4761148"/>
            <a:ext cx="1872208" cy="1800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9703" name="Picture 7"/>
          <p:cNvPicPr>
            <a:picLocks noChangeAspect="1" noChangeArrowheads="1"/>
          </p:cNvPicPr>
          <p:nvPr/>
        </p:nvPicPr>
        <p:blipFill>
          <a:blip r:embed="rId8" cstate="print"/>
          <a:srcRect r="5501"/>
          <a:stretch>
            <a:fillRect/>
          </a:stretch>
        </p:blipFill>
        <p:spPr bwMode="auto">
          <a:xfrm>
            <a:off x="1187624" y="3645024"/>
            <a:ext cx="1368152" cy="13430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5605" name="Picture 5" descr="https://lh3.googleusercontent.com/pw/AP1GczNrwhL8T042zWWTJMpMaBFpkXiHsWvDj1qdUer-1ypGNyQnKRLuofOUkHYvdz_RTqIZs54pNk1oTnWzhF3JfswsqXAklr0S08OlbVOnNkwqhdJXmzw95aLPzhsAMXrDKq2zUV1OSHop0EG-26i6nb4vuNxaDOCpfU94ertkykUE85UFSOvgGMseHF7f6rsTrW7_9tmN-bvRvNrdsDdDgwSCAMpdI8qRT6gFfDUmslsEmgt3dM8zhm0UH5kWLAXKtgEBMC1tSZhTBCGQClFFUE8BK7rWUmjMvNKz53WvyLenHCUWs-3aWYBnt_8K8H9LquKf8TGfNANFwql78sUdRtWfR0QbsYeoqe-CYCg-eoBoGxJZJAdNAL28IFrZSJKRw5W8jgqPrKwyaP9n_JTX1QYY3C5H6abwV4K4160QvAFAZbjvzX33cgZXSkS41p6wLho2-x4KdN-OQGI2EiVl70EEQY8gfugnHnHLYBQ3Y1hODutsSeVLiSJWx5cFHn-ZI_JGMHxceXRPXpj9pApGF7zqdUm_os0OhRdI3uNVyUfaagfzoKD9mITD-DMzJ028-S93rVtQOwtf_zURcnHyxwgN07rsKP3MuHLENxzLhtGbdg05bes3AEdagOCjD8dEh774cUGvGMWgXQ4k_XVfZYWGmeAlW9BSzJvC21s9442JqQX-l_YPr9ShCo3iz8owPtE8J_JyiEdVyo9ZWcmfCwf93KfcJ1kdK7OnUHQ_UbiW8zojrr5HnDQ19gW2Gx1z-p6iZjmDL3S4x67ac8JZfy-TvHsSChQMRLROhnuPt1mqYy-oJstolQOCFSw0MMpyCd4KNNIQWuY_YA3mH7jca2_N_wc93E3hK_oJKt8VWMt0lXg75El9kmUhDL9UDr3dC59wihFuc0rzqk-95sGhwwSp-6X7=w827-h620-s-no?authuser=0"/>
          <p:cNvPicPr>
            <a:picLocks noChangeAspect="1" noChangeArrowheads="1"/>
          </p:cNvPicPr>
          <p:nvPr/>
        </p:nvPicPr>
        <p:blipFill>
          <a:blip r:embed="rId9" cstate="print"/>
          <a:srcRect l="34454" t="16107" r="21667" b="18049"/>
          <a:stretch>
            <a:fillRect/>
          </a:stretch>
        </p:blipFill>
        <p:spPr bwMode="auto">
          <a:xfrm rot="5400000">
            <a:off x="2960821" y="3383995"/>
            <a:ext cx="3024337" cy="34023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spd="slow">
    <p:strips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3554" name="Picture 2" descr="https://lh3.googleusercontent.com/pw/AP1GczPinebVtZ1W5G7EbRWY0j_WazdLVJ7U0-zt0587opSl3WG9uq7lBSEbZG7Xe4p1BOp99MABLcM7P1gTsZKDGeRBa4ds43Z_T0-bkJcO5LcfkMoGKBxLDFbtE0xICDV1hszqQJ4s3liOAKUR_2CPzEY5JzZw4CKvfxDB0l3icKUO5lLGdIv-MgqWj3EDWrWAjksEiAIwFVOO2Z-b8H7KzaZ_20dw9CWnBwPRihhKcTuiMks8rHXcjEdnwiHjJkK5dPwUBF9H2O7OApIO7aHlu1r33HugU_CDfimozd95ZecVM9Vhko45SfWqpt5IGliNnyMkzgk9cNReqCCr4Z8ydhg6Z20H_NWvlVem2pUIZvWogvTN4EoVx6E7S76UM0HLjjzoMgJZbkV1BGSBILChgxXPtRStSgUiQ-NmfRFMtAqzv7kqkuE7tznfxefbGC5qpenbBGuiYf3ojRtpcU95itvTM-ogd_iXbWPe5WRytoAsWIk12U5I8KY8Xj9PeYeMmHllX_-35kXepMFojcFutwzyatYbek4hL1e9DenTPQIuUk-S9d4OpaIC83WKHLiAoAnYnGCR0lUlU6EKEAkQiC7_LXVX_GAX_pXR3w34y-MwgZEohTlohDx7RIueA-WJkBMtLid6AcgfB1huc4XXbrYuSzHAk2013xyJ6PZ8w4CoqeaYXTeqFqwsWMes4NW0SfKU5TUP3HQdVN-Lqy6MD1UhG8foTX-amzm0SlLlNUOIXjqOwsUwiji6hM7qvGd8Chwy4bxSGZYaHtR0KP74Cm62_xXLO7kf-9L1R6qC4TTS7Nr_TN0cIzLXE3radr4CgVXBQqyf7JqAOkD77XWklmS87MOaVu-FPRlk0W-S9MoERsF8a6qVhD_7kGZaBV_2YXsMQlRyTcXCTgW2XqALAOYxPSLD=w240-h320-s-no?authuser=0"/>
          <p:cNvPicPr>
            <a:picLocks noChangeAspect="1" noChangeArrowheads="1"/>
          </p:cNvPicPr>
          <p:nvPr/>
        </p:nvPicPr>
        <p:blipFill>
          <a:blip r:embed="rId3" cstate="print"/>
          <a:srcRect l="12600" t="4725" r="8651" b="5501"/>
          <a:stretch>
            <a:fillRect/>
          </a:stretch>
        </p:blipFill>
        <p:spPr bwMode="auto">
          <a:xfrm>
            <a:off x="6732240" y="3789040"/>
            <a:ext cx="1829558" cy="2780928"/>
          </a:xfrm>
          <a:prstGeom prst="rect">
            <a:avLst/>
          </a:prstGeom>
          <a:ln>
            <a:noFill/>
          </a:ln>
          <a:effectLst>
            <a:outerShdw blurRad="292100" dist="139700" dir="2700000" algn="tl" rotWithShape="0">
              <a:srgbClr val="333333">
                <a:alpha val="65000"/>
              </a:srgbClr>
            </a:outerShdw>
          </a:effectLst>
        </p:spPr>
      </p:pic>
      <p:pic>
        <p:nvPicPr>
          <p:cNvPr id="23560" name="Picture 8" descr="https://lh3.googleusercontent.com/pw/AP1GczMZgIAJrMQ_qtBXWPMWbS9V4QYlkNdLNZzc_e_56S5-n39rV5l0n_IwC74QcAPYWS_3_QMEU9ilctAs565mMDmY7bJ18kYsjaQiPewEhBYSxjBwwYTMYM4-RfgPHrGH7VpYCMCaut_dKftJLCnUJM2nBQVWNnCjRlLQTqlu84d6TyKdm6O45lvyxNYzsjE-6LHlTBdklG7o6KVHrMP_ywqfSLi0EJ_fHlkC709Mha1HQMfBMz2oGSKN9INf_F0olwtiidX8xYmsn1Yh6hq7DrGAGcZJy-7-EQ4ZyBmihLqALxeUvAzi0AHGofjiDMcod1830zq4URnZKK37Ft4y7Z5XCcmCFNGQhSuobPl2GzkrucTNOxmrwhosGjnokM8rF501mLbLgQN4H36DYURMRHYVsVKbS8uNFZeJBXF3yKEjd3tbCZH7MBu2ogfLp_-wLrv98rhYMv_4hrweec1jgW19_KR5bLfgpYkwvsvMqtmoB6pLwglGIlgcJefpSprJQIfTuOW1MLEs0vBCQs-NQ8CyXrfp1b9u-5aD48ZAmcv9Oc56jlIyeqDGgO0OIgnS96Vy9rV_RZLbg9zK9x6jNjZ5k1PWFvTsZwz7MM_jFtY3j_qHXBRI97mQXGkAoWCfPmQfdSVLM2HC93ZzZij57EOgmtw9uRysWGwAUvqittoWDDL1_vnxApp3_D1TaOMHCfsUtUOID1pEZwHKRK5XcFU1GU5qhNbuzHTc3LMH1Jhvt9GlCL_tCWWiQzG3c5nV6nldhsFpQd_HPqd1NrYPdFBDqrtIkRJDxXh4_2-PIxi0v0jXgHTZUMxzhywTWzp-uslnqG5EWHBkjSpRKPIjZmqAt3bWVGV_QWvN0xNySSXcoY4iJ4_SAZUKRech1IG_wVDX7YHcC_PGjMmitVx6tkRvxehs=w240-h320-s-no?authuser=0"/>
          <p:cNvPicPr>
            <a:picLocks noChangeAspect="1" noChangeArrowheads="1"/>
          </p:cNvPicPr>
          <p:nvPr/>
        </p:nvPicPr>
        <p:blipFill>
          <a:blip r:embed="rId4" cstate="print"/>
          <a:srcRect r="5501" b="10226"/>
          <a:stretch>
            <a:fillRect/>
          </a:stretch>
        </p:blipFill>
        <p:spPr bwMode="auto">
          <a:xfrm>
            <a:off x="6228184" y="188640"/>
            <a:ext cx="2671876" cy="33843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3562" name="Picture 10" descr="https://lh3.googleusercontent.com/pw/AP1GczPBrVwpr7WPrkB3py6te-ahIXpEASqbMq5nClcseOjNAeai9WWieybtBB8FysEhqIAlpCTFHUE829Fc6WfBsCaZrQ1bvu3joJ2GrbXbME7NtdGFqRWQQimQErS2kZ1nDnzo33Uk8qVW32ycNUR4aYkqmFPMEChKKiPYx9lfc_pR1wpU1DL3nKuogYayoy3nFJOyJQKNVvF2R4zSGPf5tV-3mBCwrHDcZJjuD7LZQXvKz59nOn5XOpGfOh88q42Cslf_GXEbmuD35zhZWV-VE5_p8aAj3PfhUzRQY7RoCc-dq146gPeCJEh4DgmFiVcqjoO0vrbX18Bvzu2XAJPlYDi1aaAYcZ5Zhrp7MRbSnTSsDRIeqRjQir3MejuAayehpd4TGcUMsgddRzH2p65_iV99cKLKJ34vOQNoO79R0lbWcL_ci9FjwehWZTnqVgniHehQ4ECeH4wt6GhteG02XbqhFJu50gimJVe2n-ggEJ_G7xIfD_tdtdLtT3u5YeMYtypqnS-8gYjl1cqUA5rVC686lAyHX8McJ7QrlaKDVWV45gPJKsFe4oWu2p1t5sQLi22zfIL-m19LIM7WokgYl5fekTA4DrtLJB50BAGYWEjdXkhdzenfDoC37DvuHggDhrW5rVp056zIVAPdgMrpCT8jY3mtdw3XaeMV0wN_01iIejeA_Uq6DoxWHAWy4ip0e6G3k9eBOCmfYMBQlGGs-o_iux_UeI9jZA5RNGh1IswqIoMFpRAdxmGadfdmm73TGcg8LUCCvCIa0cwl98vBdc_DuIyG7wytLgRNH7CSh6g3B_oZajvxaLH0lS9TM6B-rTcQSpUYSUFnf2oBaEpShoxSJG5sM9BDo9xUetux8v0DWNFKrwRrEqTe_V6AZTNjRoU6KhT_fYM73QjGTkFFml4R1fCP=w240-h320-s-no?authuser=0"/>
          <p:cNvPicPr>
            <a:picLocks noChangeAspect="1" noChangeArrowheads="1"/>
          </p:cNvPicPr>
          <p:nvPr/>
        </p:nvPicPr>
        <p:blipFill>
          <a:blip r:embed="rId5" cstate="print"/>
          <a:srcRect l="5674" b="19149"/>
          <a:stretch>
            <a:fillRect/>
          </a:stretch>
        </p:blipFill>
        <p:spPr bwMode="auto">
          <a:xfrm>
            <a:off x="2987824" y="188640"/>
            <a:ext cx="2961327" cy="33843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3564" name="Picture 12" descr="https://lh3.googleusercontent.com/pw/AP1GczOOpLdwmrXK6_iVOG8dJbUGKVs7hzs8-HpD9TK2dIn_XIFDJ7Gwzc-ZHoHVQGoibwXW4fkLWXduNVMopi6cwKWv4fkAbHVddMgGaiY5nm6360bYeS4kyUzPIDTM_0MV1ZvBf9yzKzLgX7Zb92J2l9ujPSB9VXgVLWRXZc76cbilXtaNDe_fe3FC1aCs0TOVVoctSIsfY5gi2izmD44nbf7NO6q6otYB3HndSi4S6b2TI9ZChxDCSWtDx9LE7wvtXSOblH7FQGFq85Iup1ID5TgX8-4FskU419MAG4_sFjrUO9pi-HNMWSWHaybJIWdGdRDYIQQp3p44L9Eoq4lZstIooQ56wNVOP1N28hlGxbn6Ref6YdHvt95KDocLlgAIHJxMIzk-h7hPrWy4dFr3TS08cTfDMz0AysalsCl6GxT3AHIreK6efVLFAeE9TTQUh6JzsvV9Oncnfj3F7rHOqSIKsgnWwdKegYE6ZABhC15dZAhK8wumBUpZ8zIdOVYLz1z2jxh-rJZ6rEW_m2U6268SLvNWykz-tWsAaA6AcxWhQjUPpS8KB2yUkZLe3rfbmESTPJ_BeLxXjiOl9r6gK_r2lwrzF4b_cYDj2-dPl6OgJpqkI6u61wKOZgUGClsWTlMrudv1zNXj7Wu2tQ3zIh3MEuEHvts1GoLL5eVkL8NTc3Kx2BxCZZyX9By5y5sqnCYV44Z35uaH37_Gra0Pastlw3DkmLL1M0V5YWJQGNRQ2EWrZa-pRPH9WnZYcb5rS1-05PBa6arfox4d5j6uD3awn940Wrw4lfoMAPkBAkb71Vu47pMT8uS5ulPVqJK8GMLApnEv74-FdU9JOy9n9NBTUys_uNJTDnl-Zx1Pv2CuEjzaVJYnhdBB9YAxQPbjnoDPstkZu3OKFRQr7Cwp4un6Jqi_=w465-h620-s-no?authuser=0"/>
          <p:cNvPicPr>
            <a:picLocks noChangeAspect="1" noChangeArrowheads="1"/>
          </p:cNvPicPr>
          <p:nvPr/>
        </p:nvPicPr>
        <p:blipFill>
          <a:blip r:embed="rId6" cstate="print"/>
          <a:srcRect l="21135" t="10974" r="18711" b="9769"/>
          <a:stretch>
            <a:fillRect/>
          </a:stretch>
        </p:blipFill>
        <p:spPr bwMode="auto">
          <a:xfrm rot="5400000">
            <a:off x="1149405" y="3323203"/>
            <a:ext cx="1372582" cy="2448272"/>
          </a:xfrm>
          <a:prstGeom prst="rect">
            <a:avLst/>
          </a:prstGeom>
          <a:ln>
            <a:noFill/>
          </a:ln>
          <a:effectLst>
            <a:outerShdw blurRad="292100" dist="139700" dir="2700000" algn="tl" rotWithShape="0">
              <a:srgbClr val="333333">
                <a:alpha val="65000"/>
              </a:srgbClr>
            </a:outerShdw>
          </a:effectLst>
        </p:spPr>
      </p:pic>
      <p:pic>
        <p:nvPicPr>
          <p:cNvPr id="23566" name="Picture 14" descr="https://lh3.googleusercontent.com/pw/AP1GczMoSeze_GPC3Sw_9JDznpyRwhd-iTGXmK7XDZvU9AlBSFBLbtwXHipdllPMyzffEhJaRYmVUhvYunYDVgnDMvm_kPsePX6b6clmhWnORxlGGRO5Lf8LnycEwQ7i7vO_i4dHhHNmyuzIosi_Sb2W7RO22p7Hz18-Kj4BjwyJpcH1T7ec2tyH9CsEEB4CRR1GDOfbOxxXWJ4tlL5s0Zc9e0qpd8Rpwy76LyCPiDo7VNOtquFuGCfcfaxx016Gb1YggEES74Rh5uJwCBhoKQSvb4PU87HeqsN00_jD2-Ko8MCTio0tby0L26pQUIEfVbaN8ejCdQQW45JTiDiq1BON7oNxv0PSy8tNszpGxJ9JQatxzxdQ49o9eTAXuWBd54KFpaYF6VW1gvjKETZ2-gRXmHAFNAno20QZXjWMocNwc_dgXBwUBm750VJxzQekvyR_olVfmLwUsQnXn1wnGQGxbCQPOpG_Q9hc2MIVfe5wlWBVVDSvGYdGz4vJ2izvKsqNpAm6LqWUrUUbi_gzhop4dfde7scIrajHU1Qxwoer6tnywkCW_QSw0WgtPRCutsyW2rq1jg_8NK2xMA_20RVo4uGW5u0B-54PQ-7u-Gal-QJ7vKF1KQ7itXn8hiDXCu08IJuSZyrcOmbwHTcpBBGGmonvO2jPvK4sA3hazljoQPdv4PeoI-4QHO4ioaQkqDh6XbZBhGABqaM8g8B_KeOBuHRUNfKtiEH52dT7txi2Grv8aFH5hZbjOuU-vo00VXuS4U92TiaW_jwffUsXDBo3h4qBCVCNPX210x-XtVEblCRhtLq3XouFQA67r6hGHC2vMQsrxGo83tBIysY0u_1_0SnNafU_Ve2HOm1hbOIqhKLr42PbbJWKZU0Pa5t91GzaQvWLoYgTV34XSRqv2C0aHayJkzrJ=w465-h620-s-no?authuser=0"/>
          <p:cNvPicPr>
            <a:picLocks noChangeAspect="1" noChangeArrowheads="1"/>
          </p:cNvPicPr>
          <p:nvPr/>
        </p:nvPicPr>
        <p:blipFill>
          <a:blip r:embed="rId7" cstate="print"/>
          <a:srcRect l="32126" t="8842" r="6094" b="4585"/>
          <a:stretch>
            <a:fillRect/>
          </a:stretch>
        </p:blipFill>
        <p:spPr bwMode="auto">
          <a:xfrm rot="16200000">
            <a:off x="1238334" y="4746442"/>
            <a:ext cx="1194724" cy="2448272"/>
          </a:xfrm>
          <a:prstGeom prst="rect">
            <a:avLst/>
          </a:prstGeom>
          <a:ln>
            <a:noFill/>
          </a:ln>
          <a:effectLst>
            <a:outerShdw blurRad="292100" dist="139700" dir="2700000" algn="tl" rotWithShape="0">
              <a:srgbClr val="333333">
                <a:alpha val="65000"/>
              </a:srgbClr>
            </a:outerShdw>
          </a:effectLst>
        </p:spPr>
      </p:pic>
      <p:pic>
        <p:nvPicPr>
          <p:cNvPr id="23568" name="Picture 16" descr="https://lh3.googleusercontent.com/pw/AP1GczNYqXH4C2A2CSfSKHngdtXrNSco-LzaJvh0keIQl2VfaSMbw0BX9TI6-UPnkjJx-Wlw8IJEqECIQJ2BCWy2WV_jCsKJeLoQ6aD2yPOhHJGSR2-DUnFSjTYoz40CVwElwnulBkJnVUwzGbHMfxoBE7mFNdyTvRrcSX1KkhUIEYJBgk4I4tbBlHq4vourjWhTT7qmZy-bAgnVBZ5la0SfaBX1H2Xgo4-wWotpX8EItT1hiVjlzWVzI3XvtPMaPZ_Bdm2w8UyzhzGOlAVVpsGA0ideLspuon63XNpm5VMfEF9wpSZWI48ZGIgTS8o0KUFnI6EmM1ANM7eMT4SX7x_JjDtSoA_Z998RjTx69pxN2OCQ0HLw2IdP8Dd9mEbHQDimwLEcCVf765U5nQXCBJ5M9Pw258CmGtibF33FQEJDN-lmxBUbJkkRcEarZEs21P0yI3XmdTA3iY_ndVR_8aclyAhEIv3T9sKKTKGHdjDQmunnbfRUaCYIo8iu1oJLT1R_YyVWeb01eISVrwwEvT5K4364rFJydsPPy_fZbCEZIGzs-uoUNEBlj87Igmt5mSs2RN1pqi7cD5Z6Zd1S3M44nMbmcen7PDxBwBInvCiQnbQNyLm79bXaTzHArblVumghKduNi853W8eWXuhqlZCpkGLDUAm_W4vhkTpyb8rw2lLAlBK5wM7oU4aOPhWNC7oH5W9giRQqHajn8HLBPfoavtt5-sygpbDVNoDkrP3B78jH6xGlVSOsyBoSu1hivu992RxX79KlySLLxMoPRTfbIqVncojEZ8yBzyAeRMkYlHXnEUURU2RH6sBeJQlSVk-5XJAUuk8utrz5ys6byLJmKTmoSUE25XfQW1x2ObCFEiRjOSzk_emzqR6Et_EM1IWX5xODl6_jFm3qYrg9fFRr1dXnlqlK=w827-h620-s-no?authuser=0"/>
          <p:cNvPicPr>
            <a:picLocks noChangeAspect="1" noChangeArrowheads="1"/>
          </p:cNvPicPr>
          <p:nvPr/>
        </p:nvPicPr>
        <p:blipFill>
          <a:blip r:embed="rId8" cstate="print"/>
          <a:srcRect l="13345" t="11561" r="10397" b="6499"/>
          <a:stretch>
            <a:fillRect/>
          </a:stretch>
        </p:blipFill>
        <p:spPr bwMode="auto">
          <a:xfrm rot="16200000">
            <a:off x="3510503" y="4113074"/>
            <a:ext cx="2771066" cy="2232247"/>
          </a:xfrm>
          <a:prstGeom prst="rect">
            <a:avLst/>
          </a:prstGeom>
          <a:ln>
            <a:noFill/>
          </a:ln>
          <a:effectLst>
            <a:outerShdw blurRad="292100" dist="139700" dir="2700000" algn="tl" rotWithShape="0">
              <a:srgbClr val="333333">
                <a:alpha val="65000"/>
              </a:srgbClr>
            </a:outerShdw>
          </a:effectLst>
        </p:spPr>
      </p:pic>
      <p:pic>
        <p:nvPicPr>
          <p:cNvPr id="23570" name="Picture 18" descr="https://lh3.googleusercontent.com/pw/AP1GczNrwhL8T042zWWTJMpMaBFpkXiHsWvDj1qdUer-1ypGNyQnKRLuofOUkHYvdz_RTqIZs54pNk1oTnWzhF3JfswsqXAklr0S08OlbVOnNkwqhdJXmzw95aLPzhsAMXrDKq2zUV1OSHop0EG-26i6nb4vuNxaDOCpfU94ertkykUE85UFSOvgGMseHF7f6rsTrW7_9tmN-bvRvNrdsDdDgwSCAMpdI8qRT6gFfDUmslsEmgt3dM8zhm0UH5kWLAXKtgEBMC1tSZhTBCGQClFFUE8BK7rWUmjMvNKz53WvyLenHCUWs-3aWYBnt_8K8H9LquKf8TGfNANFwql78sUdRtWfR0QbsYeoqe-CYCg-eoBoGxJZJAdNAL28IFrZSJKRw5W8jgqPrKwyaP9n_JTX1QYY3C5H6abwV4K4160QvAFAZbjvzX33cgZXSkS41p6wLho2-x4KdN-OQGI2EiVl70EEQY8gfugnHnHLYBQ3Y1hODutsSeVLiSJWx5cFHn-ZI_JGMHxceXRPXpj9pApGF7zqdUm_os0OhRdI3uNVyUfaagfzoKD9mITD-DMzJ028-S93rVtQOwtf_zURcnHyxwgN07rsKP3MuHLENxzLhtGbdg05bes3AEdagOCjD8dEh774cUGvGMWgXQ4k_XVfZYWGmeAlW9BSzJvC21s9442JqQX-l_YPr9ShCo3iz8owPtE8J_JyiEdVyo9ZWcmfCwf93KfcJ1kdK7OnUHQ_UbiW8zojrr5HnDQ19gW2Gx1z-p6iZjmDL3S4x67ac8JZfy-TvHsSChQMRLROhnuPt1mqYy-oJstolQOCFSw0MMpyCd4KNNIQWuY_YA3mH7jca2_N_wc93E3hK_oJKt8VWMt0lXg75El9kmUhDL9UDr3dC59wihFuc0rzqk-95sGhwwSp-6X7=w827-h620-s-no?authuser=0"/>
          <p:cNvPicPr>
            <a:picLocks noChangeAspect="1" noChangeArrowheads="1"/>
          </p:cNvPicPr>
          <p:nvPr/>
        </p:nvPicPr>
        <p:blipFill>
          <a:blip r:embed="rId9" cstate="print"/>
          <a:srcRect l="4223" t="10988" r="13364" b="9755"/>
          <a:stretch>
            <a:fillRect/>
          </a:stretch>
        </p:blipFill>
        <p:spPr bwMode="auto">
          <a:xfrm rot="5400000">
            <a:off x="-233857" y="674016"/>
            <a:ext cx="3479298" cy="250854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spd="slow">
    <p:strips dir="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5602" name="Picture 2" descr="E:\0 Maro\EXAMEN\1 PROJET 120hrs\E33 projet powerpoint\POWERT E33 2024\PRODUIT\esther\planche.jpg"/>
          <p:cNvPicPr>
            <a:picLocks noChangeAspect="1" noChangeArrowheads="1"/>
          </p:cNvPicPr>
          <p:nvPr/>
        </p:nvPicPr>
        <p:blipFill>
          <a:blip r:embed="rId3" cstate="print"/>
          <a:srcRect/>
          <a:stretch>
            <a:fillRect/>
          </a:stretch>
        </p:blipFill>
        <p:spPr bwMode="auto">
          <a:xfrm>
            <a:off x="467544" y="260648"/>
            <a:ext cx="4664492" cy="30963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5604" name="Picture 4" descr="E:\0 Maro\EXAMEN\1 PROJET 120hrs\E33 projet powerpoint\POWERT E33 2024\PRODUIT\esther\20240423_092817.jpg"/>
          <p:cNvPicPr>
            <a:picLocks noChangeAspect="1" noChangeArrowheads="1"/>
          </p:cNvPicPr>
          <p:nvPr/>
        </p:nvPicPr>
        <p:blipFill>
          <a:blip r:embed="rId4" cstate="print"/>
          <a:srcRect l="10526"/>
          <a:stretch>
            <a:fillRect/>
          </a:stretch>
        </p:blipFill>
        <p:spPr bwMode="auto">
          <a:xfrm>
            <a:off x="5796136" y="218291"/>
            <a:ext cx="2808311" cy="31387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descr="E:\0 Maro\EXAMEN\1 PROJET 120hrs\E33 projet powerpoint\POWERT E33 2024\PRODUIT\esther\IMG-20240502-WA0011.jpg"/>
          <p:cNvPicPr>
            <a:picLocks noChangeAspect="1" noChangeArrowheads="1"/>
          </p:cNvPicPr>
          <p:nvPr/>
        </p:nvPicPr>
        <p:blipFill>
          <a:blip r:embed="rId5" cstate="print"/>
          <a:srcRect l="13333" t="17032" r="10000" b="9161"/>
          <a:stretch>
            <a:fillRect/>
          </a:stretch>
        </p:blipFill>
        <p:spPr bwMode="auto">
          <a:xfrm>
            <a:off x="3419872" y="3789040"/>
            <a:ext cx="2448272" cy="27676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Image 9" descr="IMG_2396.JPG"/>
          <p:cNvPicPr/>
          <p:nvPr/>
        </p:nvPicPr>
        <p:blipFill>
          <a:blip r:embed="rId6" cstate="print"/>
          <a:stretch>
            <a:fillRect/>
          </a:stretch>
        </p:blipFill>
        <p:spPr>
          <a:xfrm rot="5400000">
            <a:off x="485001" y="4131623"/>
            <a:ext cx="2752725" cy="20675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Image 11" descr="IMG_2383.JPG"/>
          <p:cNvPicPr/>
          <p:nvPr/>
        </p:nvPicPr>
        <p:blipFill>
          <a:blip r:embed="rId7" cstate="print"/>
          <a:srcRect l="50000" b="17131"/>
          <a:stretch>
            <a:fillRect/>
          </a:stretch>
        </p:blipFill>
        <p:spPr>
          <a:xfrm>
            <a:off x="6444208" y="5013176"/>
            <a:ext cx="2181795" cy="15121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Image 10" descr="IMG_2460.JPG"/>
          <p:cNvPicPr/>
          <p:nvPr/>
        </p:nvPicPr>
        <p:blipFill>
          <a:blip r:embed="rId8" cstate="print"/>
          <a:stretch>
            <a:fillRect/>
          </a:stretch>
        </p:blipFill>
        <p:spPr>
          <a:xfrm rot="5400000">
            <a:off x="6872476" y="3864828"/>
            <a:ext cx="1443606" cy="12920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spd="slow">
    <p:strips dir="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3554" name="Picture 2" descr="E:\0 Maro\EXAMEN\1 PROJET 120hrs\E33 projet powerpoint\POWERT E33 2024\PRODUIT\esther\IMG-20240502-WA0008.jpg"/>
          <p:cNvPicPr>
            <a:picLocks noChangeAspect="1" noChangeArrowheads="1"/>
          </p:cNvPicPr>
          <p:nvPr/>
        </p:nvPicPr>
        <p:blipFill>
          <a:blip r:embed="rId3" cstate="print"/>
          <a:srcRect l="49700" t="39462"/>
          <a:stretch>
            <a:fillRect/>
          </a:stretch>
        </p:blipFill>
        <p:spPr bwMode="auto">
          <a:xfrm>
            <a:off x="7092280" y="3645024"/>
            <a:ext cx="1541723" cy="2909707"/>
          </a:xfrm>
          <a:prstGeom prst="rect">
            <a:avLst/>
          </a:prstGeom>
          <a:ln>
            <a:noFill/>
          </a:ln>
          <a:effectLst>
            <a:outerShdw blurRad="292100" dist="139700" dir="2700000" algn="tl" rotWithShape="0">
              <a:srgbClr val="333333">
                <a:alpha val="65000"/>
              </a:srgbClr>
            </a:outerShdw>
          </a:effectLst>
        </p:spPr>
      </p:pic>
      <p:pic>
        <p:nvPicPr>
          <p:cNvPr id="23556" name="Picture 4" descr="E:\0 Maro\EXAMEN\1 PROJET 120hrs\E33 projet powerpoint\POWERT E33 2024\PRODUIT\esther\IMG-20240502-WA0009.jpg"/>
          <p:cNvPicPr>
            <a:picLocks noChangeAspect="1" noChangeArrowheads="1"/>
          </p:cNvPicPr>
          <p:nvPr/>
        </p:nvPicPr>
        <p:blipFill>
          <a:blip r:embed="rId4" cstate="print"/>
          <a:srcRect/>
          <a:stretch>
            <a:fillRect/>
          </a:stretch>
        </p:blipFill>
        <p:spPr bwMode="auto">
          <a:xfrm>
            <a:off x="6876256" y="332656"/>
            <a:ext cx="1857690" cy="3071381"/>
          </a:xfrm>
          <a:prstGeom prst="rect">
            <a:avLst/>
          </a:prstGeom>
          <a:ln>
            <a:noFill/>
          </a:ln>
          <a:effectLst>
            <a:outerShdw blurRad="292100" dist="139700" dir="2700000" algn="tl" rotWithShape="0">
              <a:srgbClr val="333333">
                <a:alpha val="65000"/>
              </a:srgbClr>
            </a:outerShdw>
          </a:effectLst>
        </p:spPr>
      </p:pic>
      <p:pic>
        <p:nvPicPr>
          <p:cNvPr id="23558" name="Picture 6" descr="E:\0 Maro\EXAMEN\1 PROJET 120hrs\E33 projet powerpoint\POWERT E33 2024\PRODUIT\esther\IMG-20240502-WA0010.jpg"/>
          <p:cNvPicPr>
            <a:picLocks noChangeAspect="1" noChangeArrowheads="1"/>
          </p:cNvPicPr>
          <p:nvPr/>
        </p:nvPicPr>
        <p:blipFill>
          <a:blip r:embed="rId5" cstate="print"/>
          <a:srcRect/>
          <a:stretch>
            <a:fillRect/>
          </a:stretch>
        </p:blipFill>
        <p:spPr bwMode="auto">
          <a:xfrm>
            <a:off x="3779912" y="332656"/>
            <a:ext cx="2808312" cy="37444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3560" name="Picture 8" descr="E:\0 Maro\EXAMEN\1 PROJET 120hrs\E33 projet powerpoint\POWERT E33 2024\PRODUIT\esther\IMG-20240502-WA0011.jpg"/>
          <p:cNvPicPr>
            <a:picLocks noChangeAspect="1" noChangeArrowheads="1"/>
          </p:cNvPicPr>
          <p:nvPr/>
        </p:nvPicPr>
        <p:blipFill>
          <a:blip r:embed="rId6" cstate="print"/>
          <a:srcRect/>
          <a:stretch>
            <a:fillRect/>
          </a:stretch>
        </p:blipFill>
        <p:spPr bwMode="auto">
          <a:xfrm>
            <a:off x="395536" y="332656"/>
            <a:ext cx="3188794" cy="37444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6" descr="E:\0 Maro\EXAMEN\1 PROJET 120hrs\E33 projet powerpoint\POWERT E33 2024\PRODUIT\esther\IMG-20240502-WA0010.jpg"/>
          <p:cNvPicPr>
            <a:picLocks noChangeAspect="1" noChangeArrowheads="1"/>
          </p:cNvPicPr>
          <p:nvPr/>
        </p:nvPicPr>
        <p:blipFill>
          <a:blip r:embed="rId5" cstate="print"/>
          <a:srcRect l="7692" r="12821" b="63462"/>
          <a:stretch>
            <a:fillRect/>
          </a:stretch>
        </p:blipFill>
        <p:spPr bwMode="auto">
          <a:xfrm>
            <a:off x="395536" y="4581128"/>
            <a:ext cx="3168353" cy="1941894"/>
          </a:xfrm>
          <a:prstGeom prst="rect">
            <a:avLst/>
          </a:prstGeom>
          <a:ln>
            <a:noFill/>
          </a:ln>
          <a:effectLst>
            <a:outerShdw blurRad="292100" dist="139700" dir="2700000" algn="tl" rotWithShape="0">
              <a:srgbClr val="333333">
                <a:alpha val="65000"/>
              </a:srgbClr>
            </a:outerShdw>
          </a:effectLst>
        </p:spPr>
      </p:pic>
      <p:pic>
        <p:nvPicPr>
          <p:cNvPr id="11" name="Picture 8" descr="E:\0 Maro\EXAMEN\1 PROJET 120hrs\E33 projet powerpoint\POWERT E33 2024\PRODUIT\esther\IMG-20240502-WA0011.jpg"/>
          <p:cNvPicPr>
            <a:picLocks noChangeAspect="1" noChangeArrowheads="1"/>
          </p:cNvPicPr>
          <p:nvPr/>
        </p:nvPicPr>
        <p:blipFill>
          <a:blip r:embed="rId6" cstate="print"/>
          <a:srcRect l="33872" t="17308" r="23223" b="48077"/>
          <a:stretch>
            <a:fillRect/>
          </a:stretch>
        </p:blipFill>
        <p:spPr bwMode="auto">
          <a:xfrm>
            <a:off x="4355976" y="4509120"/>
            <a:ext cx="2128236" cy="2016224"/>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strips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6562" name="Picture 2" descr="https://image.jimcdn.com/app/cms/image/transf/dimension=1070x10000:format=jpg/path/s211194e9f74ebe12/image/i2cebb7e914131fc5/version/1489060398/image.jpg"/>
          <p:cNvPicPr>
            <a:picLocks noChangeAspect="1" noChangeArrowheads="1"/>
          </p:cNvPicPr>
          <p:nvPr/>
        </p:nvPicPr>
        <p:blipFill>
          <a:blip r:embed="rId3" cstate="print"/>
          <a:srcRect/>
          <a:stretch>
            <a:fillRect/>
          </a:stretch>
        </p:blipFill>
        <p:spPr bwMode="auto">
          <a:xfrm>
            <a:off x="0" y="1"/>
            <a:ext cx="9144000" cy="6858000"/>
          </a:xfrm>
          <a:prstGeom prst="rect">
            <a:avLst/>
          </a:prstGeom>
          <a:noFill/>
        </p:spPr>
      </p:pic>
      <p:sp>
        <p:nvSpPr>
          <p:cNvPr id="3" name="Rectangle 2"/>
          <p:cNvSpPr/>
          <p:nvPr/>
        </p:nvSpPr>
        <p:spPr>
          <a:xfrm>
            <a:off x="3275856" y="188640"/>
            <a:ext cx="2394630" cy="369332"/>
          </a:xfrm>
          <a:prstGeom prst="rect">
            <a:avLst/>
          </a:prstGeom>
          <a:solidFill>
            <a:schemeClr val="accent2">
              <a:alpha val="74000"/>
            </a:schemeClr>
          </a:solidFill>
          <a:ln w="28575">
            <a:solidFill>
              <a:srgbClr val="FF0000"/>
            </a:solidFill>
          </a:ln>
        </p:spPr>
        <p:txBody>
          <a:bodyPr wrap="none">
            <a:spAutoFit/>
          </a:bodyPr>
          <a:lstStyle/>
          <a:p>
            <a:pPr lvl="0" algn="ctr" fontAlgn="base">
              <a:spcBef>
                <a:spcPct val="0"/>
              </a:spcBef>
              <a:spcAft>
                <a:spcPct val="0"/>
              </a:spcAft>
            </a:pPr>
            <a:r>
              <a:rPr lang="fr-FR" b="1" dirty="0" smtClean="0">
                <a:latin typeface="Arial" pitchFamily="34" charset="0"/>
                <a:ea typeface="TimesNewRomanPSMT"/>
                <a:cs typeface="TimesNewRomanPSMT"/>
              </a:rPr>
              <a:t>ARTS APPLIQUES  </a:t>
            </a:r>
          </a:p>
        </p:txBody>
      </p:sp>
      <p:sp>
        <p:nvSpPr>
          <p:cNvPr id="5" name="Rectangle 1"/>
          <p:cNvSpPr>
            <a:spLocks noChangeArrowheads="1"/>
          </p:cNvSpPr>
          <p:nvPr/>
        </p:nvSpPr>
        <p:spPr bwMode="auto">
          <a:xfrm>
            <a:off x="1619672" y="836712"/>
            <a:ext cx="5544616" cy="584775"/>
          </a:xfrm>
          <a:prstGeom prst="rect">
            <a:avLst/>
          </a:prstGeom>
          <a:solidFill>
            <a:schemeClr val="tx1">
              <a:alpha val="59000"/>
            </a:schemeClr>
          </a:solidFill>
          <a:ln w="28575">
            <a:solidFill>
              <a:srgbClr val="FFFF00"/>
            </a:solid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fr-FR" sz="1600" b="1" dirty="0" smtClean="0">
                <a:solidFill>
                  <a:sysClr val="windowText" lastClr="000000"/>
                </a:solidFill>
                <a:latin typeface="Arial" pitchFamily="34" charset="0"/>
                <a:cs typeface="Arial" pitchFamily="34" charset="0"/>
              </a:rPr>
              <a:t>Hommage au lycée Jean Baptiste Dumas</a:t>
            </a:r>
          </a:p>
          <a:p>
            <a:pPr algn="ctr"/>
            <a:r>
              <a:rPr lang="fr-FR" sz="1600" b="1" dirty="0" smtClean="0">
                <a:solidFill>
                  <a:sysClr val="windowText" lastClr="000000"/>
                </a:solidFill>
                <a:latin typeface="Arial" pitchFamily="34" charset="0"/>
                <a:cs typeface="Arial" pitchFamily="34" charset="0"/>
              </a:rPr>
              <a:t>et ses divers visages architecturaux  à travers l’histoire</a:t>
            </a:r>
            <a:endParaRPr lang="fr-FR" sz="1600" dirty="0">
              <a:solidFill>
                <a:sysClr val="windowText" lastClr="000000"/>
              </a:solidFill>
              <a:latin typeface="Arial" pitchFamily="34" charset="0"/>
              <a:cs typeface="Arial" pitchFamily="34" charset="0"/>
            </a:endParaRPr>
          </a:p>
        </p:txBody>
      </p:sp>
      <p:sp>
        <p:nvSpPr>
          <p:cNvPr id="51209" name="Rectangle 9"/>
          <p:cNvSpPr>
            <a:spLocks noChangeArrowheads="1"/>
          </p:cNvSpPr>
          <p:nvPr/>
        </p:nvSpPr>
        <p:spPr bwMode="auto">
          <a:xfrm>
            <a:off x="251520" y="1772816"/>
            <a:ext cx="8640960" cy="1077218"/>
          </a:xfrm>
          <a:prstGeom prst="rect">
            <a:avLst/>
          </a:prstGeom>
          <a:solidFill>
            <a:srgbClr val="FFFF00">
              <a:alpha val="48000"/>
            </a:srgbClr>
          </a:solidFill>
          <a:ln w="38100">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fr-FR" sz="1600" b="1" dirty="0" smtClean="0">
                <a:solidFill>
                  <a:schemeClr val="bg1"/>
                </a:solidFill>
                <a:latin typeface="Arial" pitchFamily="34" charset="0"/>
                <a:cs typeface="Arial" pitchFamily="34" charset="0"/>
              </a:rPr>
              <a:t>Notre lycée change en 2028, dans le cadre de la dernière restructuration, il présentera </a:t>
            </a:r>
          </a:p>
          <a:p>
            <a:pPr algn="just"/>
            <a:r>
              <a:rPr lang="fr-FR" sz="1600" b="1" dirty="0" smtClean="0">
                <a:solidFill>
                  <a:schemeClr val="bg1"/>
                </a:solidFill>
                <a:latin typeface="Arial" pitchFamily="34" charset="0"/>
                <a:cs typeface="Arial" pitchFamily="34" charset="0"/>
              </a:rPr>
              <a:t>de façon définitive un nouveau visage. </a:t>
            </a:r>
          </a:p>
          <a:p>
            <a:pPr algn="just"/>
            <a:r>
              <a:rPr lang="fr-FR" sz="1600" b="1" dirty="0" smtClean="0">
                <a:solidFill>
                  <a:schemeClr val="bg1"/>
                </a:solidFill>
                <a:latin typeface="Arial" pitchFamily="34" charset="0"/>
                <a:cs typeface="Arial" pitchFamily="34" charset="0"/>
              </a:rPr>
              <a:t>La sacoche BÉNÉ24 rendra hommage à JBD, qui fut l'un des plus vastes lycées de France et de ses divers aspects au cours de presque 140 ans d’histoire.</a:t>
            </a:r>
            <a:endParaRPr lang="fr-FR" sz="1600" b="1" dirty="0">
              <a:solidFill>
                <a:schemeClr val="bg1"/>
              </a:solidFill>
              <a:latin typeface="Arial" pitchFamily="34" charset="0"/>
              <a:cs typeface="Arial" pitchFamily="34" charset="0"/>
            </a:endParaRPr>
          </a:p>
        </p:txBody>
      </p:sp>
      <p:sp>
        <p:nvSpPr>
          <p:cNvPr id="51210" name="Rectangle 10"/>
          <p:cNvSpPr>
            <a:spLocks noChangeArrowheads="1"/>
          </p:cNvSpPr>
          <p:nvPr/>
        </p:nvSpPr>
        <p:spPr bwMode="auto">
          <a:xfrm>
            <a:off x="4644008" y="4149080"/>
            <a:ext cx="4283968" cy="2462213"/>
          </a:xfrm>
          <a:prstGeom prst="rect">
            <a:avLst/>
          </a:prstGeom>
          <a:solidFill>
            <a:srgbClr val="FF5050">
              <a:alpha val="74902"/>
            </a:srgbClr>
          </a:solidFill>
          <a:ln w="28575">
            <a:solidFill>
              <a:srgbClr val="0000FF"/>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fr-FR" sz="1400" b="1" dirty="0" smtClean="0">
                <a:latin typeface="Arial" pitchFamily="34" charset="0"/>
                <a:cs typeface="Arial" pitchFamily="34" charset="0"/>
              </a:rPr>
              <a:t>Le premier JBD de la ville d’Alès, capitale des Cévennes, est inauguré en 1889 en plein centre ville (emplacement actuel du théâtre). Il prend le nom de l’honorable citoyen alésien Jean Baptiste Dumas. Dés l’origine, il réunit un lycée général et un lycée professionnel, en priorité destiné à la formation des enfants de familles modestes du bassin minier. Vaste de 2 hectares, on le surnomme le «  lycée aux 7 cours ». Il est rasé en 1959 lors de la rénovation de la vieille ville et il n'en reste aucune trace, sauf le nom!</a:t>
            </a:r>
            <a:endParaRPr lang="fr-FR" sz="1400" b="1" dirty="0">
              <a:latin typeface="Arial" pitchFamily="34" charset="0"/>
              <a:cs typeface="Arial" pitchFamily="34" charset="0"/>
            </a:endParaRPr>
          </a:p>
        </p:txBody>
      </p:sp>
      <p:pic>
        <p:nvPicPr>
          <p:cNvPr id="9" name="Image 8"/>
          <p:cNvPicPr/>
          <p:nvPr/>
        </p:nvPicPr>
        <p:blipFill>
          <a:blip r:embed="rId4" cstate="print"/>
          <a:srcRect/>
          <a:stretch>
            <a:fillRect/>
          </a:stretch>
        </p:blipFill>
        <p:spPr bwMode="auto">
          <a:xfrm>
            <a:off x="7740352" y="188640"/>
            <a:ext cx="936104" cy="13407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spd="slow">
    <p:strips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8" name="Picture 2" descr="LE LYCEE JBD JEAN BAPTISTE DUMAS D'ALES EN TRAVAUX"/>
          <p:cNvPicPr>
            <a:picLocks noChangeAspect="1" noChangeArrowheads="1"/>
          </p:cNvPicPr>
          <p:nvPr/>
        </p:nvPicPr>
        <p:blipFill>
          <a:blip r:embed="rId3" cstate="print"/>
          <a:srcRect r="7736"/>
          <a:stretch>
            <a:fillRect/>
          </a:stretch>
        </p:blipFill>
        <p:spPr bwMode="auto">
          <a:xfrm>
            <a:off x="-1" y="0"/>
            <a:ext cx="9127669" cy="6858000"/>
          </a:xfrm>
          <a:prstGeom prst="rect">
            <a:avLst/>
          </a:prstGeom>
          <a:noFill/>
        </p:spPr>
      </p:pic>
      <p:sp>
        <p:nvSpPr>
          <p:cNvPr id="5" name="Rectangle 1"/>
          <p:cNvSpPr>
            <a:spLocks noChangeArrowheads="1"/>
          </p:cNvSpPr>
          <p:nvPr/>
        </p:nvSpPr>
        <p:spPr bwMode="auto">
          <a:xfrm>
            <a:off x="4572000" y="476672"/>
            <a:ext cx="4176464" cy="1938992"/>
          </a:xfrm>
          <a:prstGeom prst="rect">
            <a:avLst/>
          </a:prstGeom>
          <a:solidFill>
            <a:schemeClr val="tx1">
              <a:alpha val="59000"/>
            </a:schemeClr>
          </a:solidFill>
          <a:ln w="28575">
            <a:solidFill>
              <a:srgbClr val="FFFF00"/>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fr-FR" sz="1200" b="1" dirty="0" smtClean="0">
                <a:solidFill>
                  <a:sysClr val="windowText" lastClr="000000"/>
                </a:solidFill>
                <a:latin typeface="Arial" pitchFamily="34" charset="0"/>
                <a:cs typeface="Arial" pitchFamily="34" charset="0"/>
              </a:rPr>
              <a:t>En 1960, la gigantesque Cité Scolaire JBD émerge dans le nouveau quartier des «  Prés St Jean » sur 1 km de long s'alignent 1 lycée général, un lycée technique, un lycée professionnel et un collège. Un Greta suivra et l'ensemble comptera jusqu'à 4000 élèves ! Les structures érigées dans l’urgence, en préfabriqué, n'étaient pas destinées à durer dans le temps. L’habillage ne résiste pas et en 1990 commence une réhabilitation des plus nécessaires confiée au cabinet d'architecture alésien « LE CHAT ».</a:t>
            </a:r>
            <a:endParaRPr lang="fr-FR" sz="1200" b="1" dirty="0">
              <a:solidFill>
                <a:sysClr val="windowText" lastClr="000000"/>
              </a:solidFill>
              <a:latin typeface="Arial" pitchFamily="34" charset="0"/>
              <a:cs typeface="Arial" pitchFamily="34" charset="0"/>
            </a:endParaRPr>
          </a:p>
        </p:txBody>
      </p:sp>
      <p:sp>
        <p:nvSpPr>
          <p:cNvPr id="51210" name="Rectangle 10"/>
          <p:cNvSpPr>
            <a:spLocks noChangeArrowheads="1"/>
          </p:cNvSpPr>
          <p:nvPr/>
        </p:nvSpPr>
        <p:spPr bwMode="auto">
          <a:xfrm>
            <a:off x="4572000" y="5301208"/>
            <a:ext cx="4176464" cy="830997"/>
          </a:xfrm>
          <a:prstGeom prst="rect">
            <a:avLst/>
          </a:prstGeom>
          <a:solidFill>
            <a:srgbClr val="FF5050">
              <a:alpha val="74902"/>
            </a:srgbClr>
          </a:solidFill>
          <a:ln w="28575">
            <a:solidFill>
              <a:srgbClr val="0000FF"/>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endParaRPr lang="fr-FR" sz="1200" dirty="0" smtClean="0">
              <a:latin typeface="Arial" pitchFamily="34" charset="0"/>
              <a:cs typeface="Arial" pitchFamily="34" charset="0"/>
            </a:endParaRPr>
          </a:p>
          <a:p>
            <a:pPr algn="just"/>
            <a:r>
              <a:rPr lang="fr-FR" sz="1200" b="1" dirty="0" smtClean="0">
                <a:latin typeface="Arial" pitchFamily="34" charset="0"/>
                <a:cs typeface="Arial" pitchFamily="34" charset="0"/>
              </a:rPr>
              <a:t>Nouveau visage et nouvelle restructuration en cours de réalisation imaginée par le cabinet E </a:t>
            </a:r>
            <a:r>
              <a:rPr lang="fr-FR" sz="1200" b="1" dirty="0" err="1" smtClean="0">
                <a:latin typeface="Arial" pitchFamily="34" charset="0"/>
                <a:cs typeface="Arial" pitchFamily="34" charset="0"/>
              </a:rPr>
              <a:t>Nebout</a:t>
            </a:r>
            <a:endParaRPr lang="fr-FR" sz="1200" b="1" dirty="0" smtClean="0">
              <a:latin typeface="Arial" pitchFamily="34" charset="0"/>
              <a:cs typeface="Arial" pitchFamily="34" charset="0"/>
            </a:endParaRPr>
          </a:p>
          <a:p>
            <a:pPr algn="just"/>
            <a:endParaRPr lang="fr-FR" sz="1200" b="1" dirty="0">
              <a:latin typeface="Arial" pitchFamily="34" charset="0"/>
              <a:cs typeface="Arial" pitchFamily="34" charset="0"/>
            </a:endParaRPr>
          </a:p>
        </p:txBody>
      </p:sp>
      <p:sp>
        <p:nvSpPr>
          <p:cNvPr id="19464" name="AutoShape 8" descr="data:image/png;base64,iVBORw0KGgoAAAANSUhEUgAABRwAAAHWCAYAAAAVXkWwAAAAAXNSR0IArs4c6QAAIABJREFUeF7svWmX5Mh1pnkB+O6xbxm5L7VmVVZVcslaSRZZpESqp/uIWrv7zJf5SfN9zvyB+dCUZjRHVIuiqCFZpERKrL0qK/ctMmPJWH0HHJjzXoO5GyzC4YCHe0RkpYGMygh3wGB2zWCAPXjvvRaZzVjAWMBY4JAs8LheC+Sp/cAnCv+yLCLHyfSuldvqftcpoX8jHMchC4WHm+/7nd+DICD8yM227c7vOEY9zmt7nbrqZ8V+OA82v90mO+iWg89wdpSNn2bQ7Hl+L3pY5DSOL8rZa/Mtn3w7hVF6lBP4AeF/HXtY2Z4GdqjbDt1W5FnE/wvtjjJRd5jaohwFgcV2Z3vzh6JlFnlkWaJ/2u02/wu7cj+1LXKCvccHShd7y02xlBWQb9VF+RaRHwTkt/1OuWSL7+Q4aXttsuyw7n6JLMshz/Uom80Sxk6n3j7agDLFuWzL7tgu8G0KtDGg1sxSxlmk2rge/BrbBfXB+XCNSFv6QZ3rhi7icSvtZhHZVGALsq1QqDKu29xX+DSgto/yiFzPYxu7rToFgfgd7cT5cF4e03aOHCdLtu2Q49iUz+e5GNTPsmHLFmHMYF/Xdbn9ONbzPHJsh2zHpkwmw8eg3rlsjjLZDLX8Mtnh9YVjZX2xjxNU0QphFgv/t7hucjygbPygna7n8r/4mw+BHSyb68PXmyOuOa4vzoey/DY16g2q1WpUqVbIbbaoWavz3/ipN+r8PcZJLpcjJ5/lvp+amqLp6Wkql8v8UywUyc64XC7ajPa3Wi3a2dnhn42dJlVrNf4dn6P+6NNCoUC2H1DWzlC+kO/YB/MLbIn6cXuI+DscNz42TsVikbI5h8pjOSoUipTP5yify7M9US7avecMEdrZ81psK9k/OEer2aJGs0HbW03a2d6hRqPRmQ+r1Srbox34XGd8l8vnqd0W1wLaXyqWqFgocB2kbd2WS9ValdxGk7JOhvfFeA98n+2AuqLMdhBQsVSkcqlMhWKBxwZs2XJbwpbNFsEmOMexY8e4/RMTE5QrwmZZanse14/HmuOQw7bqztFyXocNMdb9Rosa9TqtrKzwz06lwrblcZh1yMc4xLWDerot8tFH2Qzlcnkql0o0OTnJ/X/6zBk+5+rKCj189Ii2t7b4unjmmWfo5MmTXA8eukFAlueTjfnL9+nx+mO6c+cuPXjwgG35eGeL650J7xu4LuXWajYpm8tx/4s+Qz3FGPZbnrifhP2q3rOK42N05vw5Onf2LNcJNpOb125zWShjZXmZ7ty5Q+vr69w3aBv6OJvJUCabFfOC69LE+DidOnWKik73PiDPh3/lvRRjFte7nDc6cx2uu8gE1/2Dx2EbfZfhe6Z6H25jirPFnIzv1e8cy6KsJe61PM0pdutxqkQfq3bUnwsSFRDupM7tqJv6vLGrHMzf4TMIz8toWybD/8r5Ls25++3L/WPbfA61vXsdF1vvficawveopxw76I84e/S8n2r16Nsfw6g37j3hNc3FYXzKR6rw/iRP4wYeX9vyaznO+X7axhxpUaVSodXVVbpz+zYtLS3R9vY22bksObiP4E7Z9uncqdP01uuvk0N80VBufJqvf8wfc5PzvS7BIbTWFGEsYCxgLNDbAmbyMaPDWMBY4NAs8Lhe7RAt9cGecQBgSo8towAUsTBMBtjiHqzjgKNeDRWO6t9FgKPvRxZEElJJMOVZXXAqPuu22SU/AvzU82QCWKi7qYsw37J5wTz8LYrx1PIdpT8YC6mn91zuSwY9wIgAAdi4y7BQFfBLgqBOuYBr4UN5EMAWAm7xL34QAbkqGA1QJnVhpIRL8qQe1fh8OK8ELjgei5ggaDDk4ZqFIFAu7omyZFk2AUIyOAkX+QAsNjlEgWx0CExDQEZYEAfdRbFqN72bUH73M5+soBFWG/XzuW44PxYmPgnAh4GABT6DUd4bMK/E/8prSB0frtsk2LMLxlxqNpvUajWpXq9So1mnZqMpQA9gS1ssfm0bwChHpVKJ4UWpVKZcLssLGdTZa7cYvgAO7VQEsJLH4lwASfLYQr5ApTIAVZFcEotqtB1QUMDogBfDjt/qjHNccygfZaI81Ller/MP6orz4TMci/5h2BNCNbQjm8kyDAPMwvc4F/bltjdbtL2zTZWdCrn1Rgd6AjQ6tk3lsTEGi17gE+AbA8OMQ2jH2PiYgG1lAdpQT5QHAIayUa9GO6BWy2OQA6ADeAJAWqvWyG+5DDoB5gDhGAQwZsW5Ac8wfrBW9cN2OWwD2DuTsRjUoR5oE6Ao2oX6qS9I2KahXWETACflXQLbtdlq8r8TY7M0NT1FE+MT3GaUB+jK9m01+bpA+/A56ru9tU0bGxtUq9e4XhL0YiTC3gsLC3Tm5CmampgU9QuBL2yDrVqv0b0HD2h5eZlthr6SEJ2hSwi90M7nn3ueLjxzgccRbIO5BOUxIA/Bs4TKXBe5hZemhGwOWeTgWsY4ajR48X7v3j3a2tqiVtujlutyOxjUFYr0wosvcN+hPpMTkwK2h0YFDMT1xJA9fEmD/uApTpkXnUC8OOm8bGo2eSzBhhuVbYaIEoyjbXKT4yiXz9HY2JjYB/MEoL2T4XbgWgF0jGwA/OH1qfZ1OEV07pkYrygPcB3tA7iGXeX4kaATbWOYrd1rMS4lcJTAHX9LW8s6RSCeBgfFix8B4WEjjBu54bsA80N4D8H81ykTL0J6Ysz4O2A/yCaP3g9wVGsQV454MRR0QLK8fmW/DgX4aYBLAuHO2Il7Zojc3+PtOpJv1bqFc/p+z7OffsWYVKcWda6N1Av3TaXuVsxjKl4Sy3uceBYJeE5BP21XarS8ska379zmeUre43gecmyqtVzyMG/6AT1z5hz94L33+CVWy2uTU57ovIyan1oYxYPhfrvCHG8sYCzwFFjATD5PQSebJhoLHFULbNR3ugrHEDyJukYVhXr9M6zgERsWQkkfyLtQRn1cDMuJUTiGe3TOyQ+cPR4eo8CxTcBR3cULYIlYXPDiNNNdPEngIvd1GXztfRK8ve485GoP4AFlgCr23eVRAIpFXwi/9ijZaXcXiKLGygO5D9WgUI9CVQCFEdRzQpGGt/oAAwI4Qg2ABS4rO2yotcQP6uK5Lu/D4AQqn6BrO9Ef4pyWlSE7M9a1OdOLbqXbfo0XtQLaeAIINYTKrdEQCjS54JYgDwtyKMpwfoANQBBZz3yhQLlcgZwMQFaGMmF9pTIRqkj07V6bqHK3ctF1nU+BV+/AFJxXKOcAAz1qNoWiCwvGnKxPqITKZfN8TlYUauBDDiuUgbKkmg//ArpJ6MPwAHAvVFXimgQQAGzEDxY7aDuAHPaBogzHQtUGeAEwwGrWcMHFoC+XpXy+QMVioaNmyxa68JYVjuF1yONBUYayssVrM/QC8AKwAuTa2alwO6S6EecBMHIBGbNZVsIBSnaGJRbett3pJ4wFobxjySuNlcpcP4AmoSTMMqTE2Gx6LkOpx+vrtANbVUUfsPoxKxSYcqGI883Nz9HC/AJNTs9yu7GfhMBoC4ATgBeUcWtrazwOAbag9ANggo0BM2FfwFBpG9i3Xq9RtSoUlDxmQ+AmQbiT6T7e4TgsfNEGfN+otzrAXNocABFtfuXSZTp9+nQIkpmaC3AmlbQaLMKYgH1hEyyGocCBPaHYfPbZZ2l2dpZKeaHA4TEFIAyloevyOfAqodoQasNHjx6xfRmuZrJse4Zg+TwtLi7S/Pw8QzecE/0P1aR8iSOu/bDNoVqsc82Ff2NfVp+H95qO8tqyuB/qjQbPSx4rkQJxjWezNDk1JdRzYTldmwncBXAJlSXbOZyj+PWRAhsABlGG/EwCOQa48iXMHpMEqx07c1sI3kI4CUWTVMzzHBkqwcWsErB6VL6Mk6r77r1IXJsMt0LVKdqnAhJ+kROqmPEd11+9JYX3HgkcGRjCxjwnCCW73HTVoH7PxnFQeOqwnHBdhup3CTTVu7eqm+wJfva6Z6nKM+17FRTvB0xFyhETcc/7shxTPN8CIu/7Dh4tQLw0Up9FonWJs10auw652rvuX/r9TD+favO4uujK/6T15vedynW2J+xXCovYbhfU7fYBnmZw/eIegPkc89vm5iY9fPiQHi6vULUm5ibckwHk6/UGeZ7L14adhTo6Q7lMhs6cOEU/+N57lLFtajRdokI5VDhm6djMsWEPq6RmM/sZCxgLPOUWMJPPUz4ATPONBQ7TAlv1ra7CMVROiGcyuCbiEazjSBNWUyyA4d4pOY1QGwofyqQPm3wGXsd0wRzKUZWSQm0lzq9/F2czlMtuPaGihbymUNIBcoVuuHhgxYLMzlNHLYfFrVQBAkqwCy27qIoHUbRRuhZJZRs/zIYuqlI5FPiwTYw7eq/Ka6a2uQ7i/AyObAG/YGd8J2woHF5tD+fsokYJFxm+Up3gwtloCBUdAAm7sFYq5LXr5IfgMJNxGHgAuEDBlCuUKZsXKjqpYsK5Abbg+uu5dQEreZEv3HzhAmhbGcrmpzu2kovoDsxyUR8B71APPNTjB/XyvKZQEUogCUUdFEAAVFm4RIoFOivPHJsVf3BnLYxNULFYYrUb3C4ZQIXf8wKeXXgjqxABcATFCUGSGGcdgILPPaE0lAo+aTfhPtpmSIKycT6Mn0I+TwUGgoUOLFEhHneRC+ACN2rh9gvXUpSF/VyAQ99nWASwA9AG+IpFDpRnzWajo8BDnTAeuT9c4QIM4ABVHBrLbralEgM2tAlwDT8M/wJi5R7OmctJNV53AEoPcd/PYbR1oBdAtXTxxL+o59TkFJXHyqzyA5hCm7BIA5QDbIQLLmyD8cbus9s73HYs7FAGlHxQsLELrGVTIXTnRW9JNZp002v5QvmFc6APoMq7dfMWQzZmyuG1CDvgvBcvXmSFHxaD2KBShS0AiCV8Y7Vmq8kqQqlyAmyU7uc8s+EaDF9UYOwxfPXh6tpiV1i45qJd6CPUucDu2d3xhvPicwA8hnztUE2HSocKWShQ0efzcwvcb8LFVUB2seonVrcxSOt8JrTFPB9lbKrUqmxnHAOlHK4HnidwrARX4bzBsDwEkG1LvICR0LSjREQogUBAQnYTl27yAFoAxXyfEC9wGLT2fEXTESR29pH3Cl2N1ykHqtLw3sKuxXBtD6ENwBjGvOLnKdydQ7DL5hK3pM4mgY8Os/j65PtCaGQtfIdQaoqQCZhLpG0YFoYQVNwyLVFHdZoR1hf/12CHUNKK4+S/op9FnwoYK2AqXwvhPKaDQuGaizaI65/rxwpHodSVWz+3WAlrpfJOb0eMOEw5hwiVkGTTAax6zLCAY9IXoRJ+7QX2dKVokrbttc8u4NgZpKGiPEbhGHELjq2A9iI2fJbrHKIDV025GB283X5UAd+u06vnGJL6Ma6J6CvVpZtf5KhhUWLs2HGCYO9qca8FnOf53LI57Mba2mNaXRUvX/Bcwl4CCKdANj8HVKCKxsu2Wo2fd3APJEu8oEGIgYvPPU/f/fa7DByhcPSz4uUgvl8wwHHQy8ccZyxgLLBPCyS7M+/zJOZwYwFjAWOBvSywtbPaBY5hDLyQoXV3D2NNRRYElnBZE8/MWBCF6pkIpIy3eT/gKB7QRWy+OBdq/Sy88MTDJLv5uVTbWadqtcLqGeEO23X1a9seQxEs9PFQKF0iGVC0hdsoygEckQt0XpQgvl2ovhGxrYQyED8O5cmCC2/44BtxN9+1It+9jOsslAO4gbaEB3Pbo7Zf5QdeLBz5XDhnqKyzPUXhGLafXeEAcT24DcJ9sMIwYmNjU6iz4HLaqJIfADwA3mXYBmgXFF7FccRoA0hCbLpsR8HGbrS1CjXrFX7wFgtemx/cYcdsrkClsWm2JSvKZAy/8MHeh4opVOFVKyI2HX5gLoA6CaHRVrgGA+qxKivrk5MR8EX2sVB+BeQ7GWoHRMXQ3VjGxUKcuyAAUBPwisdqZ4CHy3pbgAIBGoltDJgE3N0OlWsSOOLcwoXZolJxjBqhCzH6iQGuJ1xMs1kBRIU6VIxQCTKtFhCeiDGJz2DrCxcu0MKxY2TDXo6IJwiYinYAPAlFKs6xw4sgVrQ9fsx9CoiIOHoL84t0bPEYxzcEFONFTi7LCyYJdwEBoWDDeIYrLoCd3xaASoJR7i/L5vO2ARyVmIsAG1Ad4voAzDp79iz/8GewS+iyDwgHW0AdCJAm1Y84d70m3LBX11a5/YvHFmlubo6vQ1aLKZcEQ4kQCMGGiCfXmXdIuLxtrG/Qo+VHVK8JBTDGHNx/Z2Zm2H2aY1Vqi1AVLMBNmwE9xzbtKgo5DihDLAELZXzMyHwTjiXYCmpLBvwMCS1yst15BupgBjqYKxBPU50/SSj5pNpPzKd7b8C/KtBRwYyH+KjKYegrERdRuPtaiiuu2n4swv1QRdlx80wIjZQmprrB4ny9NsDRkTwYOzFBeVX3b61iOrRS4YbaDgF+uz2Qph066Ip7cRc5pwaQYpVwyksXOX8m6bS4djDAUa8t/cVOzAkSu1SLCb973adwL04KHJPYYRj7JG2zfq44OLvX84/8LHZcaX0VGXMyHElYUGwMS3Vc4Z4Wcy0NakOp9O3M/eoY0Nqhhw6QcakxVNuOUCELiEzUbAqlORTuS8tr9OChgIx4sYdnItxD8UKv6bap5eJFqPAkwDMKq+M5DEaLPLdB+VyOX5ZdfuVV+v53v0d5xJkOiFo2noNwPzcxHAftf3OcsYCxwP4tMJLnqv1Xy5RgLGAs8DRY4MaNTzpP8hwM33ZEnDKowxDvi13HAP66yV5Y8WcVO99J92ZWy6QAjmqsMbGm2J00RqpfVLe9fv0ClREmVgDGbajn1pcY3AEI4e00Hp4BSABm6p5wycTvgBNj5TGhbLKIGttV2toScAc/cCMNpSiUKeQ4Ppd0uQTgYMhTyFMxW6SsLZRMMvkJx78KEw1Id+7uYihUJiouk3iohSJRxhjDg22zGQJHyxJqukKBE1aUyyVCDEcBjcKEHKHqgJWEjRpVKxUOcA7QBEgjE2YAiAHQCAUcbCFcVmEvAjQr5Gh8fJxNjr6VyThANqSLIvqfY9A1mx1FllOAW3aWYRPDPwYtAtoENREnD3Uplcu0MD8fJiRwqFQsC5dYVv+5XB+OGwh3P7jMhi6IsA/aKlSoPlVdj5aWV2hzY4PdeYVSVahXBVAVFEMCGKk4YjUVA60w2UmYdEQAyDaEC6xuQt8ijuCFC+eFYs/JUKk0KZQWATEwhUsuw7xmgx4+ukcu4gGGbo2sQg0TO5SsDBXz6Du4+Gbp1OnT9MLzL/D4awOwOUJ9xypPdu8TkAntqDeqVIELb6i6BEh+/HidJiemaG7uWGf8CrglYs3J8SbjUgGOAfhubG7Q2uoa2X6LrwdAKfQv3LRlnEHfEXMA1wEx63IihiS7j2GBVSywkk7K1mRcRmkXCZsBcIWiS6hRUAeG6UgGgqD7oasx/raVxaRIviI2hiRO95GpozwKIbHniesI40y6LkuFpKOHR1Cgphu0GbhJ6Cpdl7m/QsWr6rLarRDj0WicwFBh1m675CjhGsQo6qqPLCp2ADTaIZVpop1RlZw63+U5dqxiAwVwuUgcpCr6YoBjZA7FmOd8UQKAy/HWb57F97neYWVjD2dw3OPpF8C5V6w1CcXZZqHbcJJ6sl3DlxV77Y+EMr02FcRElIiYEwFqw3bowDGuHfq50BZpD37BFpN8pa1zU9WOSWSIe9xr42wY2w68EFSuyV5hTvYqPxV8U9qYBmh9VYBjKlslvSBS7JfUjvo1kOIUsbuqIVv6lanaSgJXmdys5SCurbi/shL/0UO6eeMmq9TbAcIRhM8Mvs/Pi52YxLkCWU6WX0Ry+Ay8AMQ92HOpDeDYqgqVue/Tm9+4Qn/8gz+iMpJEWQ65DkK9wOPCodmJWbPm79eB5ntjAWOBkVjATD4jMasp1FjAWCCJBf7fv/u/OksULNJlfDwo1Tpx4qB640y4IqMiFHAeCSUaQ7WMiF+TGjhq4gjp0SbrrbogcfbAhIspqLigNkI8PCjwFmbL7PIJCPLo0TKDpLnZOYaMO81tun79On8O11yozdBOwKJWFW7Dbkf9KBe7gIBIMtCE+yRcQItFhi9Qt+DfsWKRyoiRh+y5rAZDhmCRAVW4uiEWHtRjQlklt44yE7HlalWqI6bf9jYrEQG04KqMOuAcEh7B/jhPzhHJEKRbuKpgaVQaDC4BR6Ekm5me4WMAi+AaD70d3BMBylAuFGN4y7+6vUbL6yudjN/4DpAMdpuamKap8WkGejVWrCH+okgaslPZpkpji39nN8Mw+yzDKD+gnItYdjaDK7i8njhxopOIQWZGl66vcvGA9oh4cgIaApixCjGMpVZxXVrb2OTss+uP13kBgU0kQUBMSOHqyrEBi0V2YQbMRFkMzgpF4eLrt8OkFDkGzADHcJsFiF48vshx7ABSAZaDtugPXmSFiUoAAnFT39xeY1dpLNRwvcBdneFn26dc4HGsJ7QHkA+qTI5JCViVLZAbAgeZuEQmqEDGcK8tlLYSxMmYcY6NuuT4OpTgXo3/1lEvhq74DHWh5IRbLIs+xaMIbCRdrVkZyaA2Gs8VdUWj1UWoVAfC3jL+Zjc+n+gzTjYRgj0JJoT9ujFggYkj0dPYt1u4l7LSUUlkxarncOPx7okEL2IeEteWhFI5K3RfDcGfqjoGbJMKP1kvBrYcC7AbQ4/bqwI9TpcRxugM95MJQCymNN2YqzKpkoR5rWam46Is6ilcYbEF1E1kpc/hAI7SPjyPKLHM2hkrkqwqTuEYAQiwaZjAJy1wzO8DOKrujWo72fW7z1wv+zhW0acZz48BjnYMcFRfdqn3JBTPGZxjgGO/dsgqSuDO/d8nC7CnAEduv6IwjMsSncZLIHF/ADgiqZK8DlNkqU4D0dTMx+JlRrKHgaSgLMmz0jD2SdPmgc6nxQCNgDotac1eL3jV+TROZavWLQ0MHKhNoQu1Wp+IijEm9rfcD5AQP+2cwy/r7ty9Q7dv3+HnFtxLcd/I5sepVm+J0CNhWApcW3iGJBuxbq3Oy09+aRa+ZIW60fdwr28TeT5nqP6TP/4RTSDBVCZLnpNnTwe8uJ8emzFr/kEHgTnOWMBYYF8WMJPPvsxnDjYWMBbYjwX+z//jf1dcqkV2WTzYSXWeUDtK1SNceBGnrkB2mOUWbotIxiDdiqGMtCgbqZKawXiv+E784MvQAa6jLWryw2Gzo6zCOUV94KIq3JeluokfKAE/XOEmg8UIQBeAE0BdqVikUydPdNxCUTE1eUPbbzBcu3XrFt2/f59/xyIOKrb5uUWGjYuLxxhIyVh5AFUtF4rDBseOQ6wfXpSG0IHjeIXAAu6c4xNCIcix2zgra1PEpAxd1TnpDpRUSKISxiwE7IKqEqAUMegAvLCPeONOtBOCSPwLSGaFbkwSUsnkCHiz3nJrbLsrV67QuXPnwviGjqizj8WiCH4nY5hxTLbAp/XtLbp28zrH3QP4BGiE+ywAYRmusk6uE9sPbUHdEOsJWW+361D8rTK8hNsxqxlLsGGbJvIlVk1OTE7QyRMnaWysLNyHs1luf6+NwaV0yw6TT0jg0PLbnFAEf8uFABoE2Id6cQITVlwCDmdZoYBxhr7EMQB1qKdQjSLjsMiw7ITJhLGPUGqK8SZBY6+6spozpFcMwxDDD9cGoFlbZPyWnECOYcAsET4gupjuPCTI5CHaSaXqSk2Mw670e6zJ5b4YH4DgGAMYrxJWSzDZWXhqVzLHFA0/kyrC3TYQrurqFtev+vFJH4qkelS6fHfhAkroYcMeHZYMX8TNtNFzir92lyraFsb+U4qT122/uXyXbZRT9AJ44ozRbf/tFeUl7at+7VK/jwMhqcrhOblbT86a3mOLBVO6sXo0ej/qrgiIkiFE0jQ2wb6jgG9SIZ7g9Lt2UfuDYVIviKhBNBlPOck5R9HmJOfdax+G1UqinDg4PKxz4H6sgjrV5vp3cRBv1xytxEzUy0led7zA6fXGAjc7JVO6ci1z+cgoHaqxcX68/JYQ0M6VOgmkxLOlSDKD8CGfX/+S/8XzxtSU8FBg75cqvFkq5DhZDseBvsJLXrz4xItfhN2wWIUfvvBkhWMrfGnnUb1Z43Pmsw69/cYb9Jc//jMaLyN+cpYCZ1K8BPR9mpmYGsWUmdzkZk9jAWOBp9YCZvJ5arveNNxY4PAt8PDB1chyCsovwIoPPviAYZr0lYQCDm9oAdA4eD672o6xUm5qapoBEtRjgI/IUiw3VjkpqiSZOZe/D0gkD4HbLAOgOjUadc4+u7W1zd8h+cIkklKUy0K9F7qJAqCJOtmsFrPaoVsvYi22PU6YMTU9zfAIakWhMkOyhjYDOrn5gctgU7gUVznZBZR/yMZayJfDmHwOPyxycPBwQ9yeYqnAyqvNrS2qVatcl80tkQAF7YTScvnRMrvmdEBpmB27c/5QiSUVVagj6g+l5WuvvUbPPPsMx7aDog8bu0SHyUbwGVSLS0tL9OjBkmJzoezjxQXgcZZodnaGk3IwXOOFN6BylnwfqsO9xyEARgOqAL/N/YM+lq7hvDhUYjUB+iDWIidryWQISSiwQUWHMQWAjLpyYoOA2JUa6lFeO4Suxqz0islcioUmJ20IVUBQBHbsCDd/v83HA+4xlEYbEdsRQDZM9oB2yHOKcRlSvjBxB0PN0P2b3bVdT3gLhwA56RXLMC7cGUpWmeFbTdwgy1IXevtRi6hqr37qFJwH9mPgGIJcmaRJPVYvU1eZJFWYxcYAS2pUbT8VOGJcHDZc0G0e1x/9+mdAk5jDYiwQpy4bxdiJvZY1iJa04/YDNePauB9wmLTu+n7qXN/velCvpTRzySj6ddD2yvvOIMcnhoGIIavAQDXDOs6r2lxV7up106F/XJ0Ht3EUOIoxIB9H8WIvGpc6UgdH3JPVTbZnp+Z24izj+QMvkz/66CNodZWHAAAgAElEQVR+aTo2PUUzszP84hxeMMsrIgwLwgchBjKUiHiOwctqmXUK4WxgR7zQRHnYcC48n7Jy3xfA0ffgueDQu9/+Dv3Vn/2Yxstj/CzsBeUw6aFPs5PTZs0/yAVgjjEWMBbYtwXM5LNvE5oCjAWMBQa1wMbju12FY6jSA8gDfJNQD0o1BjWcICEQ8dd8l8EaHsBkPDe4iEKlZltdhaMQLkTdhmVdATZZsYcPOOurR8VinsGWfDBm9+WNDY5naFtIICHcK+UDMYMgiygXwifhzmnTC88/T888+2yYdKYbG7KTibRjsG52UtWNV5QvQCSUcdgQ+6eT3dryObuzSLYiPpfByNm1uNXkY5DYA2/QORkNYuGFcfAAbqWaVLaJYR67rWeFkrQAt/Uw2zYyN8MlVQK6MKM34B4r5dwuRMXDMerNECbAg3FdJLPICBUAymeXbORdtMIsxHsMIE4mEWa0FV0ks3ZbnI1RjbPGSsJGI4ydJ1xUoTqQb/ZRJ06kAdciKDphV9gtdMHjBW+Y+bbXWOY2hYsp9XdeAKCunE0XKlJhC/Q14CraKhMUSXAo+lf0vawjbI4xIBffOAdSeXBZ3UGb6FLrwMywIvK8KFtfBA4LOKrLr34PFipw1BukloO6ybL0RajuzhlnmFGoeY4acBQqZ7HBZpF+1RQ6/fon0SD7qu4Ul8wiTZu1cuLg+ODQJFoh9Rw60FH31F2z42C13uQ0wE09Nq6NfJ3HZPftZXZ5707TLXJf1U1aXjOx5wm/TDOXDKtfB2nfXseobU4zB0RAYaiW61Un9Ry6rSLfaarSxFBT04+n6Y9onaPAseMlwvdMWKf7HKnaihWLtsjgjpeLuJ/yfOvY/Iy0VW1QpVrhUDl379zhF56TU5M0PjZGO/UaP/dUKki0JuIQ43ltZ2eHz9lotPh5AS9H5UMEPB8QPgc/MBmei1FXeKFwCBU7oAAPQ/C6sGx656236a9+/OcMHMmyyfWRuA7PiwHNTxmX6mFdS6YcYwFjgXQWSHPPSVey2dtYwFjAWKCPBVaXb3T4AhRveHiUH3DSijCRDC+Q2CXIDt1Pke14g7a3d1gViGy5coEFl2q5gBEhprrTnMjaGzoWWgLiATzlslmanBqn6ekpju2HTUIlvJne2tohzxVSPOmKjIdFfsvsuVQuIsM04uBlGFxBEYkfnEnG+mOgFSavkGYRD5BCKafCL/wNcCrVXwBRwE4CRsEFGQk9ZLZDAQolVAL8arSaAij6AKkiTiCO7QS8D8GpVN914t2FFZM2km3FQ3Jnodlx6RVZdRneKck1ZNuk/dx2XcA1JOTgWJxQQQgFIPoKUeH22oSbm3AN5diAAJSKS3PkmNCjVD70S0Uh7w8XbZGJg9WPALB4+Ia7u3SL6vZHb2dPtoWMQQjXXjV2WZjwQiocsZ9UTOJfOTZ1lZMc1yKjtyhTbSPvH4L2QRfXEtShTnuFFEiz0Ot1Oe+CgT3OpdpZxtTU26fCD6GGDddeWhbew55cJXAUY9pm6D/sLfKyhAF970zHeNnRJY5w0+8qcGXMVVm/CNxJkdl32O07iuXpars4aBQBdVpm3TSqvWGBqacNOMr78X7HUVxfyaRXg5xjWP06yLn7HZNmfKrzMNo0inZF7qeiY/d+LhjafSAKHMXzjQzHgfs35k/pgSDunLKOrm0zKMQLaRlSA8nUkEBtZWOd7t29y88aszOzYZgdxD5uk0s+5fKIge2z9wxC7+A5FvZ0EI+3LZ4XhWeGx2pRfkGIZzdLhEbhpGuuSCrH9wM7IM9vkcXxdW1688rb9Nd//pc0XoJHiENtK3zxCuA4bYBjv+vCfG8sYCwwGgsY4Dgau5pSjQWMBRJYYOPxnR6EB+ClOz1x7gb+Ew+CeJMrEk5wAo8wng0e6ATQE6o/hos4QikHoEt9sFVjGvHTnhL3DIk2urQDvysutHDNZZdQKP9ccizhNisBEj+2hm60OtCJPkgr59DsZSlKTcHLFN9jTl/cNR0r10LXVLx9h34wySbhFkOxAKrELtBQ7cbP/8iC2GODm3KvzQ/wZl7EjJQQTu6LNvYCjmFi596Ljpi7V69kCaim2/bYOoV8fhdwTGKzvfaJq+ugZbKD16ju0BK6h8oMWUcsaPq5Fw7ankGOYxgf2oDHqOJGP0h5ex4Tziv8XcJkEGJXMSlxUiYkegrd3YZWr/AlhFQu4oVLnMu/UA2LDU1S99UTRKl1VBfSw6z7k1pWGuCoxjvV7ZgG6IwC4PB826MTBu3ztC7V6r02ThmZxlajGFeARurzhnoOjnGcNBmNBu8HVYOOoo1iYujeUNjmCU8E7wS5pbJHwvKxm2pjXYEb6Y/wBV6vonuPev0IeBNEE3915fR4OYsxYfPLScA/8SwpXuzWLZth49bmFieKw0tpgEN8VhwvM2zEy3PcE+TYBmhsQKnYbLGiES/J+UVy+KLCwvuidsAvROGt0Wq5nSRkhCQx8JzoJPYiESeS+9Qnt93g0DQ5O09XvvEm/dc//280UZrk49udh7PAuFSnGI9mV2MBY4HhWiDp/Wa4ZzWlGQsYCxgLEJHqUh1NtBAFjjCWVOngbbvVrvGDHyeR0FSMflu4x+LhjFVIykM2Fu2dh24N4gXAdArUi6rREI+wq7bCdzLrLfJ4ULvBYFNARtRWgYHKY734VFkGBtEEN1EQEFV3RWBIL+AIt54hAcc0mR7igCNZbscdWrhRK1CzD3DsCQ7hzhRz93J6xIWEfb3QF1tN/rPfi5GTAidjvKlO1e4taEtVjrpzXCw5Xak48EmGdGAE1g9N2RKt3H7OIReTmG84WdMINqH0FiEA4rZoRlihCJfbUevXEZhpaEWmAY5xJ00D0RIDraG1crCC0gJH9SxxbUxjq8FqHn/UU6FwHDBuJyw3DBV8v36LjI+YusbNZWnGp2XBYyH6oCC9EQRfzoRhYQJq1Ov83IgZFS7Ot1Yf08rKKkHV2HJb7HUCV2c82m3Vt8PQPhbHZgR4rDcanPwFyewQT5pjSQPiBsTHAzJarYBsX4Q84djiIayEcr6FewD57IYtXgiK52NO8kYAjy1y7CyV8xP0xjfeof/0R/+ZJsdn+KWTa4tnUzx3zU6apDH9xqH53ljAWGA0FjDAcTR2NaUaCxgLJLBAUuCIN8HschpmX80EtW6mXuWtrwiKl+1k8xUqpGhF5Hv9Xa5SrFLsRY2yRL4S0wcPe3AR5qzYPnmtHX4AlJl6BeQUD4ZRZaKmKgi6iWB0cwV+lDZF3SB7KxzbjsWPoEm2OIVjmrheccDRsqG8ElmwhRu1qrLorXAExOsFHDlmYq+7F2InxjS/nWGtglALpFB5xNkT65Zhs0E0YSTAUUkogzaxy1aXTCUZNge3jxrXLYX6ME0FI8kjwoyiSY5XIUWahW6SstV9pCt95PrfoxCZpZ6/0uMQ4rMYF8U0ys609X/S9k8DHPU+UefMNBBtFMCx73gZ4HpKM853KSxjzpfGViMbT71iSKawU5o2j6wdPQrWVYOplOwHMA/vugYG6A++ZyYMbWFbeH6LPiigDoB94tEAca9FyBgoF+H+/ODBA1pdW6MdggeNTYV8gZ8BoXCEO3W77VHTb9Dp06c40R4yTSMDtefhpStxMju8qJaJA9EHAIv4sV0iuw1PFSQyFIpKEes4wwljao0aZ7fOZhEnWrxIx0uobM6mbN6isdIElfITdOni1+idK+/S9MQMQ80m7YRJAzMGOB70RWfOZyxgLNCxgAGOZjAYCxgLHJoFttZu9URDkfhl8qGfOVFANqcT0Te47OIzPQB99xQinl93i7pRxUE6TJW7kZKAZ1Badl28OUELu950KI4y4bL/THcLemMqvTZRVKl9G9qFE9rg96Q9KusSxkpUz6G7JsU5YMXeSABxw/JhlOiiPOrirle7F//t52ocpza0WJLajdaU1FT99huFwrFfO/vVaa/vAdgkjEBfJF2gDXKuJ+EYXfGZFP4cFHActQ31mGxxaiY1y3ka+KS3IU5lO+r29is/FXDsk9SoH/STdQHkkJt+/jio2a8tw/4+TZ+nUdUeCeA4BGPFZgYfQvn7KQI2TpOZez/nGuTYYdyHMD7VWLr6cwnHnGavF7yUCajNifcsfl6CEhFzIWIzul6bsvky/720tEQ3b96kzY1NjoWNg+3iGO9XqeyESV4KDBF3tndoeX2F44C3ZELCMLwO4jE2XZfrx+cL772d+bctXPfl/UdePydPnmRwufTwIYfvQNxxgNCZ2VmampoiRB3JZRGYxqFstkDnzz1L3377u5TPAYYiprhQqOLHKBwHGZnmGGMBY4FhWMAAx2FY0ZRhLGAsMJAFttdu7snG9hOoPa4iuyHeQNXedZCIgRjGKBww4+ZwanL0S1H74DBuQEcZdhxE76kZYfUF2kGc/6idIwLRdgFxJQTDHhWPvDuIadjgmVRHby05b3WAl3LKfvNl4hcbWjMO47pPbMkUWapVGCiVqB07hjF95d9xCWYiKuMwBqdaTqcM/JJCcZe4zQl33A9wZFtJ1doe11lSOJuwqoey21EGjgzKBsgEflCGTPqiR7/O9PpFrrPdDi7duM3wgGa36jD+bkDkei41m02qVut07eYdunv3LgPFiYkJ4SZt27S6ukrb9SaVymUqFgqsiNza3qad7W3yEFfcgsrSI9t2yHOFyhHXdyHcF2pHxGdEexEnnF/kWharHDl5jANwmOFYjwCcL730Em1ubtC1a9c5MWE+X6D5+TlamF+g8fFxajbr5HtN9iBxnBydPXuevvPt97icTCZHjp3peN8Y4HhQo9mcx1jAWEC3wJF+7jPdZSxgLPDVtsBBA0fV1bDfg2tSy6sujyKG46DL8KRnfLL3iyzSD8FWTztw/Koo84Z1FcQBRxXOxi5slQyme9VrGOqdYbW3XzviQimkCbMQV9+nYY6Mu850Rd+eav5Rdfg+yt0PcIy86NASfxiF4z46JcWhR/nelxg4arA6RfMjCkLP92m7ssOHT05OcizFleUV+sMHf6AbN27S+NQMHT9+nEHhxsYmra8/ZuA4NTVN2WKZQeLdO3doc2uLisUiJ6HD9VF3W8JF2rY5NiN+F8kNXXJbLf4cMBAJC9XnRcBg1KHRaHIywsnJKYacL7/8Mm2sr9PVL7+kfD7HkHF+foFmZ2e4bvValajdCoPV2HTq5Bl6993vUy6bo0w2z0n5ZLgfAxzTjBazr7GAscAwLWCA4zCtacoyFjAWSGWBOOCIODVySzNRxeE+PNR13EmHmIRCKjLZ3dsoHGPHACf0Cbc0yq9hYFx2jFfOn2qwmp2/khaIBY6K+/meoE4B5uq41vcdVUKZUXSIqrbTrxeZMRvn3c+1lBQujKJ9/crUVWpx80VcoosIcNRCF0gXx73qItXye86Rh6xS2w9wjAvlYIBjv1Fpvu9cD33CgHA4m3B+4vEahtPGMxpUgLhmkUQFj5dNz+P4i3fu3KHr169z9ujJiQmaX1igSqNBD5ceMlicmJygubk5fnbc3t6h1dV1BoMckzp8yYxwPVAv1j2XqwqXa3wH0AgVJOoFQIhgLgCQiEsOwamI4eiFsSMRsxEKR8RmzFKhUKRXLl2i7Z0d+uKLz8lxMjQxMU5zc/M0NzdLxWKJ6rUKKxwRPxw5D08cP8XAEUrIbCbHoYAMcDTXj7GAscBhWyDNOv6w62rObyxgLPAVs0BP4Kg9VKZZkMQtZjmGUQ+3rq+Yab9yzRkWpECmR7MZC0gLROMSBpwMqvOd5hY7qNV8rASHQcwHrUCK4yLxBG2LHNvpHI2FslTjcRIKzKcDbHEvGiKut3rZYegK/hgvd2LOn+ZlxgBN6HuI7kKsqlzjgKMeUxPHsTsn2qopA/tWIuEOce7OahH7BY6yLD2UQ6ySOOzrhE058N1UxT4D+UNQ7R94o4dwwoGnwz4KR5m4h5Ou2BaRjUQsbeHa7LU5kQpcnZdX1+jew2V6+PAh99nE+DiNjY1xgpjllRXarlXYvXpmZobKpRInfwGcRFkZK8fg0gMoRJIXF0lhRAIYJLPDcYjpiJfmeN6A6zRgJ1yuBXy02GUa9YAbt4CPIvM0wCF+hxs3fuBSjToBOMJNu1Qq0tzsHM3Nz9P42BjV61Vqt+ryFRAtLp6gb73zPY4jabM7tcNzOJ59ZyYmzZp/CGPXFGEsYCyQ3gJm8klvM3OEsYCxwJAs0FvhKIJ4j2RTEqWMpHxT6JG2gFE4HunuOfDKqcDxIE6eBtocRH30c6hgf1cCFR2cDvoE2Y829CiXM90j6QOSIHBMwBgL9TvHQRi3R5DPuBdoerIVAA52weREZNGkW0NtQoL74rDGrt6ONC8Uh9rmIRd2pGM4Drmt+y1OgMEBLtKYQyTIlqrDNoBjxmYAuLm5ybEWt7a2aHn5EW1tV6lYmqBCscAgcqeyQ5VKhZsFJWLLdzkpTAPJX/yA3aMBF6FA9Bs+x+zGhnYAHGJOQjl1r0X1eo3y+Tx/L18gYHfXxXd1BpGI84gJDO7TohywUZHYBy8Xpqen2K364osvcv0//+JzjveI2JFwp56fn6exsXFq1KuscOTJMLBpbm6BvvX2u1QslTh+o6UAx7mp6UFn7P12tzneWMBY4Cm3gJl8nvIBYJpvLHCYFugFHOWDnKxbGtVAXPB5XSX3VQhUf5j9d5DnHlZfDaucg2y7OdfoLKADx1HEGI2UGbr2ja5F+ys5LrmJPg8PqjqOuwbj5nqogwApMg6UOwLA9doO+zrX6xZ50aElplHboMcWho3lsewOOoLEH0ljc6YFjrr6r3M/l4RFfhBjD+wyijbv7yoRR+t9leY5ZRjnf5LL2I8atNd4kMBRxk2s+x6tb23SyuoKg8ZqtcYqRCRj8doBeb7DMA/AkIGfYzMgbDYbVG1WuH+F+zPUim12o27UGxQ02gwlAQaRdRowEqEo8K+VzXCcRbhnb29vsWIxmxHzFeAlICZPW/gPJ5gRL9YBGmXCmEwmyxmop6en6fnnnyPPa9Onn37CKsmx8TFWXQrgOEaNeo2CNoAjsuDYNDU5TZcvf5PK5TKVyxPshi0VjvPTM2bN/yRfNKbuxgJPsAXM5PMEd56purHAk26BOOCoti2NciBOwcbxydS4ayNYvD3pfXKQ9ZfuT0nOCWWB2YwFhm2BXQpHdU4YlnukVuagoG7Ybd9PeRxrcEAVug4M1L/hithL+MQu3QCOGbGIjkvGw+EzEm6jAEV6mWnqE7n3wcYYP6G6cRTwTY9F6cTEuU2VAEkZ9wAzg2yIt2db3bi/g5Sx1zHD6HMZu3lYdXqaytGBo74YVce5F7S1BCtiPHCMxDYAoctzAsYKXkpAzbiyskKPVleo7or4hrh+oGCUcRX9wCI7k++qFz2P4SN+0K8eeQwDg8DnGIuAkK7nscqwWRPxGUWcccyDYi6EarFYLtGrr75G169fozt37nI4BLhkAy7CjRrJZ0TYCtFiuFsLt2uRBRtu1XCDRszI8fExev75F6CDpE8+/pjnO0BGuFovLCzQ+Ng4NRt1CtoCmKLMYqFEr7zyKuVyeZqZnaNMtsh1wDmOzSyYNf/TdJGZthoLHCELmMnnCHWGqYqxwNNmgZ3HtzoSlbgFQBrgOKh65mmz/VFob5pF36AL9qPQzqe9DlHVHJZsh7upc8QoAE5c655kVZR+vaa5fuNskhQ4SjAmXYyPMnDU2xsZZ30UfbuA44gvF/36ZHf1Hlsq4KiUsR84DZA09G0Ab169Dvq1vOv7Yb2wiGn8wNdgnMr2EOptKf3Bw08Zg67vMUzEJtuLcYhrqtbwqFZvMFBbXl6mBw8eMDTE367fpqbnUqvZos3NDQaRhWKRlYOAc60mjq13FI4MkOEi7XlUbYq4iOLFSpuTxcBVGmAQ8w/gIswkxzX+xndjY2V644036bPPPqNr15BZOs+KR0DPVqtJa2uPxflCYArgyCrEMGyC4yCLdYaBI+I1vvDCC+RYRJ989CEDRygXAR0Xji3QxPgENRsN8poAjkiIE1CxWKArV15ncDk+MUmZ3BjXAXVbnF0cwYU09CvTFGgsYCzwFbSAmXy+gp1qmmQs8KRYoLJxp/OYGaeASAMcn5S2m3qGFkioMo1bBBtbHl0L6G6Yhx2vjc+vKrgOYHG9q3dU5Zemuj66PdldXI+yjnFgSsR8Swasj3Ks1jTXwKCgLlUfRebgIDbB0aD1GfS4NLZK1eZh7Rxz/xpU1ZmmaqOw60hjhaZpXLivR3A7tjgRi3B/DhiiwYV5bX2L7t67z6ARCWGmJqdYoYhEK6vrj2mnWu0kbsH+G+sblC/kqdFoUdbJUSabZbdodp/22tRyEauxzclfABoBK1tIBuMjYZYAnp0fqBp9n1gRbFnsOo3Yia+/foWuXbtOX3zxBeWyWQaOAqAGDD2bjaZQS1rESm24ZsODA5AU7t6o0+TkBJXLY/Tcc89S1nHo448+YBAKoDhWHmOFI5SOAI7tlst1Rv1zuSx973vfY8CYzeXIyZYNcBxgzJlDjAWMBYZrAQMch2tPU5qxgLFACgvUNu92gCMemFR3Z7WYNMAx7gEcb8mTLVdTNMLsOrAFjvxicuCWmQOlBbA4S5qh9yCshjGnqmUHXbDvp64qDFMzP++nzIM4Vp+jhwH1BoUbOG5Y6tRhtCPO/jp0j8tSrZdzEOMzkqldu16HNa4Ooh1p6jqsPu9VjgBYcJ0d7aZmlU9zJsyBva4fgD0kShnlpt/7Afg6m5qNHh/aDgM1ZJpG4hVAvtWVVbpx4zptV+s0OTXFisBsNkN3795lFSHKz5UKZCHOot+mx48fcxmAfQB9zXqLAi9gmMghGng/qAQBEdtUazb5XDJuqnSbhnIQ8BP9DlUj3K2hUpydnQ1/z9A3v/lNun37Nn322adctlQ4oinbW1tUbzQ6KkwAyWwOqkkR55FdrJ0MJ4fBcc9cuEDFQo4++fhDarVcjh0J2Hrs2DHOrI2Ykm6jwbEpMRay2Rz9l//ynxlWclIaK2eA4ygHsinbWMBYIJEFDHBMZCazk7GAscAoLFBZv91VOMbEA9MX5cNaLIyiTU9DmYNCAt02eLNvlItP5oiJAB8Lcda6Lm+qm99RUzhitTnomFPnHf0liPqdfn3oQEe1z1EDMXGjcVh1Ve3hwxUwTJxwWFcCoECSbVjzXpoXLYPafBfQibm/Dgoc07RjUDCWpF8G2Sdpnw9SNo45KOAY/4LV7hm+Iu5Fx6iAuEz0hHEj50AZy9F3LJ4HYDfMzwz/Ap/BpwcVoO3Q9vY2A8UPPviAv4fKrzhepkqlSltbm7RTqbD6r1QuMbRb39ygnVqFVYoMCMOkS57nkttwya21qNFodM6Je0OjXuf9AsdiN2goKvmFWfiiCi7PGMuI7wg1ooinOE/Hjx+nu3fu0uraKn33u9+lL7/8kj799DNWHE5MTPLLdCSNqVWr7MaN9mMMwm0aYBD7oY3YcCsdH4fCsUzPPHOBxkpFdqlGhmsGjoU8Z7AuFYshcGyGLt4BH/fjH/8pu10HhBiXjgGOg17E5jhjAWOBoVnAAMehmdIUZCxgLJDWAkmBYxqFY9o6mP0PzwJpFqyHV8ujeWa+JhJsIhzW/m/1eoIfLApV9zIs6KAgFgtg7Xx6XXvUZ1h1jTXLPoCjGldslxo7LtlMjMvqoEApTcKlXaA/zg00blwlHHN9h+URS6KDFx+JtiG1P828N+j46JAL2bC4uh9Af+yrHYk6J91OB/HSUm3zfq7X2JYl7VetEKj+eiVnYgCd9J6R4pqQoBH/cgI/wMUwKdBGo8rJTaA0hK0AF5HkBf1UbwV09epVWl5ZoXwux8o/uAw/eHCfNitbDP6Qudlre3z/AYAEVPQCn5xMJgSEcIkOGDDCtTpwfbLbFgNFKA4BJXE8zi9dqqUanuE0XKkpYCUikrnMTM/Q9Mw0Q0HUGz83b95k1+4ffP8HdO36Nfroo4+5PNQX90sAUag0cX60C/AQx2GDspGT2yjAEcc9++wzAjh+LIBjsVBkgIh2QR3ptVwK2j4BhKKeAKB/8Rd/yS7ZnufTdrVlgGO6qcHsbSxgLDACC+x/FTKCSpkijQWMBZ4OCyQFjqNKVvB0WHkErUyR9KAf/DE3ocH6J2nyBiyahrG4BuAMFJWUdEFDPeDOhWu0VCqFrmZicSc3dfHKcfh6sNJh1bXfmBtU4RiX/Cb6XTTSoD5/qfYYFMSIZAZi0Z52i0vAFDeuEkOIPhU6avN54nYNad47COCoJzSJa+Og/dEvaYo6DPRzpB2zw94/cZ/v48QRJbM2f+6j2Mihafo1cX+kGOdp7ChfUKngkY+3LNpq1UWWaVckcoEL9Pb2Fq2urtLjjRpnXUZsQ8xPAG9uq0XVWo3ICWhsYoyq1Qq7HONehDIB8tqBzz/CFRvfCaDIbtlNjxwXWa2FghHqw+mpKdre2aHNrS3Klwp8TtQZiWBYzTg+QbNzcwwZGfqFLyrQBLgy3759i+7dvUc/+pMf0fXr1ztKzHy+wKaHuhHnwbyN8qBCxM0QKk7En5S2RNifqelpzm59/sJ5mhgr02effkz1mlA4AliWka0ayWgAbQNixWWjUWfw+td//ddcx0azRU3XMsBxWBebKcdYwFhgYAuYtd7ApjMHGgsYC+zXAkmBo34efVGc5qF3v3U+tOOTKg7iKphCjRBXTJoF86HZ6yt+Yo6nl2BjlYaaJCXBMXvtIlzcuqQQZeJvBNxHzCtAxFw+x/+qah5dtRin9AEIHAYc7Tt2k9pDae+eruFKOWqCCL4+enyHFaJ0nUM9GRoOcF3KeGOdtvLT3N6PdJFPw0QFvWwUN664XQnHD8MW7B8eozLmVMk04pSjCesyrN30fo2Um6IP08yffaFyj/sCXg6owGvXdaUmLtLnkoT3Gv0cw7KzWo6Emnw9pbDxKOqynzL1+azHnRkAACAASURBVHPQsvTrL5IASyt04OssxTNE9NkLCVXEfUn9vKtozDAYk8NLjkkAt+WdTdre2aa11VXa2tpiJaJ0PXYyJarWhBsyNsA62GFre5s2dzbI9ZDUxefpr9lsiYzPUOBbxEpKAEqOzdhus9qRFY6eTxmCkhOqwoCarRZ97fJlunXrFispc/k8J4FBLMSzZ8/S1PQUgzuoCgUjDTNYBz7Zls1uzrdu3qJ79+7TD3/4Q3b9/v3vf88QFCpOxIBstpoMHNFuvJwDcJQv6zIcv1HEksQP4lJCzXnq1CmamZ6iq198RpVqhXLZHLdjbn6eJicnBXitVERsSiKaBXD8y79iGFlvuuT6GYavgLUL0/NJp+9Bh6c5zljAWMBYYE8LmMnHDAxjAWOBQ7OAAY7JTT8MqJpGkdIX2iRclCZv4ZO7Z5xqT2/VMPoRZfYFEcqJh3HOYY2d2F7GQi4x0oopKQaMpVFRxsWiZBdy5RpQX4Lo54i8INEAsIxh1qs1EXWoCkB1hWOfNie9uoalRJPJFtT4gLIOSdW5OrgYVt2S2mKvazcOiCeuX1pw26PCcde1Pq70evcau7rN42zVb+wmtbM+f+pjXoJeLFjSjJ1+97Ck9Rt0P33+GAYwTTOXp7FV0nLj7wN4edJiAbuMUQjoiTkAoNGnEjWbDVYx4jNAQagP19bW6HGjQo8ePmQgB7DH39XrDNK8NtTcARWLReGS3MRnAh66fruT8blebwi42G5TJiuSsHieUOBz3EUk8eGXIKJ+YqyH9ajX6d1336XPP/uMlh48oGK+QJMTE3T69GmGfgCQOK94YRRw2ShDvjwA1EOimAcPlum9732PVlZX6be//S2DU3lN1ZoNBpuAloCNUDXCLvl8jnJOlj/HhrIAEwE8Z2Zn6cyZU3T16uf0aHmZPwOY5KQxExMCqDYbfNcsZHM0NzVN3//ue1RGfEcAR7vUgZizk1NmzT/oxWyOMxYwFtiXBczksy/zmYONBYwF9mOBQYEjgol3tmSh7PZTTXOsZoE0Cp2nwXjSVSxJW4el4EsDHJPU66u0T9z4HHTs9kt+o/aHfg69r+KSz6j9IEBL9zFNTa4ilKLK5HfE5kHZZlSLAayqqBvQFfywx+igY+cw6q3PSXHzzqBzSZp5L84GSRMwAbQMK/nMsObh2HYd8jgftF8HHa9QN/qBR46NOIziGQ3Qk8EfA8c8g8KtzU3hMr2zwxAP/Vr1XVY24ke6RYMMArB5XsDg0fU8BniYBwHroLBteC4rBznBi+d23KqRQVrGRMTvOAbKyM74CRWKyGwNOyGG43vff4+uXbtGN67foPFiiTNPHz9+go4dW2D3aigpeR6zBEQVcR2FrhyQ9M7du3T39n36/ve/T2uPH9NvfvMbVh/KRDh1t8VZscvlEk1NTnFSHNQJivc2VJftgONIzs/P0/nz58Os01l69tkLdP36lxwfEtAV9QVwRP1sx2a7IElOPpuluclpeu2VV6lcKFI7IGoEeVZYwhYGOA46ss1xxgLGAvu1gAGO+7WgOd5YwFhgYAsMChwja2s89D3BrlZJjDeshd2wFszDKidJ25+EfTirZcLF5bCyoyZdTB61sRPXn8Oqa5osq3H1Uce5DhwPYlyKRDwikQAv3qHQUTZ1Howbf2nsOiwQI11IUa80qlK9fWq7jvK8k6ZuafpjL4WotFGaZGpxWdSjNhcx5Q5yi2RMtojhidxgV4CpjONw/Lo0qr24NgxrHo47hwpH04yPg5gj466zpHOivh/wmx+I+L1oL+aAzc1N3q1QLNLGVo3u3b/PCkIkPUG8QYzLx2tr9Ghnk9WP1WqN+xoAD/ZDWe2WeMbD/IeRKd2ipcIR4A5AjWM1tloizXP4MoYV86GiGG7FrVaT64P+LxZLXAdAwcfr6/TOO2+zSvH6tes0VizR1NQUZ59eXFzk+mDscezioMVu1GpMSrQPbtQ3r9+hP/rjP6L19XV6/9e/ZrdvbKhHw2tRoVjgDNMYy6iviCHpw/ebsqEr9TvvvEPVapXLh8ryzNnT9MXVzziGY6lcZvsBNqLuUF6ifQWoJDNZKucK9MJzz9HU+CT5ZFHTKoSmCGh2ctqs+Q9yYjPnMhYwFujey40tjAWMBYwFDssCgwLHyMPyEwwc4+Iv6XBhGH3EC/9eGVlT2HFYi6dhtOkolMGuhQkrMox4ijhVUuCIfZPWrV8TRr1aGVY9oUJJ6iIY12ZcK51ysOBNGDeznx1H8X3ceGBFuGLcuKQxcS9v2BYxMQPVdkkIj3NjcT4IyOynKh2WHdV5mJVZAwxEfW6NBcApKh4Xsw+uo0lftiUGjinuAymaEdmV4ZFyLenjSlfDIq4e4OrpU6cYFOF4jtMXxpEdpB7Dmofjzi0zMct94ubPyBjUXl7p8WB79vmg816fuS3ynCKV1WGsXqk65ezOfptankjaIl2m4eJ8/8ED+vLLL2l9p8Zuw+MTE6wOhMs0wBogoZ8XSsONjQ2OsYiYiJw52vPIbtuUdTKs5MO+QjHZ5jEEN2X8jizNTbhae+KaQP+iDqgXACbPR4HPoA/Ab3p6mpPBIKHL0tIS3b1zh15/4w1OUvPJxx8zcEQ8xJMnT9Hc/JyInegL4BgEbidcLuA8zodyHywt0a2bd+n7771HG5ub9P6v36et7S2GlVBqBhnMg0L9CbsgviPsAdXieLnMoP3C+Qt08eKL7I59/sIFOnHiBJ04sUiffPIRKz+RuRrXA5LKnDxxgmMz1ht12tneoXq1SnknS//Lj35Es9MzVG+0qJ1BYhqxTY9PjPoWPsilaI4xFjAWeAosYCafp6CTTRONBY6qBVTgqNaRnQUTqizSqEWOmh3ioMgo4Eac0ihtjD617sOAO0ehb/SFXK926bZKuuhHG4dlqzTnPAq2Peg6DGN8qnEa0eepkjAccIPTAOi4MRg7rmJiD+rHSQiPxTXUPcMa9wds1uSn02Jzjur6VO3IQCuhun9Q4DiKdqDMXiEI9OusUqnQv/7rv7KrLWLsLSwscJ/ADmli5+odeRDjMY3t1PrE3Yf6xc0cpF06ANbvU3rd8GyCenDW6FCFiN8Rn3C9Wukomm/euEGffPopu00fW1yk0sQEVStVBnyAZ8ikDNiG7XFth9DX2ATUE1AaIK26vkOFfIHBHTZWOCIDc6vJwHFsfIzViogFCZBXKhaF8i906ZYxEReQaGVqiqG1cPVGNusc3b9/n27fukWvv/E6ra9v0McffUSlfIEVhAB+UDgWEMPRdRlsttutznDicRgCR5Rz88Yd+sEP/oh2Kjv0q1/9ihWerKYNiCrNOl+veJGFdgN4om74HS7QgJqvX7nC9YF79sUXX2TX6TNnT9Enn3zMbQNovHPnNs3PzXO9VtfW6ObtW1TdqZDXatHU2AT9xY//jM6cOk2W7VDLEvbFNjMxadb8yWd0s6exgLHAEC1gJp8hGtMUZSxgLJDOAipw1B9qky6gn2TgGCekSeqim8rifRQQSW8Ier0PQi2Sqp0D7qwqUmCLXqosXjArC/2kdkO1BhBP7dmaNOcc0BxP7GHDGp9R5VXylyCHYbjY+VIDherY1esaN67ixq5+nMwaq7oeDmKXOBAzSHl7HaO2az/XlaoE2085ce1K6kavlzEocEyj3k7cH5qKUlfMqzGaHz18RD//+c85g/G33vkWXbp0iYETIA4g16AvAYY1D8e1Oc0YiBuDkT7vo8AdqF0BYgeK7NLYdIW4WibbO5xPqjXh/oy/8W+l3qD7q6t06/YtWlle4cQtc3NzrNyDu/FOo8ahRwDNoAgEQNvZ3mZFY6UtlJG4QwIGtr02xzMEWHRaxIlm8DtUhhwyI1Rbe75PL1x8kUqlIv361+934h7imWR6ZppdouEaPTY2zgpI+dKV+8ayKJfLMuC7fv0GvfXWW7S5CeD4MeUzWZqemmKod/zECc4YDUWi8NDu2gpjFQltkHUars7XvrxJP/jBDzgMwL/+9l/ZTRyJcCo7FcoUcpxdGmrHbC4nslIjO3U2S6V8nk6dOEnPPPMMj/ednR169bXX6PSp03Tu/Bn69NOP+TMA948/+YSB79kzZ1gleuvObXKbLcpnc3Rsdo7+5I9/SMePLVImmyfX7gJHE8Mx8QxldjQWMBYYsgXS3A+HfGpTnLGAscDTboEIcERg6zBD7V5v3HvZ6kkGjkmh6t5tH2T6jl+OJHV71G1+EPGwDuJaicTcgjuWEj9PPf9eLoFJlSX76/NuLZL21UHY7aid46s6PuPsHDeu9LEZp54eNLkIktuoGcbRB9K1EpBh0HE/auA4KrftuNiLg14v+7nX6WOgl/pOt0ckvmKaivfJOC/Pz0k3GDQh5l+bY/ExcGqL7MJrj9foww8+5O+OHVuks2fP0MKxY5TPiZh6yKmUdO5Vq594PGrtSKNaTDpH6x4d+nFqXXV1vX59JK8f9zSbBP9V5wTbQigJu5MQRcYKFbESRQIS9E2lWmHFIo5dXVulm7fv0HajxTANKkO0A9makSQGzwiTc9Os8Ks3GgwGOXN0CDpbBJfngCEkysaxAIRQCBbtPD8Z4uUF5hnX9Rg4Ig4koOTLly6xq/GvfvlLPqY8NsYxDpFdGsBTKjI7dpXJXpCUJpvlZCxw+QZwBNT76MMPKedkaGJyUigMT59hdSUnp4HSPRCxJdl2QcDAFNvDhw9p6cFD+v73f8BJbW7cuMGgEQAWfTh/7BjHsuQ6lkqULxQ62bxLhQIrGhH7EcpIlPm1r32NXrp4kc6eO0NffP4522Jx8Rj97ve/p2ajQc8++xwnsrn/8AEFbZ9tPj0xRe9993t0bH6BgWMbMRzDMTw3NTPIQ2Oaq97sayxgLGAssKcFzORjBoaxgLHAoVlgl8JRzkhB9AFYr6CanZWf+xK6lQnF0t7N5QdIhcep2WHxedyDfGTfFNbEW/yBtgCJJAaZvgMiS8nwLV7zcxV4ydcjPlu/Okbbr2KHfkcm/z6SkTeCNuLL6C6p+p9Ld+Pv2a99xkP/M5k9klggcr3uw+YHMT6TtGevfdKMz7hz9AtBwfOXEBBFVbba3KnDDtV2DAd6vLMQCW72npOgABqJYntQoyvHidtHt1H7mQfV6oj4n+EnacYuA51uSWq/7gc46qbqGS5Cc3dODOZ2nSDmfoL7O0NoARUbrTY1mi2q12vsGitf6Ny9e4e2trapVq2yCgzQB264l15+md1QM45NNvnCBTc8f6+74n7mEnVc97vOeg5JrV/V/VCmameOsdrjWUhPFASwJTe9nPh7pgvEy4fugsxBDmlVOklSUBcAMPQVx06kgBOewIX50aNHDOwAD/OFIuXHxjnOImIzoo+hfNzc2uI+alvCHRqZodFAoWT02FVZAkYB7xAXkcTYaDS4DNRRJpERLsqBcJtu+/TqpUvsKv3zf/onqtXqNDU1SYvHj9PJkyc5VqN0Q4dKsmMr8VDHcPTRw4f06aef0ttvv81u4XDhB7wDuDy2sECnz5xhVaKEo4glCeCHeqOtFcShhIt4qUQtt04vvPACnb9wnsfu73/3O7p+/TpNTk7SwsJxTvzCyspsloEp2oJxfer0CZoYH6M/fPAHuvrFVXYvR0zJy5cv04Wz5+jGtetsb2TM/vjjTxiMPv/88+TkbHqwfJ88DxmvCzQ7M0dXXn+T5mbnybYylMsgC7bNz3azE3ODPDQOYZY1RRgLGAs87RYwk8/TPgJM+40FDtECvWI4okqxSRASZgQ+xKYlOvXAi7khAcekCoxEjZELvkED1/c5Sa+YX/3qNsxFer9zme+PvgV0983DrvFBjE9WqYUhAtSEHAwbNPfWYSkcI0DlABKRHHY/6ucfxdx6EGNFP8fA96iYDsE5WN3mt2lrc4vu3l+ilbU1hkuAL1Cywe0Wai8k8QCsgWKtUMjTysoqzc/PscpudmaapifHOZPvk6yy14FfnMJRB45xrvJqsih93uPEJ8rbAxW6twMkcLFZ0SezMyOTM9SHS8uPaPXxGmeTRn9hQ6Zl9EfL9cgNhEu2+Bx97HcyLiPHdLvtsUKRk+KFLzwBnnF+fC5+ly8BME6geiV2sUbb4XUAd2yoD/Hvxtpjev6559jV+B//8R+pXqt1lIkn4E49DVUl8csQz0WbxSZfNAD8QZn4xdWr9I4Ejr/9LbcbbtJwgUYcRwBHKBNhg3q9wYlaEJsSG8YeQDigZ77g0Plz51ld+dlnn7F7NI6Dq3ShUKa1tcdcb/RbLpejsbExKhYKdOLkIn355VX6NTJbb23x91euXKFvfOMb9Pyzz9GtGzcZ7p46dZLL3d7eoRdeeJ4K5QKtbz+mjJOlUmmMJiem6PTpcwwebSdLGTtjgONRuzmY+hgLPIUWMMDxKex002RjgaNiARU48kInukrtWU013lAaRcqucyhn0MvRY/T1VISEb+MHsmlCZeausocEHPVstcndsaI1Um2FxcYoFtt6jKmk5xDZKZNFtlJhTJqxMlDfm4P6WkDtgzTXuV7wQYzPvo3psUOa8Rl3DgYKPXaA+ga2xMLYduyIPhi2UdWHuwBGwjmZd+ulkE54/Q1qw/0eF3FL3SUBHbD0AdXj+ryj9uuwgGPc3KZLYAcFjnHnEApGjyEVANH9pUd0685dBi1IMoT7EhSM+B5KLwAluJ9CKba8vNxxYR0rl+j8mVMc6w7x9uLc2PX66OC9Vy/H9UeakRFrc/36UMYOn0P5XgeOUTls9D4nXzSIS9OKhAhp+65IuhNu6jXQDhza2q6wag9U8PHjx3Tv/j1af/yY6s0mBbaI2YjvMT6gShRJWixy2wCHLkM2DqUQvmzgjNKtZse9GbAOcx/6AWAUYBFlydiK6j1bZCS3OA4j4DNAYLlc4prf/PI6xzI8deo0/fQffkqNeoPGJ8Zpfn6eFY74FxsUiWqZ0jUdCkcAR6gK3377rY7CES77xWKBZmfn+JyAr1AVAjhiHoW98C/qMj42RqWySABTKuXowjPPMKD8xS9+QZ9//jm7e1+4cIE2Nna4jRMTEww08TvsgviQ2ZxD7//mfc5ADRiL8Q/Y+Prrr9PFF15k4IhYk+fOn6M7t28z7D1//jxl81mqN9FXHm1v4d82vX7lTTp9+iwrHslCZmyjcExzrZp9jQWMBYZvAQMch29TU6KxgLFAQguowDHNwiYSgyxmoa1Xo1+cM/WhO6mibliLwIQmE7sNETjKNu+nHRGXxBEBR7XPZeD3JDbrl9VTLSMKHuJd9Qd1P09S59T77CPOWOpzHeAB+jWow7CkVTmI8Zm0LnvNSUmBeNw54sYjgAADx2yGEzjo89wud87wRDgmzbw8qA2ehuOSviDR52H1pdCw+iPNXB+J4Yi5PWHYDf0cKAfuv+z2K+N7cjy8gFpumza2tjmBCNxvofgC4FleXunEsoMSDLCxUtlh8IPvJsfH6MK5M3Tq9GlWOeov0NRxpd8H4vZVj9Ntzq7yAwxYHezHXa/6fKBfr0nnCz1Wq4ipKrIqe35buDyzq7DPyU0ACgHCAjtDS4+WGX7duXOHk7UUikKVZzkONd0WbW9vk+u2GKbBJkgmU6tC/dcS4DB8DsDv+A7nanhiHkKIBQEr29RstljlB4C2s7PN2agB7gBDkUEa7teTk1OscMV+AI+O7YSxHF26fvVLjrF45swZVjgCWsONGhmmoTKcmZ4WkDOEthK+8XjwfXapfri0xApHAD5s77//PoNEBoO5PCsxAVDBZ/OFPANGHId6Arw6ToYhJ9ywG80qA8fHj9fot7/5LdcHYBDu2fVaU4QMgIdOmN2aE+bs7NCDpXucfRqu6BibKPvy1y7TW2++RS+9eJHu373LiXcuXEDZj7lNUEpub2/Qw4f3aHMT/dGmYqFEf/qnf0bPPfsCkeVAfmmA4wDXqznEWMBYYLgWGOS+OdwamNKMBYwFnloLJAWO+gN20gdu3bDx8dKiCqE0MQM1bWb3tGlid6UZBUMCjuriSQ9Gn6Y6+r6jgHFxi7C4ug46VvbT/sM4Vk8ecBh1GPY5Iwoc6PIU2DFwv6aAJsNuD8rTr7OB25Gicog5BpWUUAoJtYvc4kDMsAAXZ7XtEZcwRTOeqF2j8YKTx7XV71FwL5bbsPpDP0dcXEIeH6oSLiFu04Ejxp0OwPAZw6/AombL5Rh1169dY8CDfYuFIoMXAMW5uVkGO2K8+rS+vkEWBTQ7JUAjYjzGwdChAUft+kk6KKHiU+08KHCEG3pcf/V6aSr6UFyHftunFgUcwRHAEeo/gF6MtfWNdbp28yY9fLQssig7DkNIAEEo75qeS7kCEqi0aGd7h/uv0aizCBMvM+CpDZDI8RkB1jh2rICcUDh2EtWEyVbw9UsvvcTqPQDlTMbh805MTNLx44s0Pj5BY2NlVruqG9oBaHnjy2t05tQZOnfuLP3jz37GMA6wEYpXBtGTk+zazdeRRR0oLYEj2oYYlFe//FIAx4BYaQjVYalUZkiOMtgOuRyDQ7h189gVFuUxOTk1yeetVrc4M/bS0hKrQhGz8ezZs3y86/qUzWS53g8fPWIX6cdra+weXalusepXusFD4fjqq6/S2++8Q5cuvkT3795jl+uTJ0/R+vpjWlp6yCEHmo0aOVab6zo3u8BxIl9//U06efI02U6G2sqcb2I4Jr1azX7GAsYCw7aAAY7Dtqgpz1jAWCCxBZICx11uRInPoO0Yo4aMA1r9oEDSAPyDVnvXcUMCjqPIpDq0NpqCjAWU63VoQPywgeMhxDNklWKogtXnqr3AkAq4+s19SQaprkiOy5KdpLwnYR8V7KYdu73AehplYj8bRVxow0zBex2j9n+aduxVV6jEkKVXZi3HPkicQXaG4/8hecfHn3zCCTXmFxY4Iy/UcFDRQW0GRZ1MNgIQCeTDiU/CcgC6eiU1UuMZop2DKk71bOz97Dzsaykua7gep3Gv7NYMeD2PKkigknHY1lDV3bx5kz744APa2NigSQC7mWlODINnL6gZsUFFirTgTQ/uu1tUq9cZpEGlh/iIfjsgv9HuJLzhZD4+3KU98gCKlaRSqCtUlQCJb775JidtAaQrlYoMGc+cOU3z8wvcTygf/c2xHNs+qxzZfdt16ea1a3TyxEl68YUX6B/+4R84K/bU1BRDwtOnT/PvKnBEeay6DOuFvwEpv/jiC3rttdd4nP3yl7/suEwjEcz5Cxc43iJAL0JSsFo8VA5i7KEeY+PjfK6pKaHW3N7Z5gzV2BfxJrHf+voWffnlNbp37x7bWbpUCxiOrN0ieQ5gI/59+eWX6Z1vfYsuXbxIS/cf0L/927+xYhIu4LguJibG6eTxRTq+MEuLi8fp+CJcyI9RuTRO2VyenEyOvEz3JZMBjkmvVrOfsYCxwLAtYIDjsC1qyjMWMBZIbIGkwFF/yE66WNArIlQne097vLBSs5Xayhv1PpAA4G7PjWNVDZiJOs6KQTcz5Z6LxF7HWuECrcf3g9pVLW6Yi2K13Ljg+HGm0hdhiQfnE7RjHDR6gpqxq6rqdcXqLuVaStOvamQzhl8J3UJHYTu0Qw8PMApFcKTuaG84t43q+oyzFa5d9foFAPiqbyLTcDfVcNLsxvq4HomttGsg6Tn05CaxtyjtnolrGUo6AMbNzU2hYhsf59h99ZZLTibL18XKyjIr6ubn5tltFi63hXy+k4lajl+GPo5NWUfEDAbYGsm9dkQDtV94l87Y0ewYCxy16ww26WRhD2Nk4zOA3/Vagx6trLLbNGJjApoh8QrHK/RaVG/WqVGvc1xMdpu2bFpeWabtyg4rIwHgcAzGObKINxCzse1T0BKzLc+x4fjHVQBw6duir/AdVNdQ9EGZ98Ybr9PVq1/S1atXGaLNTM/Q6TOnaXZmltW1iE8oXJfFNSVdtgGgb167TicWj9OlV16hv//7v2eV5OTEJNcZZcC9WgJH6U4OpSbqCxduZLXG32gbsktffPEi/f1Pf8o2wvmgrD19+kwkKRHajutUAm7AUNgOYBExHG/fvs0u4FBOrm9ssFv6vbuIUQoAKeJJ4ngGtjYycAeEmJqOY4lx7gccE/LFF1+kd955h77+2mv0aOkhx4RceviQITHUm2dOn6bzZ8/QiYU5KpZKlM3mybGz1Gy0KJPJUTZfJC8Eo4C0BjiO6GI2xRoLGAv0tYABjn1NZHYwFjAWGJUFEgNHzY1oGGBsVG2KwDc4EA2aUbsPVOxVfx9socfMbgUB2bxc2GsDiMn0/A4P63LT4SxZI4CqB9BBcQAaK4NhqLsOoBmpMg0fRH1GcQ4dlKUBjpFYkLYdSZ6QLJ3Q7hb1e3jqWe4hjKvoOA844+tBbqz2U17KcIbar/gWNz5j5x3NLoPaKurSHW/suPGgj+O4+5n+ggB1l66nbYJLNdRpNsequ3HjBruawg339p3bHKcPbrHl8hjDccTIA1AKWh6VAE7aHt17cJ+WlpfJzmfo5UuvUC7jUD68EAEy1RcS+xlePV8gpiw0YisOK9CdNfR+Ve2s29jR3InVarRwOw8Plm7TAHrszpyxGQpCqYhkJ9igFkQswNv3l+j2nbvsMgwXYMQDBOiCuy7cpgtIzFIqCddpqPUqVQa6wjXeY7dszKt1wDMUDIBWq4b3TIAzhG4QL2IB6AD9oPyDqhH/4lhAwVwuT3/yJz+ia59fpS8+/5xB29zcHJ08cYJm5+YESEasxdBlHsnjcKyIPdmmq198QcePn6CXX36JfvaznzFwhDt2eazMSWMA/lwoMNtwRfepUq2yOrPeqJHrNrlcuELDxfnC+fP04sWL9NOf/pQ2axWOJQoX6rNnzzAIRHswxsoWXM0zHFNyfHyM4z0COCIkQK1S5bHtBT7duHOL7i8tUaPVpJbrku3ZDDfRJ2hTZzQgoU/GosAKuB/KpTIdWzzG2bEvnL9Al156iTbXN+hXv/oV2xPKR8SFhKIS10AOos/5GwAAIABJREFUINexO/F5Ef8UNkZW7LZTYhsjFubc5Hy/21bKEW52NxYwFjAWSGYBM/kks5PZy1jAWGAEFkgKHA9DlTOM5uqKkDiXp13nO1LAcY8MtGpmzScUOLLNn9DMusMYn09jGbuuwQEzKMdlzeb5qpdxBzzfvvtKjnMtEUzsnKQp4XRVVqoXP2rcyFGovvdtoP4FxEFE9Lgeoy9WuZpQZTssiBbXuji1XXQswwsgpqRIoE6h5JXAseUhWYxIJvLw4SNWa8FVFzAKseiwvfvuu3Tlm9/kORn7sfLSa1Mxl6dHK8v0y/ffpxu3b9Li8eP03Isv0NT4OJ07cVzAKLxIYCg0hGXNMMpAg3Zln1ZipyrXwK75QjsuLgJoG4lBwv0BsWAztrtlUQMuuo5DmxsbDNQehHESsU95clpkMHYElMQPYCTUilY2w27RUJ8im7SEdSifYzO24f4r4jRiQECByK7aUDx2kpSIaqFMbDKjtaifJ+IeTk5ynM4//uEP6fb1G/TJJ59w4pWFYwK2AQTCYpzNOlRGSoU4u0YHAaszARUvv3aZ/vkX/8zqQiR1mZyaomPHjlG5XGbYWq1UGWDX6w1WzhbyIjM0kr1MTU7Rg6UleuWVVxh0/uRv/4am5mZ5/52dCrtmY5xifAEIzhTGGDbC/Rvgk0MDOBlWaN64do1B4Ktf/xr9x4d/oH/51S+pBRf07W1yfKFelCpVTo6Dl8C2TZNT47RwTIQRmJudY9UjzoeyXnn5ElW2ttmlemZ2hr71zrf4/ADjGSTRwXUVqkdha2R2h5t8oVgmKycyYqOex2YWh3Bx9J8nzR7GAsYCxgK6BczkY8aEsYCxwKFZIDFwxCpHWeg8McozTeGoJ2yIdQE7YsAxsgbieHDK9oQCx37jaCiL14O4ur6iWap3PbAMmDQm0o+arQZ1w8Rir5drNrt/xyibD3pc6eNc/VtvR1w2eCSs6MzDSMBgx4d2kP2nvzDqd90dxCUzyDn0WJRqGXqfx8LJFNB5UFulOS5uXz3ZStzY1cvBsRI4blfqdOv2bQaCyOD7wQcfshoNfwOGICHHq6+9Ru+++x1WZAG0NpoNKmRzVMwXWd34P3/+M7pz7x61wsQli3Nz9O033mBlGlRmg2aQ1sdCGtvFjSPVVnHX4K75QotdG1cfAEf1eFy/AE74Wd1YZ5gLOyP2H+ojMj3b1PJ8ajRb/BlncQ5hJQBjy2+zIo8houexclG8XBDJX9A30iUasBFKQDyeIXt4oQC4BZAG1+0WqyuFHUSsQ6gE5bWBDNK5fI6+97336OG9+/SHP/yB4xcCFCLD9Pz8vIgNGarCZWgGNQTAzRs3GCpeuXKFFYDXrl9n5eRYucyfY35DfRHzMJPNMHwDNMzns+zCjHEzNj5Gt27eotffeJ3Vlf/jf/yEFhaPsUoQishnnnmG4SfGKdpatHEs7I7YiwK4whV8a2ubtjY22B374qWX6X/+/J8YOGIcQ+VISHSN+JEcvge81+K/AUdfffVlOnnyBMNzxJFEGAFAQ5T/2qVXqFlv0G9+8xtWUr711ltivLNan5FsZxjis2ajKfrbyVCmMM2ZtVH3E/MnzZp/kInfHGMsYCywbwuYyWffJjQFGAsYCwxqgaTAUS9fhwQHvYBP2l5d4ZgqltkhAEfE/9lrQzti4+c9QcBRHSv6YjrS9kOO9Zd0jMn94ha3aSBB2vMe5P5xbYyrR5wSbxTAkRfIRwg46gkzIu8KMM5Vd2ctTmav71AGx1RLsMVeZwmOPyq7pAGO+ssltQ1p7BEZ8ygkoizvrX1Lc444+6YBjntBdtQfAObG7Xv0z7/4BYMwJMcApIGrK5RjcFsFYLp8+TU6d/YcQyLsB/glMwTfvHWL/vHn/0TLqyu0U6vyPsVclp4/dZreePMNOn/+AsOgYTwLDDon6HaMxI7VvhTZv8MtBGodSB0BjgG5AP3yFV/Y/1Lh5yNmX7PJ8QQB4jY3t+jBg/v04MESbVbgCl2hXD5P+XyOQylIhSARgBkySvsdFSPUiAwT8Znn8ndwgcbnqBufOlRvixCNNgNFxBKEChKu8oB8gIbShRoQDudE9mmh5hNJTLCxS3AuS9/5zru09miZ/uPf/4PhGEDjmdNn6NixBREbEqpAX6g2oaCU/YNyABxxPgBHJHsBcASMKxVLVCwWOJkLYDaymGM/zFnIMu1kEFeWKJvL0vTUNH3+xRf09a99jd3Lf/I3P+H4kdJ1+9Irl2isPBaqO9tkc56ioJPEBrYHJGy1XAaOgH0COP6M/uWXv6RWGzEjGxQ0EdJGQFuhGg0YOgK8fvudtzjxDWJGAm7C1teuXaPNzQ36+muXyW006Te//S2rOd944w2OUynC3PgUWAJ8doaTHzCsbDRdypZnue8BgU8uGOB4VO4lph7GAk+bBQxwfNp63LTXWOAIWSApcNxLOdFphqZYOkLNEwHbFfCgL0L3yiLZfWpMtpjX2ztwDEcLb8v3Bo54+o1NdPGkAkcoFPwePoJPGHCMG/dfFeA46LUdp3CMUyLGni8u470Ohgat+JCOi1Vs9VHHDgqy1arrCschNWs0xcT0q8z0vdeJ9QzOAGK9HrBTwUARIE+cci9lZK8kaJz5dtAIpd0Wprk+du0LSIW4eZUK3bx7n1ZXV+nDDz9kBeP5c+fowdID/h2wcWFhnp599jkGkNiQWAaut1NT0+xeCtD4s5//nO4+uE/VJuIRClfS50+c4ky+UDnmARyHMCqSAsd+Wbsj9u+nrA7vNwyRVG8OCqjhe6yKA15Gd0v1IRTGnuUwXEJiEiQpgd3wN67b4liZf8cLh1azxcVC3QdA1m4F5LZc/sHfUAAiTiZiDAKQuQBiAcBVhUEa+gUqOZw/l82xrTEe0aeIewibfY4YjKUijY2Ns5oRrsxbW+hHxFwEaJSwUSjAEWsRMAyu9Osra/Tv//7vfB5AtRPHj7PSUcI56Z4PYAjVI9qCpDZIogLVJpKrIMv273/3O/4b2dBRDhSLeO4SMSARS1a461sWv0blz7EfXLMvvvQSu3L/zU9+QnPTgH4BKyKRvRptZxgbKj8FPEXGa/wLpWSZWq0mVbZ3GDi+cvk1+qd/+Wf6+S9+QfVWk3YqFbJdvKTJ8DXBcBdxHG2b2/pf/+LP6euXX2Ngi77CQP74449pZWWF3rzyOnktl4EjAPzbb7/FsU4BTi0HsR993p/hfqPJv6OtlVqdKDseulRn6cT8iWFcHkO4wkwRxgLGAk+bBczk87T1uGmvscARskBS4ChcUJSncC1W1BFqUqQq/WI4qvEDOaOk2sZDUDjaVg/gSFEX0V3ugk8QcEwMQr5CwPGoXh+HUS997KYBKodR36GdM2ms0ri5VYVfWpiLuHo+ScCRQWFSW+mNTnhfOgh77LpnDjiQ0lwfkRdoUonnOAyxak1AIot+97vfsYJNQh4AlnNnz4bxHW2GRVBAbm5ssvosm8+z2g7Ktk8++5T+/YMPKLAtevjoIYIM0mJ5nN584w26fPkyu9IOQ+GYtM1psnbr5t8LzkLBJ9xsu8860EHWAo/DFwAcQlHYqCMhSIFh1N2lR5wEBmARCj4ANMAsgCfPCtj1GRme+TOoBYOAWm6L8naerEDEyYTy0fXcThU936daHUlVXP4eiWVQdj5fCF2JxQtI9Ovm1ia9+sqrfJ5PEYOxXOI+lMBxe3uHwTGGAxKXYEPbAeqmpiYZOMONfnt9k37/u98zmJydnaPF44s8RqRbPierCbNLA2TiB8ARyj2U+53vfIfh5//zd3/HgA11WDy2SPML8yJJWBgXFMlu2BU5Y1Em6/CYmZycoM8/+5yef/55WlxcpP/7b/+WpscnRWxG26bXLl9mu6IuiOuI7sGlDngo+jHg84H0ba6vM3B89WuX6Z9/+f/RL9//NVVqVVpdW6OM73BiFwaOcC+HSjyToYX5Bfrf/tf/Tl9/9bUw+3eLFcCfffYpPXr0iK5845ucAfw3v3mfwea3vvUOTU/PcB1c36O2JeCw53pUqVa4fQCtLdenmmsb4Djg3GcOMxYwFhieBQxwHJ4tTUnGAsYCKS2QFDjKINuyeLxt/v/Ze68nSbIrvfOESK1V6SytdVVrhQYa6AHQGHLInVnu7L4szfjIfVk+0mjc5d/BNT5yzTjkADPobmDQEi2rRXXpLq2rsjIrtZYRsfv7rnumh1eGZ0RUZoludyAtuzJc3Hvudffwn3/nfP7yKB7eSuzWQtuWcKkO9sN9CQ84SD8G4GiRx1x4CHqagWOxD5N8my9Uo6/c+fA4tlvq/CjJ+ONxdGAZjhkcc4CSHkC9pej5EGpHVFyj6vctQ3dK3sVS9QSDLzqCyrxwH4P7WWpeBRtZyrold26ZNwiXvSilH+H082VXGHrKpfm5G34Rt8yx8OFQsbsNn0s+LNL4J9OWyeZUFw8VG+BmZHhE6dScj9TKAxQBdvr6elV3ULUAUdRVV1ljU5NZRdq6eu7JyfijT/5sDRWVNjfk0oZ/89Zbtn3Hjrxzu9h2l7veQnry4nsIzoclz4GAwhEo5s8dgONYZsampqatsqJCoO3mrZv2/ffnraen2yprMT1pkqs30JEf4CTpxJOzMzJcITUdhR3O0exXIHFyzmanXdp0BUYvKAfn5qQeRJE3PTurVGSAGHATFZ9UkLOzSg8GiPE3+nj06FHt89Sp01rXB45TU5Nyt/ZNadgfIFw1FXMAx2ancPzJ6zY+MmrffP21VJDNLc0yb1mzZq3gMwY1g4MO5MncZtYpLjkO6dxA62eefdauX7tmf//b31pLS4v6CTyk5iGAD7dtXLe5hrF+fQM1HmsEHIGxGLJQqxG17du/f9vqq+gzaddJuUL7wJF1UxUoPT3VpFSOGdWvJAV6VXuH2rb/0EH78puv7Y9/+icbGR9T2zGN8YEj/RAxzOVs9eo19r//r39rhw/sVzo4beTzM2fO2q1bN+35Z541nMq/+OILpcej5sQYh7bN5TI2NjUmh+w7d+8I1O/YucOef/55GxubtIm5VAwcyz3B4+3iCMQRWLYIxMBx2UIZ7yiOQByBUiNQLHAMqzVK+iIf0ago2JIHKby344UgRaH9LPVAkk5VBcAHKsKF4t+RsSSFppBdaM4Vd1/J5dEAx6TpaXPRBYnBApxVmlQRfQaZopIoanmKgWMQGvkPeIX6nAe9ywQYSz1MP1FQcwnn5aLmxo90Jc4z1FCqZQi8KFSOIBSfpebHkxTOSFhcwjUh/JKs3D6GIV7wXCoXlpfSlqhjhGMVNPMIH2NyNiN1Fmo3FtJs5XY86+rbAReBLTIWMbPhkWHdx6ZnZ6xvoF8giL4DVoBI165dt7qGWhsY7LPvvj1u+3bvsZeef0GO1sqW5Q65ArfBsmOeQGW3UCYFiMY9XCq6dEpKNf7bh7S0n2szgHHQM4EhbfrihYsycamprVUdv5lcQjCR7YCM1dU1Aowjoy61l78zF0lFBpYBev055Byjsy7tGsVilnMbRVyllIfAMAE2pVI7CMb2UtPNuX0C/Q4dOqh4f/vtcW1LPUPWBQRPTExKWckxUS8CKl09yKw1NDQKAr7y6is2Nzltx776SmMPhGaMAYMjw8NKE2d/wDYAIbU6VSsSw5f6GmttbbEjR44oBfn9Dz6wvXv32o3r162psVEqR6WX19TIHIaYAUVVx1Fq5qT6+NVXx+RGDXT8/e9/L8Do12w9ePCgxoJ+yIjGc0MHMuKKfenSJQHyurpae/35l62xqdH2HThgX37zleqOTkxN2f2+XrPMwosu9oXyFOjY0txs/9tf/7X97LXXFEeAJW0CYF66eNGOPHvEkumkffb5Z1aRrrCjzxy16qpqm56ZtqtXrkrZyX9zLhEfYrFn7x6bnpmzmVyV9sdP7FJdypUvXjeOQByB5YzACtyOl7N58b7iCMQR+CFHoFzgGExFXrSuVbFBK5Q6p6eVUP2ryFTDApfSJdxqk0lXr8odLtpoIq9LMXDMA45582GJsQ+a30SuWgJcKHa6PbL1QnM16iEZZUtgEj6yJj7WAxWZ+vpY2/gEHvxJBo6lqEqjIN6SYY+6ZwQ21jEC95A8UFgm2A+3rWz4tWQnF1ZY8hiBeERdW+dyCaVUC7ClUs4VWWq56XkgxN/4bGxsVKAKM42B4SG7ePmyNTTUSx1JDbutW7d5tQxnbGpmQlCqtrLaVrW2C+IkvVs39YyXfSmhLqZelHoLYCsIHP17Pr9l0JLAhCQh8Dc0PCy1IbHq6++3cxcvCmixAI5UhzGXlUJ0bGrGKioqra21VeCWlGsAIg7RKBBZUEfKXiSXdXUMEwmZlqBARE1J7cbW1jap9IixlH1AQSN1mhRkN27OzdrVLKQ/tAWQt3//fv33119/JUhcW1MjeEk7JienBJZlMJUzpV77akmcnalFiGJvenzCvvn6G1cPsa5OgI+FtgIGgZjATf4OAAUIopisb6i1qupKO3TosF2/ft3efecdO3L0iN29c1cx2b5tu9XXs7+K+RRm9kucldKcAoLO2rfHj0tVCXB8++13lKYNAKf/27dvF0xkPUDh3Xv3dCxS2icnJxR/ACn1Hw/t3CNYvnf/fjt+6oR9+OePbXR83Hr7+ywn1u4yJ9iPX74BQ5p//tav7Jdv/kKfMwaMBW7uQOMtWzZZTXWVap5OjE9oXG5cvzEPp5U+vmaNNRDP2jqlUyulei5jc4ka9R1znhg4LvvVIN5hHIE4AkVGYCVux0UeOl4tjkAcgR97BMoFjnmpalFF/pcIcFTKW55Zgns6CDw8LFw6SyocH2pPIlAzUW0p9mEmBo55wLGU1MWi132KgWO4j8XOc9W5KvOi9LQY0zxg7lEkQCozLD+ozZ504FiskpY00+C1Nui2HXWuLHWtDw52eD/BYwDWir0Ohc+r4HZLwsBlmH1RxwjHI6pPc7mk0ntViw81XYY02UHPPKRB4AdwgzpvfGJCoIkaf/2Dg3by9CnVsgPGHDiwX07COPnqYpXMSnWbxkQGmIP43ev3w1vmPBjAUmpE5pnPJFOWCygcgX+0G6Uw/bUUkC+pmIyMjtj9+73W1XVXoDFZCTCqVH1HTF5QPbI96sCxyVkBPdpF+rI/t1zdRCKQ0OfEHfindGbAbpoXTc5ABbi5Z/duu9vVJQUp54ZzUcbUxMFGfx6Q8sxYsb/qqiq5P+/du0dGMV988blTRKYcLMREBcMZxiNdkfZqQjqFNOndmMbQrxdffNESmawdO3ZMx8bwBQVfS0uzFIWk2tMGjuWnNgMhUXM2NtVZMpUwVIhAxrffedv27dtvA/39tnfXbtvUudGpZr1++mngzEVgImCRvp46eVImNRgX/eEP7yo269at1fHoD/CPOcgPpi6oNamjuGbNatu4caNt3LjJ2tpabaR/yK5du2Z79++zU+fOCDiOTUxYb1+vzU47t3GpJaemFCPgKWnWL778vD3//HPz7teMCecDMDiBkQ91IO/3qi8ywEklbf269YKwwFhUlcwfgl1VWSUwn0skBRxJsWe82xrby729L8OVJN5FHIE4Aj/mCMQXnx/z6Md9jyPwmCNQLnDMUw54b8ELdqWAmmmpgu9B5VfY0EUPtv5+l1AxRoa4zDqNLp24wOPUDzWlOg8MKTl6PrQr8uD9tAHHIpVGUfOxFJVYEC74qWeL7Xup8+xRX4KkJA4cVH1+1I14So/3oweOzJ1iXwqFxjhYugD1V7Hp6E80cCwyHlLHWUp19ABKqNwAKjdv3rDbt24LoGzavNnWr18vkEWKKMo5Uk3Hpybt9NmzMswAqGEk8uabv5DBh2AYhmWo7lRlI6d0av5b150iT+zwalGgMup6MT83PEfq+RRzlIuJhGUSroai6jV75iWAw577vTY+OaXUYaAfik1UbqybTKcs40FV0pDlrSy3ZNKhM5ZKVCiuzuCFlOdZQT4HHp0LM//2FZPUgaTeowAm7cpmBCIBuZjP3Lp1WzOX9fmM8UDNyH8DxgBkAEeUpP5+du3aae1t7fYxjsxTOIizOBWfg6FJrU872R/HJvWa9GYUri+88Lw11NTZZ599JpiKgrOttc06N3ZqO6VgOzzq1JVebUWAa119jY7xzDPPyKn7nXfekeKyf6Df9m7fZZs3dM7PO7bzVbhEMmM5pY4TpzNnz1pLc4vt3LnD/umf/knp4MDOgYEB6+/vV7sc3GuyjWvXSc1ICjbgGyUk57cgev+AfX/+vB04dMBOnzsnp2rmMGrImSln7sKYzOJS7WW11NTU2oEjB+yZ546q76yDkhHwLJXo0LC1NTYoxuvWrxOMBTg21DfoN/tzaeIptYF/kz6eBfInXU1I4tZU21zkGfGU3qDiZscRiCPwxEYgvvg8sUMTNyyOwA8/AuUCx1Iik6dUDDwsLgVCwqqXINSK+qyUtkWbtETs6TEAx7wH3zCkWRGX6vwajjwszC968IqB43w8QuORp6wJT6PAuoup/YpV8IRVxlEGO+VCmpLOpXjlFY/AwwDHQo0T/s0nwGUD4LLm7lIvrAINfxj1Y7kKx6hBXZEXLaEDRioco4Cjd52ZB2yJlN3v7bOrV6+o/h/Q6c6dO3bzxg0dEVfiF198SSYg3T3dMg8hLbR/cMD+/OkndvLUKc0TYMru3bvkSr16zSqrra+xynSFGQAva6YKxqXWcAxdP4PjXIqqNVxr2ld08qA1DWgFOpLKPDkpMEj6c29vn3Xfv29DwxOqw6eU8yRpvjNKqwUoUXkFhSDzG/DFdrhQq25jZZ1Uhb6akBrFAlkBcxZgk69KJH6gOwAi0BKlIbHev2+fnL+pG+hUkU4J6c4p9mdWXV3lHJ5TKY0fCjz+TcoxasD333vfJj3lHvsHmrI9Kb1s41SsFYJz/JYicGTU9u3da53r1tsnn3wihWV9XZ11dKyyzs4NSuHmgqD7i1dLm/1QxxEjocrKlEyGXn75ZZmmvPP2O7Z3316Zp+zass02r+9U6j7tBHQTF/UolbBcirqSDhReuHBBkHvPnj32pz/9yc6ePad0aWAibSFleeNGAGObbVy91mpra6QkdC+eFy5gPffv27lz5+zQ0SP2/YUL9v7HH9roxLiA4/QkSkt3TJSqOHqTio2ycs261VZbW602Mr79fX3W0NiotPDGmhrb0rlBJju0kb445WVKLy40Z7z4ci5VVlWq3XOZnGVTdfNndAwcV/wWGR8gjkAcgQIRiIFjPDXiCMQReGwReBTAsfCDrillqNASZUyT99kSTtSRwX1qFI7OJGIB+PFfAUrwCIBjfp1Gxm1h7FbkwftpUzgGJlpkzUapc72Vc5bnjF6KwlF7WMncxcd2VYoPXCgC5QLHvLkS2rkqSQSuw049XsYYlJo/W+7cLVyut+z7SRm91SYrct0LNWa5gONMxpQ6fOrUSbt08ZKUcMAm4Ar3EhyJ/+LNN6Uau9cNcEwqXZV01NNnz9inn36q2oaEX4rITZts3/69tnvvLmtparZULiHYKKVjqcAxYgCkiC5B1SrQ5ynXfDU16bNTgK6qKvX31u1bduf2HcUAYDSFW7ShVJyWKlBmMROTAnb1jfU2Z1NSL/ogUG7Scm+es9y0uxejYmR9maJJ0ebAoGoeevduqSBn3ecATWAeAAuQuH//Abt/v8cuXrzkpbwD56hx6O77znildh5QkopMqjGfb9m8RYq/Dz78UP1T/UfFASObWu2f9HEUjrQPqMY484Oac0PnBtu1bYe99957+jcp1ZifdG7o1D6UAu6lUGOMQ5up84hT88TUuF2/dlVp2aSjY/gCNBwZGbEdGzfblnWdNjs3q3Rj4qVUcmpJ5jI2Mj1pvffvC3Ki3Gxva7M9e/bax3/+WCnWq1attj17ditlGviNyQ19q0mQvO9Ug4xJUDN/v7/fzp49I9OYK9ev2XsffWjDYyPW1dVliVzKGhsa51Wiu3btkjKRFO3KVMImxsfksM0PABmjpHZcr9NJa2rCLKdm3qyLftAnP4WeazP/9p21iVGGa2u6fn52N9e1lHNlLffyFG8XRyCOQByB+QjEF594MsQRiCPw2CKw0sAx/LAQdO9dSuH4SILytABH1VxaMBfRA1jwIewRAMf8AvwU2F8gDCvy4P0UAcdSHoo1joFyAEE1ZCnAUcoXbz++mmbRc+YpiuMjOeef4oOUDRw9ZdJiXQc2PqAeL6euZglgKDh3uY4VDZSi+uEpyh7l8K7IdW+FgGM2QUotqr5xu3D+ggDi2PiYdXR0WFtbu1JsqYNHWjXOv6Sybtiw3tauX2+5RMKOH/9WqrN797qsqqpawHHv/j124OA+KeIEHL106lKBY/j6GTb4KdZojO8XzGe/RqVSgXM5KRV7R4bt9v371nXvnlSKrEftQFyHp2fnbHRsVqm9fv1D4BjwMZWmDp9TRKoGo5yk3X4BZ9Oj/M3VBPUNUICPmJyQAs01Gsg3M+tqPaIu5TgOIiaVJgzEAziiFDx//oIUkxzfqRNdPUb2TQozSkuBLSnqHODSuK1bZx99/LHGl5qLHJuai1J0TjmnamomygCmqUnO1vwbSPrSiy9ae3Or/f7t3wsm0h/6u3bNGu2DNHDUfij8AHRyvKaOZCplw8MDduXKZQFHDFZIqQbkkRK9fcNG27xuQeEIvOTv3fe67U5Pt3X13bfBwQHFjjRs5h4O119+ecwuXrxgL730sv5NarWvBOW46Rk3Bou9cOsZ6LOzZ8/ann377Obd2/ZPH7xviVRS+2hpatPcRdlL2QDfiZsYd3Z0WDph1tHeYatWr1b/qcOIUpHSnxVVac0VyjH46fj+vPXnK+BTafKZrMbAkmlLVjXOn9GtDW3xM/+jvEDHx4ojEEcgBo7xHIgjEEfg8UdgJYAjD8X+N8HIh1nPdfHho5AwU93EMpaVAHUPU8OxYHt4e04qllvEAwJQIEopWkpU8tKmQxtKueH3s2dwAAAgAElEQVQfP2kqFO8vwc/0tyiQW2TMVfcoCFkj1LCl9HG51g3GKjzPo47Bg6OfeqraapmF1PSSgCO1vbwD+aqeQscNPuVEwdFSjr9ccYz3U1oEfMy/1JNr+FwOrh8EZVEvhUpr2eNdm4f9YusyPkxLg3EFhBUNS8s8aBhq5h0/VIsyv+zFgtEI+5jyIM3UzIwUi+/+6Z8EYp559lnraGkViKJW3ujIqM3MziitGHC0dcc2q6iqEgQj7fXv/tvfKRUVddyRAwftwJ69Un65WxKmKjOqLShzlETgnoE7cyAGvpP1YmHJBj70U8L99aTe89JYfTWZVHgZ8rnTZHZLMQdEot/8N2nK/SMjlgGU8fdcTtARQxhgWspLOeZa7Gox0m4H+1AiooRc+LuLK+nQMhZJV8y7RgPkiFNfb681tzQrVZp1lW49PSPo6NKkF94XAhyBWvv375MqkHRgHMKBkygg+QzISYwV16yrC8ki8JdOKyV4x44d9uGHHyhVGPUd7QNs4pBNv3BJJuWd/eEEjYrv3r17Uiq+8bOfWWNjnWAhqcqASLbZsXOH1qupqFKcOJ7gqjcYqCxRgp4+c9reeOMNzZ/f/e53SrefnJgQrF6zbq2gJrG+ePGijokSkrqf6aQDgRs6O23D+g0ykCGt/9ixL+3CpUv2+k9+Ynt27rLKVNrVBvXmGKnY/iLVpHdPJXV7fG7GPvzwQ3v2ued0XOpKMj+Gh0es5+49/SY9mwUXdmpAAgc3rF9DcU6rqq5SbUvGkdRo5nQFqejptN7x+uY3SqfmD9mcVaj6TMZyiaxlVC+10irT9ZaqrLVsyikf2a6loXWpy3aZV4l4szgCcQTiCERHIL74xDMkjkAcgccWgULAsRT3y3DjwzUbgw9MrgC6u+yFHyTKD8IPBTiq6n7BMASBY9jNeLkeeqNqsOWBMYBjgPHm1yxcYjxKAY6BgyxXH8ufZ/lbBmPlK1yK2XfUOVAK8Ms7z9wJVczh43V+JBGIOpfzauSFFIalzMEnKZQPgNOAGnKl1PQroXBc6t4bdd0pdO8FykxOYxJz0y5cumhXb9yw0clxW71urdJfm+oabHhw0BlrzMxIhYbrMcCxpa3VauvrBKpu375t//n/+c9S9qFwJLH11edetN2kptbUCHAxDj7sk6GMv4TqNOJq7S/hazsmLcHP8uZrlhqL7ubjX3eBgfz3XDZhqXSl0oqBWyg1gXhApVwqbcOTkzY8PCQlHjUYd+7aqc+BYJiRsHAvAxAC7Piqwm9AGIY5QEpiSSqvq4VYIafomtpa1RtsampWDDB+aWiol4uzq6U4LfhFbOmL7gG0P5eTwpHY7tu3TwYlpAPTfqX5AryUOpy0puYmKSLpK/tAkYoak5ddq9esUR3HTz75s46BEpM2okZ0ZjU4J1dKhdrS2iJH6evXr2s+7N+335577llbvabd3n33XcE3qSnr6uzQ4UNSSmIGBEhGnUlMAKl0AAg5PT2jNv/sZz8TSPzHf/xHqRWbmpttenbWrt++aRcvXJQhjx+7ltZW61y7zjZt6LQNGzpt9ZrVduvmTY3LCy+8YMe++souBoBjNVDXc0DnuDOWU0q7YG+KVO2M9s286x7oNeo4VlZUyq0aNSPtIs6da9YJHDJfRzXH65QyrbT3NHUzZ1UXkv77YJcXGRw7jQO1B3mZI4wJ4wAITfOyIzFn2WSGN7GWS2AgU2/JihoZDvn3/Jb6GDg+SfeMuC1xBH5MEYiB449ptOO+xhF4wiJQGDjyFn8BYJRyocrDHos8zAbTSZcHIv0IgWPII7uU8YmaglHIKk9FSTZTUIWSpz5cHuDIgwUPWPPPq0/YuRM1z6OaGpVOWgrsCY9V0XPAc3BdrI0PGIg8YTGPm1N8BCKdfgO7iQJ1xR/t8a+5WFru/Mstz1l4OVoZjOtyKcuD7QqrlcPndd7xQ6U1Fr0mJUwA6vPPj9nnX3xhk9PTVlFdZW2rV9nW7Vtt3fr1VplMW72g2aR9+tlnqjNI/TogFy7Gc9mMtba12vjYuP33//7fpR4DkJ389rgN9fbb66+/LnAJBMPMBAAEaAsI1B8IfUXg2h7uczbQ6QcVuKQoO8DE9UrqzakpGx+fsMHhUTt/4YJTOFZUKAUZeDQyOmpDo2M4v6ieIenFqAhJz8VkxVerSbk4M6M+o2wU0PNe5FAHklqEADhAIO7KDrhNeyYxWcUMdSApxgA76iASC2AkSkBqRPrKSd8IhjqIAEtSh+nH6VOnlAIOjKStAEbgL/sDJvr3CCAZsaZ9wLRDHkS839tr3d3dSn92wBRAaZZOp6yuqsY2b95sHe3t9tnnnwvwYRjz+us/tVVrWu3dd94VfAMeA1IBh6glc7MZpYW71GHnfu0DR/pH+vMrr7wiUP0P//CPUkkCr7u6u6WiBXzSRlKY129Yr5qTqzo6rLmxSWAQRe31a9fUboDjt99+a+fOn19QOCZTgn5+qv6cXng6tSXjwrwnbby/f8Bu37sr4Ds2OuqUuBs65aYuw5fKCo35+vUbBGQdAHV1NtPppJSQUo/m8EBybtP8dwJIzPG9FPd54KgVc5YCtHvAMZmqsGyiyhJWY4l0jeXSrq1SOMbAcTkuwfE+4gjEESgjAkU/I5Sx73iTOAJxBOIIREagIHB8iFTPlVB9RA/jjwQ4YpXpLTzoBmFtMPXY5TsFDWUibjMluIbnj0GUGnOZgGNo0Hlo4H8ruUixUGT9upWY5+FjR7Ul7/ihOo15KqkQYIyCmlHp1isZ93jfyx+BJY2L/GtJKBU5WD9v+Vu1cnsMz92o0gXltuJRnB8PlFkIlE6g3VHjmpcq73WSFGQUc909ffb99+ftsy+/sMqaKqupr7cjzz6j1N/h/kFb3bFKtQTffvtt1XV89dXXrLGxwfqHBu3b48cFw4BeKOOOPvOMoNKt6zft7KnTdvToUXvh+ed1HNRrSgGuqVGqqX/J1v1K/8elOGGVqOS8xTd58f89523k10rMU5AnEzY2Pi41IDCN/+6622W3bt20kfFxqwXgVVc7A5dMRiAScFRdW2czXs1C6hyiXITEcWz248M82km9QJR7tBaA6MCUS19G7Ug//DYNjwwLTALVSFVm+0uXLkm1CHAkNRp1JO3lGHKKpi6jbmUJrcfP3j17BCRPnjyptF9gor8orbmmRu3hWL6is7HR1QfkmL/5zW9sYKBfTtMszc0tUm+yrhd4a6yrt8OHDkn59+WXXyqdesf/r4x84+c/t7VrO+ydd9+VKQtwkP4cOHhQis2ZiSmnyNRLaNcGX80KcLx165a99NKLAtb/5b/8F4HDqupqa2tr01wCxJKCz3/TF+pQkgLvlKrUw8x6asS79vLLL9mJkyf18/rrP7G9O3cLiAP9UNTSgulcRnATkAsEx+SI8Wf+URJg565dtnbtWqutqbHWtjbBUsairrrSqqoqlHaunnhqXMY2Yzmbnp3RGDPvgNpAa/qLwjOVWDAB0nyApiulGnf2nOWSc0qrJvVjLucDxypLVqVj4FjuBTfeLo5AHIFli8DKPj0tWzPjHcURiCPwQ4zA+NDNeTLFF2s/LfNh6mGtBIiJjv2PAzimUlULD2gAx4CqEIfH+SWsKg3mPocC6R4C3RQoLe3whwkcfeUCaVrUCXP1SBdfeCBZ6aVc+CMwMg+dqSG10I8wcAw6fAoIlJmaHYyVdlFoP0p1DUzXgJJaj+CBmD+KmnwrPYZL7j8Uj7z1H2I8HrgOB2JOfb55EJRdqPXHsZ2pkdeKhzi+U/Iu3vuyxzVi7mjGB+ZcsI8SIgVqpS45JgVWWCnguHAF9thQoB95cQz1Ixzj4DXJf+ngK8Emp2bty2PH7MuvvrLDzxy1bDJh9Y0NUv9NYfCxdZvAHPXvgFso1gBEw6Ojdvb7c4JX1BAklbW6yqXqCtRNz1hra4tScQFNW7ZsEQw6fPCgtTU1CMz56anUsvNjWBmQPwKy/Jc9TJkZT+Lotx3FpVMHms3ksjY0Mix347t37wo2AfNQM1bV1tiU5zTNun6NR2ecQg1F0otdtF1txVldpwCB1FfUizxPNclqwELSdrm/CkJl3PbsjzaxJ7YlXbmhsUF1FNnvhQsXdR41AhyzWcWONnIsYuhguEktiYIQBePOHTtsLjNnx49/J3AH8ENlSao3QJK+EHvGGEgKuKMWIe0ZHBiwX/7yl3b6zBnVq8RdnHag+GMf9AVQun3zVqkMGePbt24JCpJe/eyzz9q2bZvsgw8+UH8wlWEu7N+3z9WrVIq2M6nheLSPFGnGm7iQOg4oZE781//6/+rz7du32c7tO+SeTa1E5ofG2FP76d7GS8SEUxq6FO9b9uqrr9h3331n3xw/LoXj3l27LcV1iO+nWWcA1DPYr/Hv7ukRdCSezNnOzo2q99jR0W4tLa2KGcd1L+4AltR7XEjHD5b3ySQSNjPnqRpVYzM3r3AUVDTS9dOCpH7dSM0lalGqgOmcZRMZOVNTwzGZqLVkusaS1cwdzH0SFrtUl3vljbeLIxBH4GEjEAPHh41gvH0cgTgCZUcgKqW63IfCGDgGZB0ljcwSNRyLVThyzDwH6yiFo1ZWK2PgaPNKFj3okkYVoXZ8FPO8XOAYNe3CwPFR9KOk0yBeeVkiEBzXSFUr537g5cVKzLll6dBD7mQ55vlKAUeuNcXWYC1a4Yh6D1BCPbpMxgYGR+y3v/udDY4M2649eyxVVWHJdNp6+3qtoabODh04oFp3x459Zc3NTXb48BGloV68fNGOff21lF8o33wwSJs3b95kGzdutHPnvpcyb2JyQnCM+fTsM8/Yjs5O7ZNtqJdILUWgowBkIKXaVwtqniaTNptJCeqRuuuMW2atf6DfBgcGrWd4wLrv35cpiQ+RgXpcqxPphI2Mj9rM9LTairpRztAY2GRQVjqjD6Aa89zBOP6Ng7QzAAImkeaMuo3UbMAb7fLBqZsDLsNAdfwAThUVOh7QkOX78+e1PnUcUVLSVtK0pW5kf6rf6ByxnQN0g9KMgY/Hvz1us3NzSk8HVAHMaCf0HmgI7CXlmTqEvV77OA4Oz8ePH1dfmpoaBRtRedIf9tXW2mbbNm+RkpCUZQAoStADBw4ojXnrtk1yuZ6anNS4A9dIt6YtNpeRKrC/v0+p0r29fYoN7aKW55o1a+2VV17Wsf/u7/6b3J1//vNf2JqODqtIOYUffSfGxJI5YKmEwZV94Ei9TX5efvkVO336tJ08fUru2Vs2brKx4REb7Ou3kcEh6+vvt7u9PYptRUWlVJSrV6+y2to6ge/kXE6O2kBgFl5gyVCI/8652pY+cPb/W+OeTNtsJiv1JQpcHzjqhRxp015NWKkhM5QL8E1jsiatrgccUThOz6GCrZZpTLIKuOxSqtub2uNn/oe8jsebxxGII1BeBOKLT3lxi7eKIxBHYBkiMNJ/fSH3Ni+9tnzHz+V4sCutaz8OhSOlyfOWAlBRD22BFZ3abfEluG4MHE0qFxQMSuUjlSrwUPxABMtUApYyt8uFP+FU7KDyKwyfeBj3Fwk1ikwpD/bDT08rZj/h+fjAHMxTd/GY/cP+mhR5fpY5Hv4D9fx4JJN58FyAx/8wPI+DatiHOH6x151SzofwPsMvBIJzN6+PHGQZzteVAo6CXV4gwufgA3EM3qfD1/bAZ75zswBJNivgCMgBiPQO9NvEzJTVNTYoDRWXahSOXV1ddvHiJXvmmWds27atglUXL1+yTz7/zHp6MOKoEGzBFRllXH1DvWogYtBy6fJlTyHo6gbWkc5aU2NT01OChi++8KK98OILAmYVlRWqCxi8XtBP2gzAm8lUuPTY0VGpJTk2sAuANpaZsdnMnFy0AYduaJ2iO1mRsOnZaQE+9kXdRN8ZOpUgBdbBThb65qdKkwLuX2uBnAA0UsaJBanNpOQKbnJfwBGbFFvfudhLMUZhuWPnTu0Hp2lqCwIQyRxh/wwNTtFAMv/YAERqQZK6vmnjJsGukydPCRDTboAgdQgdbKxQinBNbY21t7Vbe0e7DQ0Nq11AN9SPN27cnHfWVlo2dSzr61w6ds5sYnTMLlLjsr9fcWAsqNP48isv26ZN65WOTbxJgabfAOLe3l4b6htQujbwmLFFGbl2zRopLJkLjM/BgwcUk7//+98KeP7617+2lsYmpUEzVmQNsK2AI6A2mVAasw8cqbt44cJ5+8lPfmJd9+7ZzVu3VG9xamxc7R4dHrHqyiopO6eyc1KTAmNpJ/FDLUq7krM4TVerf2zPeUU8gcK5uTFXe1p835m5+PNnLlVpszhOpyukzF5M4ah1vWuJDxxRXs7XcExkLFVZaRPTKDIrLV1VZ4lKgKPr86qW1T/sm1kpF/N43TgCcQQeaQTii88jDXd8sDgCcQSCERjpu7Yoi1oqpToKSjxU6lroYXehrVwqA7bIebRDSVAFBzaXDIG6wJrJ0MNbvjKw8D7VloKuDBGX9YBzqr63ejWRXJOiFY6WW6h59UBnH3C3DuasFm4P6pf5sfRSyIo7Q5ZoayQkirKzKHz0Umo4Rs3PIHzT0XiIzGb14KaHFC99DgVP1A26FDAXBn7507dwPB4GOOali2UXHu6VZhgAqXnna4ShTHhkwv0P7scvkr/YaAosBMsBBFIrw59F7scVhJtfShnz4LoPzIfiToCHWisPjHmQZbEd+g+q/mfhtkb1IxhjP7XU3w/Ao9glag6Wex8APhQLkoN9DgM/pX8HlmB7fMVasf0sZr0VA46cD+E0aq9B4Rd4D0DVwHZ+CnLwPJJicHbGJmYyNjg0JOXa2bNn7er1azp92AZFH+AJgHP5yhXbtHGjdaxaJQOVU2fPKb21616XVG5cH6n9t2HDeoG4dCohF+ahoUFP+ZUWKCSdeOuGTinNeKmByQw/QDMWIJDmpad8AzByPFJ3h0Yn7W5Xl9J+UQayLrUC6cdkdk4AFRMUFILEB0hIaq3mVTIhsEXq8fjEuFMmZtz13YXKQS43rxLqjzNwcRcT0oGpxdjQ0GjffPONjuMDQv8FFOsCuviMv5GmW1dXbzt2bBcYPH36jNKo54EW45tIqEYmcxbVYzqZtNqaWrWVWozr16+TSg+V39jYiExQgHkch31iLNPe3mbtbR1WX98oheLY2Kgg7Nq162x0dMRGx8Yto/qG4+rX9PSUoCQGKqTO83t8bMxTfGaU3n3k8GF76eWXbcemTvv8888FFZVKPzIiR29qIqJyBIbSns2bt0hRCPijLiK1Db/5+mvbvWeP7pc4XaNy/fVbb80DR/86xljw3xoLVKMJdy8A4AKUGXNi233vng0NDmk8mBOrV63Si8BVHats0+ZNNjWFIziu3Q7E+vVadT2Yy8ynUXONwfyF71mCv3PT8993pP4FOHrjnkinbW5uQeGo7wLU69SUod3u+6B/us3fX+fPXYxjMKlO2dT0rE1NTFu6qtYS1S49nbatbV8XP/MXc6GN14kjEEdg2SMQX3yWPaTxDuMIxBEoNgJPEnAMO+TmP8wCGwsARz02LV5PT2+3E4WBI7WB5hfvYWT+3xQAL7Tkyk2bDtU1y1PdPAxwjGprYVDJw91CnF1tquKWpYBjcXspZa0VA46eQsa5nuLmmZYa7NErdR+MxsMAx+DeotJrywZuASWtryLxjwnkKJSOHjaIEPT2NiwJOIYUa08tcAwZQAXH7WGAY5SqNeo8z4vjEgC6bODoqYiLOf/zgGPwid+DZYX2AZRaDlVjeP9hAFpMH5Zap9g0afYTBRz94/jpv0E138UbN63rXrenVBsSpEMVR927zs0brbKqSnX5bly/LnUdtf54EdPTN2Bd3T1SvvED9KuqrLL6hgZrqKu1tpYmwR/AIIAQ5d3w0LBA4z//9W+svb3dpSkDp7wXXFxjaRtwj3jSJ8Db/Z4eu3rtmvUOjWh/wEnMWwBfpEezXpZsXJyTc06lyDtKgBLXFQCoc5h2SjoUkKq3yLXdK5HBtr77tJ8aDfBiW8U2kVBqNH2i5iUwEkBIajbt91ODfZdqrn2AWtSIW7duteqaajt16pRAH07PakM2q3VIu6bhXPPqq2uk4iROqO9QC5ImPTA4aOfPn7Wq6kpbt3adajkSQ+JHqnBNda2NDI8KDH719de2a+dODXtbe7uO032/R+Cup6fHRkaGBX9pgx8DFJeAUoAs7Xj22WfspRdfsv07tquGIypYNyYmkyDUnhs7O23Tpo2qiygzIJmpuHqvOHd/+eUx27Vrp+DrH//4R6Vwv/XWb6y5sVG1D90LDzcewF9iBoSeycwKVt+8ecNu37ljPd3d2mdrS6tVpSsEPhmTdevXyc26qhpncGpgOuDLAmRmn/73AwSMmPL4904/XV8p9Ji9KHvBlZGQ0pKJlEi4cQWsytCH+39GqkktiQXguNj1IHhNcNA/YwMDgzY9m7FU3WrFjPHfuHZT/My/1MUw/jyOQByBFYlAfPFZkbDGO40jEEegmAiUCxyj9l0uqPG/7Pv7DtYVczkuEcDxAYWf24sDjoWBWypKxLgiwDEqco8eOKqAe6BJxY/dkw0ci5n7mh8BaMXDGnMOBdDTDhzD/V9pRV84HZ/jFYJRYZVYcA4+8FnEfood4yd9vUjVXMh9vJS+FKt+DO8zqCr10wdLOa6/btS1pJSXB+XO5eKvZaX1Lk9FuUxQsxTgGGxteO44AOfOPT/GQK2bN2/an499ZYNDw4JFAJEqL7UZd+RNW7dYb3+/Xb50yc6cPWMT4xMy+xCUzGGMMmcTk5MCVQAZjotpSjqdtAN799iLL74ogHTyxAnr3NgptV9fb69t6dwoWCZX6qpKQUJgIKCTfQCggI6Yj2B2MtA/oBRgS1cJSKKuQ6UoOEQtSgxYxscEhACAvhO1lwOrdYgBnwGLSPemvTMzrhYkoFGNSNCnWcWBfvhqduAVYGjHjp1S8B07dkwQamZ2Rio89kEMAJzAL/bH/ZO+ASABjqRi+8DRV04CyUg/B+AB/FDtTU842HrwwAHnJJ1I2IsvvKC06N6+bjty9Ii1t7XNpxzTLgc7s3bn9j27fuO61JBv/uJNATvuX9SOHJ0Ys+mpaY0HgJgxlNFJJqMUax+60Wf2R2r8c889Z88f3G8fffSxffXVV6qFuHv3Htu5c4fcnpuq67Qt7SUGQFy/tibpzV99841t2bLZampq7Y9//IPG4S1P4ZjGKEgp7LMCrLzkpF1d3ffs8tUrMv4hjig8WeRs3d5hFcmUzF+Yy/QdQCrTFgBjblbgkeCTro2K0VftMyK+8tm/fgk2e7UXud8wLoynrGRWADhy7vX399vY+JQla1dbfX2dVJ8bVnfGz/ylXW7jteMIxBFYpgjEF59lCmS8mzgCcQRKj0C5wHElHubmH5485VS+8ioCOJLGwmvtRRZ90SXPpcASBI4PQJIVAI7OG2CBcuYDv0cPHEufMf4WjwM45sPRqLZHzc+gatBX2/lKBx7aeKBBqZEPvB88WtHnAPMzZJAQ3FuUirFchWO4bS5t0C1+ipn/7+U6Rvlzqbwtw+drNOBamDvhchFRcLS8li29VdFzJ7SrPDgbMnsJ9yNvnntOwUu3zKmW5tMFQ8cIb19uP4ppx2LzM9zHUlLDSzlm1LrBuC5X2naxwHGpOrsAvHlVbCKhOoKjY2N25/ZtGyfVtLrGTp8+ZdTLA/BgFoKSsXugz46fOGG379y2sdGx+VRS4BapxS3NbVKfce3AURklo17MWM7Wru6wN998Uym+wC0Alg+3gFQaM3OKcQAhNR398hXXrl61q1ev2fDIsBSFdbV1UuZ1DwwpzRh1H9sDqkgPhjBxXQaaAbBIs54ASMrIxUuLdpnSnjN2pSCfM67JShUH8GIMx8fHBJ2AjvwGQqXTFQJp1Adc1dEhhSN94odF2ycSig9wDZBJGzk2AJftULMBHIeHhlRvkX36ikDGA0Wg0rBzZj/96U8FB9kf5x21Ey9cuGDbtm2xHTu2KV7ASLYH+PJNZnBw2L4/d17rETMWWk+6OirB706ecM7Sc7MKBNv7c9ZVrEmolqQrHZK0Xbt22aFDB+35gweUUn3p0iX76U9/Znv37lVfiE99okLA0TdfYR745+J4dta+/PortZ32/OEPf1A8AI4NdfWWncvIxAel5eDQoJ06ddru3bsnKNm+ukNp2gDHbdu3ab6i5CR1mlqMpNIrDdsz5wHysu9Zm/HMd5x6MggcMSNy6ztjH9rpA0c/jVovor2XBfPA0YOyqCMfRuEo0J9IuPNhJmOTuTqlzlNXcvP6zfEz/3JdiOP9xBGII1BSBOKLT0nhileOIxBHYDkjEASOecjO//LuHSysPuStfznLUg9W0zPuiyRpRvlpf4WBI1+iC5VplKIiQsWYBxyV9hNQUQo4FgCZ5HWVUYqwFODoYu5Hmf4vKDX1JTlY8yvYEX0UaFxU7cdyBtF/xCmgKi17l0tsKNVCkYYmUfOTB2V/4aFkKSXWwrr5A14sbBEASC3MKx7ig2O3EsAxHEqn6nBLeO6UO17F9r/c/S+1nZR4gX5Fjnlw7pB6GSgdkFfHNHTQyFgp+zKirmy4Jl9g7ua1VYq0hQO7uq6LL3nnQLgfoXgE97DUPA+uu1zn2VLjV+znwfM1vE2596Fij73Ueg9zDuRV8wjUNOWYwXkNdPGv52Hg6MMSpg8mKeF7EvNcwCmVstHpWaniSJnt6ron9RjAkTTZy7dv2OlzZ62ry6nNuGb558iGdRuso3213b59W+AOkEbKNaAtnUpaY32tdbS367Ndu3fJcOamVHp9tnP3LinWBI08AEq6L4rL/r4+QUuuhfRrYnxcYFFQPV2ltOmZ6RlBN78GqVSRpEx7KcKAQtVuVGqsuz349fJ8iIiL9vXr16UMFMD00nmpkehSrhdSa4FwgDXqBLLdp59+KqgJWARU+vV91XfPPZvx4pj8bN++XQ7Pp9O4aa8AACAASURBVE6dlDqTBgEr+T4DiEKNJ6OTqkprqm+wo0eO2okTJ6SMBHCyPmntwMaUamMCWU3QmPiNjozYpUuX7cqV66oRSU3Gbdu3KxX7J6+/bu+8+659+fUx9YnJ4N9r/GslwJQXasBRYCJ9WLWqQ2rGl44ctu+++86uXLksgLxlyxbNBa0/x0sz4J77DoKC1N1LzCZys3byzGkZzJDW/cH7H6jdzz//vOpUDg8OaV5hwEOqNdeXzZs3Wz1AubZWwJE5iqIUKAzQzs7NWWXWVXkNqirnwW1iRrH0gaJ/X2OeVwavycq3dyB6Pn06cB/Me8nNnFetSucizqwsJ6VayTieKVcukbaxWep2JjX3YoXjUlfU+PM4AnEEVioCMXBcqcjG+40jEEdgyQjkAceg4+Vijp6Bp2IegspZlgKOvJVHEcCX2/yUzJVXOPJlP6/uXKxwjBjiR69wFJgrCjjm5pUYi3XAwT9369UDR+hhv5x5HZ0WW7zCccXUdnlEqwxSvkhQHga2lBPj8DYubXQB+EVdk/LnTr7ZjPZbaF4t5Wxcynbz60bPz6jY5PUjZL4jUFOgPb7ap5i4F3+eOeOPlV6ACIWWR3H8qP6Vew7oehHccYRTuK/E0vUqrDj1gIqbwguQ0L+2oeBGBQqYutPbp9TXu3fuSPVH2jMqNmoH3rzfZbfvdal+IvdAtkGRhfNy57pOGx8dt7t37trQ8JCr4zgza3Nyik5YQ12Nc/Y1075IHb527ZoA3G/+xV9ZfV2d9fX1q55gX1+fDQwMCGb6ykD2p/RepbxmpVabmJ4TDKRPACpiQJv4W26W4zq3adKiiSXHokYgLwD4LSWkUoZR8O2WizZgsr6uXuCP7fx0Y4AUANDdE3Jybl67bp1culH8TU5OCTjiLu3XcAQa+gCL39RmZCjWr3cqv/Pnz2v/9JkFqAasQz2H4Q7ptVs2bpKiD0UnUJYUdhagYENDrUxgUDWyDiD21q1b1nP/vsxUJiYwyZnU+sA7ak7+7I037E9/+pN9duxLlzLs1TUEKtJevcitqrbq6irBxurqGi8dnFTwLfbKM0flkH3p8iX7xc9/LghKp2TXN+egLACO+KJg9SHy2NSkXbh0yRoa6hUHwDR1NwGnvT09NjM1bW2trdoeIE0KO/2tra+zhOppOuMd+o1qFeOczMysVQUuLfP1FakdmTCbWgHgqLTzubl5NSoAvxzgyPcLMhpUCzpdaSMzqDKdGV1sGrPSd4t4/3EE4ggUikAMHOO5EUcgjsBji0AQOIaL7EfVAMtPdy6++ZEPaJ5RR9pzrSwFOPoOguGW8ICWKWg2Y5ZXw9FL/ZrfRyJKxYnRRemX71IUjg/EOBcwvwl7z1h+W/Ni9wNROBaCKYvNvqj5mTev3ZP5ohP4gfp1AZMU/wHf3zBshBLeYdS5FFQ4Buvn+dCg+LOr8Jp58SjBiTrq2OXCluXoj/YR6kexYx5+scDYFTQXiYjVUvUNi71+htsdNc/Dn+WPa+ErUtiQK2oMlus8W65xjmpPufeh5WpbuedA+HoRdU0K9nGxlGrAEwoxUlHD6/omKpixnDx/wb4/f0EpyLgaU3MPyAV4vNnXbV8d/8b6+wfkpAwUBFBh2tFY22g9XT0CX2QgABBJacbIBSVaIudMWRzEqrah4WGB6P0HD9i23btsoL9fqbS+kpAUXdqrMg9kIMzNKW2XvwEyUU/OZl2NRleP0aU8A7rUv9mMJbx3Bn5/qavIBcHtx9VwJKaNjU2Cqt9/f07OzcBA4BUxI8VXBjhVVUobZ33+zdLe3mF79uyxY19+KXdnl9bsUpCJj8BdVZXV1tWqfYJx6bTUjcQWx+7Ll68IOLa1tSs9nO81zS0t1trSot+VqZRdvXzFjn/3nb366quqlUj82NfgYJ/19HSrDiBAkvEAtgIeqaeZyzm4TJs3b9pk23fssL/4i7+wjz7+2L498Z3gJ7EEGtM/9gvQo+2ME/UmHchFvTmjdOhXn33Wzp49IyXiG2+8IeAK7AdAq3SAh2R9iK1U9/FxGx0dU4o0sJCY8m/mGCZEjXX11tTQKEdzxgU1JUNIm2Qd44Fj2kKaN3GmzdnpWas170WDVnMQHPUhy2Ry+RWO/vdOX0UJUC8HOLI911sVEkhVKKWa60QMHJfrqhvvJ45AHIFyIlD6E2s5R4m3iSMQRyCOwCIRyAOOIbVK8CEo/FBe7kNg9AMaDxROqeHX2plvsp7uF79cUqIxpBfJ62kuQhUXbRpTWAkmd+dAe6Ie/PMeAkM1HIMOvQ6iLBzzASfZQC3KsAtwJpsPHIuuyxeqb1n8uC6lcCxk8EMno5x6Hv1pWggMhWv9hWFg3vlRQo28cA/DwDH47/y5U54y8UFwypn08F89yoUtKzXC+dBmERWjf2BqsAVUc1F1+FBDBetvBtvO2ETFwDcu0IyPcKIOq2OLPndXKpDLtN9iwf4yHe6R7SbYr3KdsB8Ajl7NOb8eXQbAlvLr0Ln7G8dlLgKJHPzhfpm1e93dqgMIsKIWoPR9rJfLSk1G1kB/X7+duXDRTpw8qXRXag1S8w8AV1Nba9e77trv//Cu6s51bujUfL127arqFAKMRkec+QjQBxUb8IRt21pbBNWoxShzElyLZ53qsL2jw1ra2ryauE4VNzkxaXV1ta5Gbi6neo6ATNKW2bf6hioT1+iMK3fBj0vhdcAxi8lL1tVjJCYyyvFSylEusi5xRHWJkm73nj1SHKIYbGpqVntIRwbecQxSeZuphZhISAWJazLb7d+/3z777FMZ6DBe9BnFZ1Mz+8CcZlZKvpmpKdXBRLXY1tpme/busb7ePvviyy8UK1Kz+cx3KsbsBACIQc+lixft1u3b9rd/+7caF/oCoL3Tddfu9+IMPq42ER//eqPsD7yfvdqEmzZtUvrzW79+yz7/8nPVSKTWIQpHHLOBe07hiLEN5WqqnKGQ9z1rZHjEVq1eZT99+SW7cPGCnT1zRsBx+/Ydrk4iBjtzs4oBEBMoOzg4JMg4PDxss9SZnJlVSjggl7RqBxArraG+XuPAmDNmqEcBzABi5qfUgJ4y2587AnYoYBPuBaufNi3giGERqeIJZyJE+Qmdj8qcRiWbspSnfA+6UPsp1X76vrdjl+Ggg5hz7s5kBZbZoQOODnrmEjlLJEnNdpcZzjs/fv7f+Df3Er8+qVLWK6psJon6NaG2dzSvevgb7yO70sUHiiMQR+CHFIH44vNDGs24L3EEnrIIBIFjZLpzWAUUldoakYYYPkY+7Mmvixisj+YUOgWUaBSID1xJ3T79P3iF5AuMSzrgfB11jEUhUaE01XBsAu32v9zOsw+lfy2+BFPpwmuE0yfzUgsfJjW86HGNAo5RjuIMzcqnYZZ0GhYYxzCocw82BaB3BFBaqi1RCsfgtksp6pY6znJ//qQBx/xCiBFwljTNYCp2xNiFwX7eeEQBR8891V//xwgcix6PBy5u+Tj8casYHzhvgqVFSnCpDqsP82rwerAC6ALcmZNRRkIgBygDPOL+BMTxwQrABoOX77//XmBr27ZtTjUoEzVgpatVCljDDObe/X775ptvBAp37twpZSNpsMCsY8e/Ux0+YNSGzk7BQ1yj+by9rd0Gh4ZkssK6qOSos7du3VrbvXu3Uo6pC4lTMsCP8JAWO4fqsrFRx5PpycSE0oxpK/uXmjBH7ckF45YFwJjxaju6Fwe+mRep4MNDw1LloaDzYSR99SEuZz7QCMCG4nDfvr124cJF1Zhke+KHMm+K2opVlS69t7ZOpTWolQiwbGpssv0HDtgXn38uh2r64H8fIaYOvjozlpaGJtu3d6/2v3ffPlu9apUdP/6ddfd02/PPPadjotokHvyWy/PcnJSNV65ckfpxx/btVlFZKTB47eo1u3LjmuIluEaauRSbDs4B1FKYzqRSuo6hTkRV+Zd/+Rv7+uuv7ezZs9a5caMAJuuopiUgLu0goFKYSZP2UtVRUK5Zvdp+9pNXVb/xxImT9tOfvi5Q6mo25tRfIC21P7u7HWikLYDT9pZWa2pstC1btip1H9UnC8dR3Ut+c6xMRm3xgSPQjt3rhY53vVxQvubkUq2XfigcpT51sfPPIyk0PVMYv9aj/wLXPx7r+C90dJ/V91j/jA4CRJd+74CjU1E6wJlS2Q7Ovqz3olSg0Xs5z678OUu8UXiiSmWsjxw9ao1NLTaVrXap6YmEtTW2xc/8y/1FJN5fHIE4AkVFIL74FBWmeKU4AnEEViICZQPHMhsThhTB+lyqeR8Qv+V9FlFrD5FeEDjqjblfo09fCAsDropEvhFLsfX88t2lSwhGBIwM7yUq1ZMvr2GF3fz2DwMci+7KDwg4RvW5yNqHYZVa0WHkwS8Av8LjWsp+HvW6TxxwLCEAwZgvZrbh7ypqPJYa8/xjRLwwCRl0/VAUjiUMR96qkS9Tyt3pCm1Xyjmw1As9v3ZiX3+/9Q8PCoxQB09mIylnWIJSbv369QJTfN7b2yvg2NnZaSjdfBjjq7M55sTkhAxMzp6/aOcvXNC6GHzww/w+c+aMfXv6jPUPDkmJBpOhZiFgbe2atYKGHAclo9SEiYQAXHNTs9XV10vtRW3G+/d79TnzF8Uf+xgeHhGMamhskNpyemZaNZoBhn66tG/qAVScNzcSNHX1/YA+gE7+mxRvlHWAS1/dGDxXVcfREjKjASYC8w4eOGjfnz9v9+/f1z6cojkriNvc0qx0auoakvILVOP7Av3bv/+AnTlzWuAO4Oaf7xyXlGT2D5zavR14W6cal/v27xO0PXnqpLW3t0tFCoDyzV9kdpPJ2K2bN12beu5bW3ubxgS3aJSK77//vp27cF7p61J7espPxh+IWl1ZZTWVlUovpiYkisuW5mZ76ze/sZMnTggU79m7d77WJqDRh5MyRJH5i8tAcKY8k2Jwf/WbXwkcnz9/wV577VWl2zP/5Bre3a054GpY4tBdbatXr7HW1hZbu2qNjHaAmRj6kBKNozix8dPoXdxdfUQf6uVyGTOUikUAR7++ogAi/8sCCBcHjswhf5yZB/MwUsZCQTO9BXWjFJCp/BqOfowE+wmXwL9TmgI//flHujvznxj5qk8g9r/+1//a6huabC7pzimWlvqW+Jl/ha7F8W7jCMQRiI5AfPGJZ0gcgTgCjy0C5QLHqIenqAfm8HZBB9Jshi+SC6Eo1k04DBxdEXLfFGTBUXGxIFcG7K2lkoiAk/nbByWV7g28v7gHk4W1XRF7bwmBQqVNFxRjRaXQhm8dgXXLBI6uPlhUGnnwmD8M4BiGRko1C6QbF3KLXc4TtljA9KTByFJgy3LGq9C+gu150mIV1f8fakp13vwIX5MiAqIXRkW6jz+KeRU8xlKQOao9gKOF20D+CyNergHouPYAmobHRgWMAD4o7IA5pOKilGpvb5uvywfEGxkdEVgjhTMz58w8/NhjwNJ9r1uptX0DwzKFQdkIuKSeHm0i3fjEue/t9t0uwT1SYPsHBqReQ8XY2tqm9a5evSI1I0AHNR7tQNHIsQB0gCnuvWyHGpI2+bUHSc1m8ZV6rqZdyqURz87pFsi4k/LL8UkNp26j3w+lctfV2foNG5SKTJ+V9jo3J2Ua2wKupEhOUjIhrTbShsOHD6uGI0CQ+Ak6eSnSpFNj4kJ8gY1+XUQAIo7TKBCBk8SQmLEu1xY+B6oCQDvXrrMvvvhC6cRHjx7VZwBF6iqiegRWAtroK/GgHXfu3FatS79sCunbBw4csK1bttpHH31ox0+esMlpnLHdPdcBTsxeqq2K1Oi0A3xSLCaTgny/eestO3PmrMaJfbF/Pw1ZKkPPdE2x9wA2cffn0D9/65da/+7du1Lq3b3bJcgMHAaITkxMqhajr1hlXnD8amBjBYYv1JZEIVjpmexUaAz5guNMXzJOrZvNCdYyN3O5uaKAI+0F1DLWDB/grxBw5DP66uaYc1z3U6qdTthbAt/TXNo2qkZUmG4bl+rtShhkmWvZrMaSH9SnKHqB7Hfu3JHi09XX5PMZ27lzh/3bf/t/WE1tvVm6bn6ONtfFwPFRX7Pj48URiCPgIhADx3gmxBGII/DYIhAFHIMgJFznbLmAYx5s0WvkAimrIRVQ3kPgAynVfFH0v1SSslW4ZmBVADi6B5xy0n35crrQ7rAyMa+PoQdvvkQXNKwoc1bw0BVMGQ2mMD8A2BIoADw4ywNh4KE4fHil682HNWtSKCy6PD0p1Q/GI+yOvtDBSHORMseKzaTk9ed3hEnJI4FoJYChqNqHDxGOsjcNA8dwDcXgjvPUh8vgUl52o32n9MAbimIB9MMcM29b1GSojJZ5CQO2qPEIj00wBsH9LHMTS97dwwDHKADLueTqAs4Jms1i5jE7I9UdAOVe9z3BL+rtNTY1yg26taXVWlpbrLamVumyMjZJV+h+pzpymaxqMqLsQ8lnqUrr6upSzUJUZpcvX1K9P1KbhyYmbTaTEdQCigE7AUo4FXPdR93GfvhvIBMKNsaorrZOgJT7LcAO4xr2j/EIcAw1o6+K9BVhgLlwfWKBRmr3eTWOUTe6engYxziABOAkbffSpUs2MNCvdR0gdGpItkdpx3GIB8euqa5WavTNGzfs5q2bgl1AMbYFIAIknZFM0gYGMLZxab+kfXO8jo5VdunSRRvoH7DVa9YIJqImRFUI4KWvt65dt08//dRqa2rsl7/6ldpKn3GmxrG5p7tbUOpuV5cNDw0FjHCySrGuqqxUvcT9B/bboUOH7L333rPTZ8+4uCaTaif9qqikPzWKeU1VlaAhUBUAxnj99V//tV24cEHxOXjwoAAYP06V6F7C+vUSCQBzgLkEOCVOs9MTdu7sWY0z66JgBDAyh4CvHIfxJa6CvF5Kd2Wqwqt1mBOAZg65OpqkM5O2YlLpCual06qNKKWjvmtl5oEjcwv46adN883ET6lmO5dW71Kkg8ARAB7M9uCkVto64NEzveHcE/S0nMClU1ryL6eW1MN4MiEoyrhy7k1NTs2fVzNzWRsYHrHr16+rtumVK1cFZYkJiyuZQTuceRDnzb//9/9esUpX1Ov7odLv61vjZ/6Sr7rxBnEE4ggsRwTii89yRDHeRxyBOAJlRSBS4RhU7YXqnJULHCMbWQJwDD6QhhWOecdQjajCwLEi4GBdysNk2SnVoQD4CoCyBq/QRg+lcCwcq3wQ8sNQOJYS95UCjvNzSblf+S165PBJT17FfS2JqjFaSlyD51Ip52D4GOUq6kppa7xu8RF4oHxGQLUYtZcnOaW6lPk5b0jhdzZcgzhYC9KDI7zw8YEjMASAiMPzyZMn7cR3JwT7UMOR7gos4nOgB+AMyAZk9I01AEW3bt0SOGG7/uFRATugGYDq2LEvVWtQEJG6iqQ8T08LkHENAEStJ612eFgQkpdx9XX1MhhBuXfnzl2BJ1+JiGKRzzEsAd6phqDn3uwrGKmpODQ4aOMT44IzzuGZFGVqC6JqRJ2ZEXhSbUfPHZnPSVHeumWLXb5yRWnKrEsdRV5S8jn9QF3JMf3jAQH37d8v8Hf9+jVBNvfixmzVqtVSs+E4zX5oM2o+4FtrW5tUgsTq4sUL1tHeYR2rVgnqks1A9gVQbfOmzfY//tvf2fVr16RofOWVVwQH7/f22rVr1xR/0m1lpJPNzitCfSU98A1At23rVjt0+LAdOXzYPvroI7t45bIlPWjmKwrpI8pAKRxTFa7uYSolqAgk/F/+1b+yGzdv2pnTp+3wkSNSXAKBiQmAjbmBwhDASSo8IHNwYEBqVtrY133XNmzotM2bN6suJONJbUviRRsxryEeLn7UkERNmrIk6ch6YeGAI3DQN9mhz1IPPiRwdAARNSvAkUwMBxD9up0FgaN3zWGeCWimUCo64Oi/yOAey/iwMP78m3OHH86Tmzdv2vUbt21kbFImR3du35YTt1LVPcMbtnUqSaewJTX+P/yH/yDTpXSqxgHHRNJa4xqOxd9A4jXjCMQRWNYIFPfNflkPGe8sjkAcgTgCLgJRwDGvyH3oYalc4Bj+YphfU6d4haNTy3jKvJDC0e3TtxOMBo7pEHAsVm3oipMXMKaRi2QwxXoB4oUTlt3b9ajU6TJmaihtGxXB/DFCCrpcCPJG1bAMpjmyv0SiEJx8ehSOjq/lp8MXivhKAEffCMZXi4SBRlAV5kyNypgPJWxSijFN3rlbwjHCqwad2qVeKVNxGN4uOK55Y+yeDheaofP1MS4PnJMrPMihrpYy5qVEKTw/8q79ETGPvEeU0oAVWLcU4OhUTwtjGTUHfTWWgGMqaTOZOUE1gAefff7Z53bixAl75pln7Be/+IWUZijEcEPGEIZ/AyEBeoAVzGa67nXZxYsXBf5QbW3csl1AiZp9KOE++fRTGxwYtPr6OqtparahEdK4R/U3rnUAPuo8sr2vSmxsbNC+7nXdcwovARoceJ2yULUlvcWvV+gDwA3r19vOXTvt3Lnv1TfSTwFUgCtUmqRRAxpRoPGZUzvmdG7yGeY1KMeuXL1q/X19Wo9jcF+iz4BCFH/+wrUT05vdu/dI2Yk6zTdRcWmzDjQ1NzfpuwT1B6s91SKg8oUXX1RNRI6Dqzdgz3eSlpt3Z6dA3Xt/+KPa+dxzz1l7W5ug7cVLl/TZ6MiIIBaEU6m+noqVNsoBOZGQc/PGTRtlPPPMM8/KGfvK9WvWsXq14g5kdKnqNc7EBBMVvmF4zse0i3T2v/mbv1Efz5w+o3lCO0htx1wHuCin6nTaRkZHFY+R4WGl/7Z3tKsvY0P9Mh5qbGyypqZGz0k8qxgBLekHv30nZ8Cc7k9AXFcpUfMO4Iwyl8/98XtY4Oirf4mZf04VAxyl7CS92gOOU4msgCPzlXMNJSP98s2VUBCPjY/Z7dt3BIt7erptaGjYEqlK69y4VTUrL128JGd4/3umO6+9tG3Mn7JZ27Rxo/3f/+k/qX5pKsG5Qcp/wtqbOx7rrWYFLonxLuMIxBF4SiIQX3yekoGKmxlH4IcYgULAMZhqsli/lw04BneOVLHAs7b/8BF8mPCVWHIKDFxJw8AxCqIlI5/tI+oZplydHy1eGth8V0LAL3h8P2Xskc6lPDAYSv+GGZbBN2TYvOC3E0oLjwaOOXPGA0/K8riBo6/W4KE5DCny0tgjygo8VCwjlMwPtd8iN86DqssIHIOH9+uXufM1H2o+klR1jltgzj9QjTWshAvHcf66U+KJW8hhPcKQq8ghLHm1vPF4BCC95AYWuj6VMD+l1gumyj9Q53dh/JwKLCl3W35Pzc4KCp49d05gCjMKVFm//vWvBaL6+nplOHL7zh2BI2oJbtm61VZ1tDtn4HRaEIracqj3+Ly5tV0whDTe995/3z759BOp+wSIMjnLeM1B9YaaDiUjQBDoBTRs9FKPiSWABjgzMTkpEDcPnzA5EdzBEblKU540Vf4D5RwmKp9//vm8AY1vvoHrNUAM1ZkDZeMaMmAkC+1paW6xHTt3KJ2V/gP//Np8rEMaNOsBdziuUqprajzzk0HVYfRLV3AstsUwBiiJurKtrdVdf82UHo2T99mz56yp2blsYwqiMc2QdltrrW2t9tmnn1p31z1BK9SgpEQfPHRIKkWUhsOjo4oV8QBKoTBE6SbwKRMYV4sRc56t27bK1frLL4/Z/f5e1av0x511AYc6b3LOUdmZyDil3tWrV+1Xv/qV9fX22tnTZwQ/ua4RR79+JIC4r79P93u2xdgE9SSqRdK/J4aH9Jv20E7nDk7Kuqut6dKlKzWerlam+7Esxi/u+gYABm46kx335chP46adfnuluFRKtVM/MhaodWfnnBO1ZXOWRjXp3fPYh9LnfUPApOfE7p2PwXs4ilv6wFj5ad1AUmI+ZRmXmp1Oz6ei996/rzj39vXqfOrp7pGi10/7pxzB6lXrbPfufVK+ct6w3vjEhFN78v1TyllCQDvnpBD9j//x/1KMk5Z2jt2JpHW0rHpyvviUfFGMN4gjEEfgaY5AfPF5mkcvbnscgac8AuUCxyh1UykwqVjYkxOMXLhc5m0XUjjmDQlqgIARSklqniRv7gstQYVj8ZPg8QDHPBuUPO7hPxQs1oOoWPEsEMyQzJ8P0cAxm5tdqCXlpSIVH8GFNaPmTrHzqpTjRs35ctV+CwpH6m469UZwX/kKx5Ayr5TGR6wbjlW5CsNSmlNI7faAgiyghFvq3I28JulB1S1hFeUjAY4Rir6S5k4J8QiPR6Hr8sOoSksZ8+C687XkAmNS7r5WYrtyY5WXFRABUsPzXGYamaxgCNfkuVzCBgcHpGrs7u5RfbijR47a7j17bHx60q5evWbffvutFImoEAFHa9astZyn5AJ4AAr9mosANuAehiB3u+/ZtydP2KUrl62iukpux5TjrUhXOpA4MmK1tTVSupGqCxgitba6qkpqOMARNQ0dTM1Zf/+AjqNr1XwtWlJIE4JkrAMEQjFJu74/d84mpyZdbcZEQoASd2wUfMSF1F3MaWiLr5jkN6YxuEBfunTZ7vf0OJhWWaltAHCY4fip1Ywf7QSQOdfqlGVmM4oPnxEvtgPE0nbnut0kgArIbGttVdoxsWCuolaU03QuJ2DLf5MyDexlG2K7ds0ae/2nP5VS8YMPP7TTp05Z/8iwjgdgQ1UJBHX1KiutBrfp6moBZcxoAJYvvviSHfvqmFLWcR2/feuW+sT27Id4pirTZmnPqI707lRK8QB2YiZz7cIlq6mtsempaYEz4B9zaevWbeonPyhi2S91NmkL+09lcu63d2NXfWlqHOYc8AVc89tn6AvXTbeegJ6npkU5CGATSPdewKp2o1fTU8DRq+/ow0Rf4SrgCIAMmrdpX+7cUC3GJDDR7T98vyLL3rXTrcM8AwIyW4enJm1sfEJxuXevS1Ce0gAA7NGxMYFjByodTCXejMu+3XvswN59lqpI29//4z/Y7a671j843lMK5AAAIABJREFUIADKC8N0DpjsUqzZnnIE/+e/+3e2bu06SyaqPXOflK1uWxM/86/EBTveZxyBOAJLRiC++CwZoniFOAJxBFYqAuUCx5VqT+H9onQIGBsElCORNRxRSQRApV9TqJj2J1NRCiIerorZS/46jwM48pY/j5yG0kkL9YJ0bxV9X2xRof5CAXg0wDHP+MNzHvWbmlfjc6WUgYG4lJJquRgIEuDgJ6Rue9Q1HB+mH8WeDVGAL3z8cK3U5YChDxzjgRIExfbkh7HeoxjzgnP+KQthVKyE34osB/AAcPQVXImETU5N2egEjsaDMqigXhzqPVRrqMfu9tyzb775Vp8B6VDoAVhYxkbHtA4mH7V1tQJqKNi4rqDcQgn32ZdfWE9/n6HlS1L3EZVZjhdozuwEleXadesEczA78eErlyeUiPQRNRjQiOsTabmAQ0ARbslALKcOSwjEOfdid6/w4dr01JRNTU9LgehDKoAmkGt8bEy/HXBEsZhQP+nX3r177drVq3bn7l0BMKWPzzoH6/qGBs94xkEuzHCAU6xDu7NzGavzUqY5Lp91tLcLLKIgHBgclLs0fVi/fr2gkRyJx8ftxo0bNjg0JNdwlI6Yv5BOzncAQBr9amtvt9dff90OHTxon3zyqZ09d9ZGJ8edeg/AWFOj9gFP+alDXYoKNOmUgajnXnvtNfvm66/Vll27dgk4osYL1qecycxaxlALVlp1dZU1t7RIZcq4jY2M2vigc0wWmMtkbOPGjTousFcGNKqX6eLC9ZQ26PvBrKtz6G5FifnanABn1KrFAkfSrlEq+i/QGHcB4BKAo4xgsk4dydzit68+Vb8S7jPNK348J2rWSVhaX82mJif1OXOQcSON/8qdW9aFmrG3V7UrGVsgo2+qQxyAov4YMadIN9+5dZvt3bVbx/m73/4Pu3H7lnX1dAu6EzpqgUvFmOJ3WsZC/+bf/Btbt26DVVc2SEVMbDes7oyf+Z+ya37c3DgCP5QIxBefH8pIxv2II/AURqBc4Jhfzy8E1Yp96Ao9oEUrjUiTWsjhzUtTjlI46uvnwmVWX1qLbF8qreJqiy45crifEuDIF+BgP4L9JwWoUB8jY0UhKVuAkflg6BEAR0/Z4Q+OzAUCsI6HtPnPShjzqFN4HgoushIxLReG+VBRNRrzqn/mH2illHjltrvcyx39kDO3t+SXHMhXePIApznKImfVwi7yUdek8PwItn2l4ho8RhSoKuX4eXVES3AUfxxQsej5UUI/it7nQ6xYbqw4f5U+7C2lgHWBs7k5m5yYkCnKzTtdUmahXqQuI+CLFF/A0cDIkJ05c1YKR8ASTsmkfQ4NDqnWYUMjacINUgo21Dfo38z/+9091n3vnl25dtWGx8essaXZJmempTRLJysFiPyUZiALx+/uviegp9tgwgRvUCs6sxeXPko/06m0ACepqwBHXlYBa1jfN0wZHhkRlNm8eZO2RxkJLB0cHBIE81WYqDb9OoG+mzDQFIfm3Xt2280bmHjc8MxmXJoxwBGlpuolesvOnTuUBoyyElXfvbtdtn7tWoE3lIn0Q0rA6WnVNMRYhpqLGK6s6ugQUARUUQfTd+4GhgJIOQ+BlFyxqf3I/QbX8Df/4k07cuSIffrJJ1JizuQyqhWIUg5o7JSOTu1YkSDtvFKAC9dtoOgbP3/Dvv3mG+vt67PDhw+rXZjQ+LANtWZ1bZU1Njfofke7aA/tVJ3HikqrSwMiq+WqzZiSKs66KEAZCwennSKR8QaEas6TxuwZsVCXk8WpAwGOxSkcUa4CMEnFlnmRXlo6AFwKcFTq+pwzieH7C+1xJmWme0dG93/UhTnNX37L1TybtZHhcW2HShTl4vXrN1SPcWh4yPrGhm1kdMRLCXe1tmmflMDpCs0jzjcUp6hPAbScX+0trbZz23YB+v/xD7+zW3fv2M1bt+QmT+p3BfUsk84NnNgDj//nv/kba29fZfV1rTonKisqbfOGLfEz/0Ncm+NN4wjEESg/AvHFp/zYxVvGEYgj8JARKBc4Rj2wFwswwoqQpYBjeQrHRF5qjlLWSgCOC+XS8kGI5YIFDKMHIQhC9AVZtYse3ZJfv07kJnDwfKiKmsBfomOV71L9OICjiu57Cw8bQeAYrH3onE8Lu28vx0iUCyk4drEqRpQwecrNQKmAh+nDSscm3LYHznMPOPnp4z5UXKxdDsq6xWV0Fkf9l6o5S2wXW8LHCO7HgdOA6jpiEEiXLZQ67eqhFXqz4VLA/SXcj2LnzsPMz4eZW8VuS8prUYtnJFJo3ULjWNS+/Xmla3Tp1wu9gglc2/1agoXmVVA9jlmKUkrnMnbmzBm7cv2mtba2CTICy4BKpOKSknur664cpkm39s1LWAewcui5o1K0Ae/Onz9vV65c8WoIpq2puk5AbWpm2u4P9ts0qcEzM1ZZVWmNDc0yLxkbG9exMIeh/cC/iYlJQS+uqZjY4NSLuo6++nOTc5e0a7/GIfCvrrZ23thESsHJSd17du3arXRvgFB7e5vdunV7Pi0aCMjxAXKAG9rgK+xQO+7Zs1dp4bdu3ZRyk+O7c2DBlKWhvl6O0hs2rFdq9vZt29RmgOuBffsF1TBXYbxoFzAK2IjKkJqW69atdW2orBTQxYGaeyF/Ux1BjuanHc/OWbUHk+jLq6+9Jqfpjz/+s52/cN627Nhu9+/3aL+q1+jFketGTQU1Lt15T8o2n73xxhuCyYCyw4eP2JWrV9Q/Yr927Vq5gA8M9Nnt2zdtenpK+2Ws+Jz5goKzqRqDmGpnMJNICD7TD+IFgGUeadw8IxvGkvVm5mbzFKKCfBlX8xO4x9z0lbT+Ndz9plZpRsBtemZ63hFb9ytqGmbdZ04J6lSV/rXeHz/VufRMgxZqGbsajL7w37/2q9ajOcUj++QYjA3O5xge3blzz+7euWt3u7oEU5lrd+/eUQymE7if427u3MHd3G+0uvo6a6lvtLraOtXvdKAz5ZSo9fXWXN9g2zZvsXRlhf3u7d/bHUyIbt6w6dkZjVtjbb2UmPQHsMyLgn/xL/+lNTY0WVVlvcaNebJp3eb4mb+Ui3G8bhyBOALLFoH44rNsoYx3FEcgjkCpEVgO4FjqMctbv7BqLjKlmpo/ASZRitNwZEp1yN252D49jpTqcFpq8W0NQdbghk9ASnWwvmHYbCXqs2L7/6StJ8AVKJxZCGA9TLsfCZgKK9pQq/iOp7h8zs2pC4LI8170D/aqlHM5CiCVpDAMgqgSlHlRbS3l+OWO7SMZ13IbVwJ0f4hDFL3pUmnTUZA7fE76QCl88PAx/NRPFG09vb2WtaTMTjDx8EtBsq9z587Zex99oBRf4B8QC8AxNTUtoNK0pt0aGxutrbVNMLK7p1vnFoqritmcdd29a5U11da2qsOu3rxu45OTAnv1dY1KqaZmoWoVeucdoA61oYxEvLRvd1zgKOpGB8MAUsA7H14Bt1AvAlIBQVI5inEl7MCB/Z56sttWr1oltSL78vePGpM++TUigYlyoa6ptj179tid23ekUsOhG7BJ2wCupBeT+su6mNOQ+rx27RrBN/rVVN8gmARcpL6hqyM5Z/19/VK/MQbAKeJGW7Zs2aL4EmvfoZoHNt1b/BTyqirFj/22tLbagQMH9PP1V1+pxuNzL79k589/r/0BZF1Nypz6X4F5TBKVY4XSy1EpvvGzn2mMUc+Rng2UBV5xLbxw/oIcyasrK6y1uUkp34wDtR6Bo6jzUhi8eKVnXLr7tMAvfaqprVV/6ZM/T7kuKjWeVP4HgKODei41nfH21JG6KDuX7MWAI+PhwKy7Xwk4empKAcdcVv1mKQgcqfvJxPcyGZRGTWq+oH7OxiaZTzn1j1Rp0uyZR5w/01MYuCQUt/379guCfvPNNzJZmrQJS6Zdvzi3HMRlXKqtBiWluXqbKFJR76KqBVrW19Talo2b9Pd//MM7dvdel12+dtUmpqaspbHJ1q9eo/MOaIpTN6paVMJr166ztas3SSmJmrZzzcb4mb/oK3G8YhyBOALLGYH44rOc0Yz3FUcgjkBJEVgu4BjSzBXdhuADWTRAKR84BksN6hhFqqISAVL5wIW6BOCYp8F6BPUEw8EvBTgG2xoVqyfCNCYPvrl0K3/JS699RDEvBBeWOhmKBoehWoPL9eUh2G4e8otVAC/Vr4KfP4HAsVgH6TxwWULtx6iYRqXqPzDGZZrGPOnAMSodPjiPlprzxeldl5i5EdcL4hh0nn7gWhv6Q8H2hPbD/ACijY+7FOlcwqXrAlpQUFHTEJfhY8eO2c27twUYL1++LBUbAAZYpQtgHco2V06ClF+nakO5V2UVs1kbHhyytevXWSZp1tvfb2lqJCaTNjE2aRPjk1LvcUzqSHKfJM2bOU99Rf7um6qgfiN9nFRiVzfPpbr66jRMZ1DW4eYMFKONwDOAHtAQINXT0y1Tjes3rkuJyHkAmKRPAEe/zqBSkNMVSnHeu3eP1IDsh3qUTY1NtmbtmnmzGIxuXBp6k42Pjc9DMaBTbVWN3bt7VyCSuodASkAkwBG4xALo81WMv/r1rwXMfvvb3+oz17a0Ysnv2ppamd3QPmAef9+8aZNSqo8fP67U+Nd++rqdOn1K7W9obBCMYlyJDwpHtgGwKn17cNCef+EFOSajRCUlGjUnEI2akUBj5sbaVR3W6NXnlErPM86RsQwO1BnnFA5oBjCSHkw/AWdAO2fY4moPMnZAW4DjRCascFwAjihrXWo1sNKBwsWB44zmCpBR0JoXSLSlDOCYS7sajQBvxgdoyr5Q3N67PyRl7NWrVzQf+IzY0qnJiVnbtWunPf/887Z79x7F74MPPhBonsiOKS2aTmzfsV3Q0a+jWZ+uspRXHsBXclImAIhdnU5b57oNVlldZX98/z27ePmSVI7jUxO2qr3DNq5db/UN9ZoTmq+VlTIhOnDgkDU2tM3X8NywesNSl7Cyb6vxhnEE4gjEEYiKQHzxiedHHIE4Ao8tAssBHMMPs8Wm+ekLaSCV0AGuQqEIAcdA6i+pNsEEuMBHbn+Z0tPj3LdltvMbxNv6wOW6hJTqctLzlnNCPAAcgwEKmu+UYHog4BjIgiRVPG+JiE+WhKgEtfkSLrpFAuDljMmy70vwqYy9LpEiGvnlIeC8XMaR5zfJOwfLTCct6fiLKAO5ZviF+0lfJJThNPnwMZZL4RgZ4xBUfOTncihWDk56LS5h7jzpwLHY+RNZF7GE61exxwuv5wBIoCSGX9zQUwSGX6AVepngxmNhP1JueXURk6kKm57zgY67PAKOSC0Gqkxl5pQG/Mmnn8r8AsUhQGYUw5CcB5SyqBIrlGbrp/6npp0hS3VNjdU01FkFYMicqUZP932lowpMVrh6fa4UhVO5q98YyngprPpM7tCp+c+ZmmwPIOJe6UMqIBlwb3h4SCnbBw8eFLC7cf26zFlIb0ZBqDp/c3NSDFJHzzcFId5szzE3b94s6Ihi7dKlS6rH2NbWLjWlQGNLi9JiqbsIYOLYQFeA49jwqPpAf4G3gk1VVVKf0R7Sz8+eOaMUYo4NGAUe8feKygqZ46CilOqtFthYp8/TqaTaTPpxU3OTai+SFn/50mX7xa9/aSdOnNS9geMQW9J4BWizKB2doQ5t5nsMfRgeHladyhkgaW2dgCpzo6NjldXX11kD7U0mBKJJOaYcga9UxIU7mXH3Yu6xjBcQDJjtxobaikBDpwLUdukKfQ+bysyoff6c9Y1aiJdfS9OHmwvAkcuRK0FAmjhwW7HwleAy1QkARwFq/u3qSms7zxCGMWB7gPNcJmtTmVn9e2h4WPMWAyNgLIZBPb2k+k/Mn4t6ESCHdy6KSc2LN998044cPqLU6vffe0+K0/HsqPpK/w8cOCiFrW9+VJuqsKp0pVLuGQvmtj/GvLRet3qtVdfWSGF89cZ1u3TlCkG2g/sP2Ia1azUWwFZUnOx/29Zt1rlxkyUSDtYDfNd1rC/nW0K5l6t4uzgCcQTiCCx8149jEUcgjkAcgccVgWUDjgFS6KfL+H0qWsEVGYR84JivYCP5Jr9Yf3BX/tv2RXefWzAXiQQP3tv6csbpAUVMlEt0FHzLA4W0pDg9Tx5wDAGUsIoxr62OBi50OXD8RIIH4uKOv2TMgl/Bw7ss9rPgQRZr1nJ8zV+m7i4Zj+AKEf0vRbla7DEFF4qcVw+sFhXjPAk0tb0CtUI90CKXTyAqcxQHUmp0BRxuw30oBThKYVhg/AIm9g+ESfUVQ23NWylqfhYbdNYrtJ8S0rajDvdDAo6FXmj50KGUsBezbpRCPUqdypwrdMnIZWctl10wOHFvKwB7tChpmVyVM9zgzualp87MztjY+LgNTjmTE1JsL1++JIUXMAmV3EyW1GQHoAA/QA7VrpueluMzikOADvsGPAJUAEo3b97UNvwbuIPLMLDHKdQ4dxyA8c24AJJMWrUt6BDslX3gGH5tRd9Iw9UBnFNtQtJYz5w8pbRxUpalkkwkpMpEHcZYktrNtsDHLZs3S9WJ4cyatavs7bd/L2C4e/dupbICjVyxv4T19w0oLbmvv98OHzosGAvgunX7llyfAXo4UVPrknRkDGKAXagbgZRAXBSBUiPmctba1mod69dqO+LjQyjBxnTaqlMJo24k7WX9g4cOCYaeO3vW/uIv/5mdOnVaY+HXBWQbYlOVMEsnk9ofx0OlylgSu/b2Duvc2KlUbfpP31lP10iMU3jBJzfppMae486nSks960Cer8p0dTEBycQC5SC1g1WNcr7W41xmWmpJHxb6UFHAMY3Kds7VcNR7YRSSLqU6lU1aNpOTopI5w/jpmwP3koTZXCClWvuRiU6lUqZnMs7pm3WJC8ZC7AMgfK+fWpV37H5Pj92/f39eIUufZ3O8kHLKR8CqX0uXflWnAe2t9ld/9VeqgYqxzocffujAdnbK1QRNV9izR5+x9uYWw5+duJLiXoXzd02NoCO1G+Usnk5rbNpb26y+qcE++OgjO3vhe7t99641t5G2vU9q3pbmFqsHBlvCaiqrbPvWbZauqLSZJBAzrXTs1a2rl+ObSDGXrXidOAJxBOIIFPy6GocmjkAcgTgCjzQCywEcH02Do5yP8w1MSmtPccDR+wZd2q79tYNqzFDKKg+HPmzQF/SCZgX5BhV6mC1SGVgSmAq2NXSMoLOwc6guUzkaiGJYsRROWQ3CnlIMM8LmHuWmOwcHvBTAVd5EeXCrcM3G4JiXNK7L1aDAfnioDRKVKGVz1Lj6jrdSOHpp8n4BftQxhRSwpYyHO18KBCHiEfBh5mexIS/lGMXuM7zeDwU4ApWC14RgP1eqj6XMs2Lbg7oxmwXaucUHbu4cStps1qUqc24Ai4Aw1KoDNF7ruieHZ7+O4cTEuEvNzeZscnZa55AMLyorVRuQbX34BDwCOKHSa2puttaWFqVJk94MkGK9kZFhOeoCN3XdBAZ5hieo/zhd+C3XeBmAkHrr1/t1ykwp2P2SFzncoB3oZAECAoSOf/W1bd6yRWpEqRlJ7/Wcn+k3ikBg4uZNm/X56NioPffss9bb3yMl4muvvSboiMLTd6fmcnHu3PdSw6EK3NDZ6V5cZDKCiYArHwyimtyyeYugJ8pEINPg0JBgYe/9+0rbBo61d3TYjr27lcpLH6qra6QeJeb8NNVWCygOjwzb8NCw6kcCUVE5/uW/+J/s3Pffe6nYrOeMYlBLgtz6e3sFgxlr6v4BuHAVb2ttlaqTey5jKSdsv3YkY+IBPi5pilmRwFEqWpmtLVTH9c1looCj6jJ6pjEC+ygkPeCYzCYtl8k5heO0S9+XCpg6z6mUnJyBkcwVv66k0v4TZjOZWY3HyMiooB6w9969LpkZ9fT3262bNwXS/TR35g8tn9Ftwc05rgccx7+OViaS86Ytu3bu1H4/+vhjpeCv27Je6enUatyza5e1NbdYRSptVRUVVltdKxDOnGOcGGfmNu3DhIYUac6ZDz7+yM5fvmQ9ffdtw8aN1tLcLNi7Yf0Ga6irEwxubmi0zagbk2lL1DRoP6zT0bwqBo7l3sTi7eIIxBF4qAjEF5+HCl+8cRyBOAL/H3vv+R3Hda1570Y3ck4kwJxzThKDREmWHK8n2XfNzF3v5/t/vfNt5l3Xvte2bMmSFUgqk2IUMwIJkgBBEACR0egw7+85dYDqJtEIBGTZrtLiIgV0V52zT+iuXz17Py8TgSUBjqG6Yv7mKdympYA9+naquonuyIFtetI/A7/yQVzhFO95AseXqAOY61Kd65jsU4t8n7ghePERU+pU+AZ1vrX2wmDquRTmvLELt1UpSiEA6tUtbgByVaWLnYOFFGS6cQ3VaZRSdSbDfbrw/IuuHU57zL/GYtuab0yz2PMs5H1h85t8BdeyAEdl7M7va0l+PMJtze9jbhrq7ApHr5byaXaFUpgXAoLSeXA0v32Fejxbndnn5uesa7fwiBdUUUYKx+eCN9vniZS5y6BCzpm7eUr3Qg99Cs1PXH3TGVc3MHwofTqdsbEJZ6KCOhFQRiopSq2pqZT1DQ2rxiJ1/kg3nZyYENxTemqJq5cIRCJ1ltp2HFLilZUKzgG4+H9q0wH1qCcIbOSgzuLo6IgUkMBKt9VnnJouUDQCH11arKsf6dbsTPq1h1lwMbIdZGhSVSnlJaq6PXv2KD34s0/P2Pbt21WLks89ICZQB9BDPTyAmzODKbObN2+qrdRH7Orq1Hl279mjvgNRGSOg4pPep3bz5i173NMjYLp161adg/qI/QMDUinyHqYJdSIx9qirrZPiTrUNMxmp64BUmIxgeMNrDh45rLEox2CnulqKRtrFeWoqyxwQHR4W1Fq/Yb0Mba5eu2Y/+8V/socPHqiN9G9keHi6Bmh1SbFqBgJNSalGwQi047xAO4G0YFwZb9J1/dNJ4uVB43yBIxDZpcE7haP/zjEf4OgholKqM4BmZwojyJedUTgCB139Q6fWzZK+rLqgOJ47MD4+juI2ac8w/unvt8ePH2t+Axtd6YCMbdq82SanJu3ipYuKO+nqHjBqjcgYx11DhmMJB2aV1hxPSBX6T7/8pW3butWGhoftzKdn7Pad23bw6AG5jqMc3b9nr9Kky0mrp8xAWblUwN74yK2buNbM/c57Oicp+x+f+dRut7epFuTmrVukrFW91IpKSzMXJ6esJB6346+8apVV1ZYtrZx2a2+saZrfh+tCviREr40iEEUgisA8IhBtPvMIUvSSKAJRBJYnAksCHGlaaCfjy6E/8m/KF9KL3Js5Ui1ngBtP26fvLvMck59TwsVnQOXzd3jzBI7u2/lCmj/z2gIKRyDedEm2/Ppg4aupmHmo/3kwsFDD8oFjGCJ6wOi/zOcALqlWZsZy2RSOodqY+XMnXF8w/Dv669OoXtT3QudZ3CBy413AtXuxJ53jfd4Agpe5mmqhtbVENRyfa8I8v5UAG8JrYr7jka9SAxRwc01flcIZ1HCc0eC8OEhzAeAwmEoJkLv1q2Xs1zIpgbppdg8xZKYQqLpyl5+7uc5RmCr1eyZY+fNzvlPCpZDPcp45gGOhhznhti6X+m++ffxbfl1BWK5U/Rd/LuQD0PD/A8BJNfWfjwApFHUAmYnJpN1/1CM1Hn9Ghp2CD1UZCrhMLCEFHiCl/+lTQUUZf5BCm3HgTftGNivIxXQGoqDcAp4AFV1aL3O6yFpaVtrKlS0CkVxvcHBA/5Z6TGmyKDEDgBQo6bT/okp0i2la0cj7OK9Lx3WqLkBabW2N+kY/t2/fIcj2xZlzdvDgAcHT+/fuq53NK1ZYS0uLwJ7AW1mZ3b51265evSLASIrs6OiQ1dRU67xAWJSFmM4AYMfHJm1sfEI1EIGLpGCTykrKMrEmxjJwqa4SjGSvoRYihiyAMqcAjQt+UWOyvb1Dqc0nT5wQ8EQN6VOqmRdAxqnUhF6PApM9gPMCa1E5WqZIadIzaedZW7GiWQ7TTdXVVmRZw+iGvgPLVDswKCuhuraBKQ+QlFh4VSlmPg40ogp1NRkZY//54GojUqPRpcJPJZPBuVz9RPeVxNVw9KneUykXG69c978jvV6wktcmSEAOUunVTrNYNi4VIu/1Kdz+82qCWqDBgwBnijQqlS4K1J7eJzYwOKTanryPPm3atEl1Og8dOmidHW32wQcfaHxRTvqavnxnSWdR0MY0ZswzgCbxAqLHUmmpUn/605/a5s2bbWJ83D759FPB4OMnjtmlS5ekbjx+7FWrr621YlSkMUbCpYoTH1+blBgytzra2gUcSa//5OwZa7/faes3bbJEiTPTIaW6rKTUxkZGLJtM6TPlrTfeEnCcirs20r6G6oZ5frr+Le+YUdujCEQR+CFGINp8foijErUpisA/SASWDDiG4lUofXLxYXWpZv5wN/fBjV4ecMy50ZtLsbUA85fFt33mnc7hMQTxliOleg434/DtMTc3QBYpC+RC6ZQuAjN5Hc79sFp8GnsOJMlTWOYqV3O1dgsZ10LnWew4PqcOLXCi+aa7z9WWfIVjPvCa6/3L+ft8oDJf+MVdanguKV2Om+vgRjt//5jtS9JcwDHc91TcTL5GQY1KBxXdHI+j0nIl0aaBoiA9Lwkgs/v/WG7JgzwY+BxgCoGogirvBayBxY7nQoDjvMdxgXVtl2pNLDYG4fctpC35rw3HB2A1K3B8AYjU3GYekVabdgYm3sX3aaD2ut/VZc9GRgX9+J13mSbdE7j0pG9AYJD3AnCouegfHE1l01JBolrU+1PYwrh5T1sBlkAylFvs9cAV4Bcpzj09pGo/1XtIIwUAAQynppICVzwUAEZ5NaT/lJDKTMDH1Y50js/ORAvQAjgEOGKAQnuBQLgIX7142Q4fPiwY1vXggW3dskWqQ66r1NsJ0sNj9tFf/qJ2HT9xwrboNeUyVOno7LQHD7oEZJ1ik/6UyPymrb3dUlNTStkGFAEjaRASy+8yAAAgAElEQVR9V/rrmjU618aNGxUTKQqDGoT066uvvlLdvXPnzgrUnj71mtq2fv0GXQsVKJBxcGDQBkYHpHAjhrQBqNn75IlAWmlRmX6GeQ8KU582TQwrEkU8RZquo8l1w6n1vqYt84+x9J/NwOpkyjlmOzWrg8tAZ69GdedxKkD+puYm4+NMY0g/dvubh4r0FXAKUJyuHZpKyyzHl7zg5zxU0kOhoHYnO/lUhvNkNc4yMMqkbSJwHZ+YStoT1WLsEmhEeUptTc3NDPUdnTLXg3fS0Xft3GVHjx6y765etPfef08xRmkariWaxsU9mxUE9mZjwEHakJpISrX69jtvS0HL8fHHHytV/rVTx+3SpYv2ypGjduLV41YKrMXUhlih2A1qXyaKOb+LjxzR795V6nTzypV25uwZ63naZ2vWr7Oe3sc6P6UJKGGQnkpZwoqkcDx1/KRVVFdbprh8ujZxfVUEHJdi/47OEUUgisDCIxABx4XHLHpHFIEoAksUgeUHjs4t8eWP3JTqXCiBOiCEx0I38HNCor8ycCykPsyNWa5LdqF0Pfc0feajJfeGOddNmZssbkRTUyndKPClefooBEK4jQ2lsS9kfPMhWvi9s6Wv6jULGNeC51lIY/NeO9/yAPlpmIu9ZH45gOXq16LaF4L5c62zQu0OKxnzVYSF2rUQiDZZhJM9NVKdEQc3yl4xWl6UkHGAXye6kUcRiWO3r1U2D+CYMz8D11Tffm+G86L+PAe/wvN8sarqvAstJFaF2rqQNPpwE/LLASxqvi3hmxaSjl/osoVS/vNjLoCXSAgUjk9NWaqoSOqpgYF+e/DgoXV13XcuvcUlNjQ6IlhU39AgQAZUBNb19T21yXFnZsIBrEMhyH6DA/MkadpZEyjCaARqQv1ExhSll3+4xHsBbQCahoZ6Ky0tk4svbSP9mfRXVxcR91/+UHMyqM8YKnPBeZya0X+uAKMwF3F1/Nxe78AQbtI8VDj12mtSGN68dt1eOXbMHnV3C/g1NTbZ8PCQ4ClgkPegEjx37pyg4alTpwTdunseKC0WBSMxra2p0e+BRJl0zLofdVtv7xMrrygXWJShzuSkPuMGBgestaVF5+Jzb2x0TG7Uzc1N0+pmYvrnP39gmzZtlBoOgHnqleOCcaTdUuOSNF/2CdKrS6pLBMUAalynsbHRKd7Kyqy+sl6xp43EyNUFdJkKiUxKKbgoFwGCUioG8I29hFhJRWoY6Ey6z2aVb8RsJeX6GwDHfIWjzhMoHLnufIAjNRw9cJSDdNrV1MQshu8UnBPgqPqcpBEX49w9aeNTaRsdHxfAZNwAg729j5Uq33Hvng2Pjghguznl0vR5f3IqY7G4A730g7HdvXuX7dix0145dsTabn9n77//vvUFJj6qF1pU5NpEFcZYUZCqT0VGpxInvpZKK/anT58WcGSeYxpz6+ZNe+O1k3bt2lV75egxQUdAYwawypgUxxVbD0CZv8x71uiDri6rqa62xqYm+/zLL2wslZS5zODwkOo+sn74xsXnCDkrfOM9fPCQ1Tc0Way8KgKOS7h3R6eKIhBFYHERiIDj4uIWvSuKQBSBJYjAsgPHl2hjrmEG6qJZTpancHQ3P25rlahpViMWfjmTpvwSTZ33W/MVjvN+4wJe6NVi/i1KfZ1Wg+bWz+MG1BvQ+Npf/n3hOPKz3JvrxQPHcJpw/k15YZMU3Va4cZ2jpmah8ywglDkvzY9HofOgGF3q4/lxfXnTnpdp40LWWcHxCFKYPbQMw8lCQCe/7TmK3ODG0Z9zOJ2U+oaad4AbqbbSzkyiPBaXq2hZuaudBiwghVCqp8A526ef5uwleQrHnHjklUfwN+ovivdC1kD4/UKnWtsvPha7Brxi6EVn9WmN/nfhtVxoLrHPzF6f9mVm4eLey8OVQrELnzXnodA8avl6gM41BOmC3Ze4UsNPJjCZrD3uH7S7bW2qX8dYOYAzIRBW24gz8YSgGn/4N3XmMC7JpmNKMSXVlQNAxnsESGImgDU2Oqp0aoCJzEeKXC06Xrtq9WqtAZRbACOcmouLEwKOtAPwBaQBPgLWvJsxxiXPzzZXZsJzcZSOwEYAoOolTjp3ZCBcfX29oM2hw4d13a72Dtu7b5/qHbauap2ODbUX6Svt++KLL+xxb6/UZatWrbbtO7ZL4XjmzKdan0Aq2vzw4UMBSsqu9Pb2Sd1IH0it5QBUDY+MKAY0ljRr+rNz1y77p3/6J1vVuiqoS5mw8Ylx+93vfqfUaMqYvP/e+3b86DFBX2Lc2rpKKd2cr72tzTq77+lazSuabc/uPeq7d6UuSjnn5oryiqDOZUY1LVGLFpNWn3QmK7yG9GnAoVdf0y8PHFF7TiscY2ZTmSClmpTpsGlM4IzuzlM0rUScD3BMZ5NSvBIfQUB94YrZxMS4c8AOFI7EEwUjsJfrjCVT9rR/QArZGzduCqADiulHRXWVJQHhExjjoL6dCoyGUMMWWcaKA5fpuFVWVgj+ooA9duSw3e+8ZX9+/33refxYaf76foKbdHGxTaSyUoaSeq+6lDwQChSOZfFiq6istGPHjtkmFKwVFfaXv/zF7t+/b2+8dkLu4YcPHLRD+w9YcVFc6naQ5VQs60oSkAZODdOJcfWfNj/t61PdzhUtLXbrzm0bnRy33r4+9W/N6tUab+qEPhsYtOJY3PhWuWfXHikiE5WsPwdpI4Xj4vbr6F1RBKIIvHwEIuD48jGMzhBFIIrAIiOwWOAYNhdRmmJIibMQSFCo2WGTEr774hnywgPgGKqTuMhQvMTbcmuwKRaz1vWi+PlsHZmjCTlwNO+jIxYCXPl13wpA1UzW3TToCFQVLxGIeb01X7U3rzf9jb1oqdZAPvjIgUiFQPrfWLzy++n/H0iVk0YeUlfJqCLt6lrymlFDiROTkmlkdES107jJJB1zsK9fQIMbe6+i9LXLgDSoH/2Y+bpzjQ2N1tK8wlpWrLTW1hZBBaVtFsWlBOImFUWLV8SondqLnKI7p95mXpmDpRielwGO3vE2aKji6A8PmNyeoGJ9078j5uHURrdtOHOLQirGuR4QLEU8FnKOfIVj+PNsuqYuJ1Re5Qxmy4952lwqMTHwillAI3NgMpW0tGUESahfhxMv5yNlurPzvg0OjwWpvLHAATmh9F0MTB7399mT3ic2Nj6mFGngB9eoqqoWiOOPj6lLbzWVxeBnjAX/5n2MJSCOnznYZqpJCEgcHHwmUEKdw1QqrRp3vN/DMtKGUdYBdkjDxUgFs4/wHpT/EAYA3djYYBs2bBTcJG+WNUy8gaasoT27dwsCAT1pG9djXVGPUjUVS0qsp7vbOu/dk7IMAMnPdmzfYa+//ppiRm2/6uoam5ic0DrfsnmLlZeXWdu9zqCmpUuxpj7iurVrpT68c/u2ZVNuvwCmnThxwt55550gpRk1Z9pB32TSPvnkE1u3bp0ePvzlww9t/+49AreuzuUT7Su4gwNryyoqtD/U1dWr7wBXpeayLlJZqVp5sOH2HQfxALMcjBGxdWnpQDhex87iPo85ByCNuHu1KL93qdAARRcvxk3K7MC4SqUiqOkZPPiSsXU6bcUZzOeo3+kUiz6lmgcro2kHP/089r+jz9XVldb3tE8P/Jxa0SluAb1t9+9be2enzHjWb9hgTY2Nig91GuNl5ZaifEBycjrF39cUjWfNSoFz1FAMgPuOnTs1lgcPHRQAJxUah2iUqT7FXGstUaSxob30nXHj36oXWpyw2to6W7NmteAlawqlJOuPmqHXrl3T2DO+Pt2cOE5NUIIA0xo+c0zjS3+B0/2DA1ZbX2dr162zoWfP7Nat29bX90Q1PVtaWrX+mIesEdYW4Hbfvn2KR6K4SspQ2l9XWR/d8y9ko45eG0UgisCSRSDafJYslNGJoghEEVhoBBYLHAtdZyGwJXzzkn8TmAuminJcqp+//iINXRYasJd9PY/T7cXKtIWoMV0NppDRRJYbpuBYAHCMKRU9dEO9RCmc/whQcanWwHynlG7uw+mMSzRW873+9/a68Lyeo0YeMSGlFPOIh/1P9DeKMW78qPvFDSOOt6uaVsoBF2hAqiWpkdzIM0+nshlBBuAON839/Tja9kvVMjk+YdmptG5k6xvqdZPKTeaK5hVWgatpcbEDbighA1MZX9dvvun3i43rywDHfPVjGKoRl2klsYeOoUb6/oVLI8yVCv9DB46Bi4br5XSdz2CP1RwMfpWnKk1rHwYYZabNjryac2R8VE689B0VX3dPtwANiqnyympLZ2NSyUmpJ3VjUqAcmDg6OaH3ObVVRu8BbALsMEABKLoafC6dmXO4n0+pViJwCXWhT3cuLSmdTo1FbUh9QdJPS0qKBTv9a9lSSN2lHuCzwUFLTvG54sAX68yfb+ajZiabwIUOAFbqoOP6Ddbc0Kgakb6+n08Bp3YiB3Cmuqpa6w23YsxwHjx8KKg1PgZsnZp2Ad64aZP96K231L//+N1/KAZAL/oD+EPV2f/smYw8WK+an9msfodD9ReffaYae8SLdpDazXtRphF3lJNr1q4VtKOvmOlQ25AxI00Wsx2ZzhQXW3Nzs/5eu3adVVRVyKEYSgj0QyHKmKnm5eTUkgBH4uGNTPy648EHIFPqw/kCxyyw0wFH96AGcxlgWMKGphwQlgpRwNo5a5OKn5yaVKzZXzHkud91X6nm7JkTqZQg5vYdO+zUyZM6B8D2+vXrVlxZaelYTHU26YOM57JZKy0rRdtoJQZwLNLP6Qd1NTdv2mSHDx+x9g4HHAGXwGggNX3noVFZTZVqZqJw5GeoeklbB0KuaqgX9KTt1FZkz//www9lfkSNSNK+gZHAaOAisF2mNZOTlhyf0Njzc2A7ELupqVlp4VU1NXofYPHWrVuClaTiq+QBtVSlnHflDogpas01a9ZZomQGODZUN0b3/Iv9wIveF0UgisBLRSDafF4qfNGbowhEEXiZCCwWOObXHVtsGmT4pjW/Plj4nNzUhV2qc/o8jzS3l4nRfN6bw35U226WI8YN4iyupnl13547Q0ipCHgKQ4N02tVG0rFQ4BhqbMH08/kEIrg+ioXZjudq1s33vH9Dr1sIdF9It3LXxN/f14f8WpD5cyX8//ybm0pqc5F62TOAG2yRUjeBDC2tLbZyxUqrq6u1RCwuqONv2sNxxFZDTqocgjykwmYEQ1BFAkEePXxkPT09gg7Ux1u9erVtXL/B1q1eI2iBCsbPeZ9S+xzUW8hAz+O1LwMcw/13Xjoze1KOwjGISXhv0dwmjTGoRSdlI3X8AufiFzX9hw4c8xX6/L9XwAqwTh+upqE/MvgMByYaKGs5UH8xd3qe9MogA8AxMDgYGHYE6jKL2WQqbSMjwwJ+vB4VGKBXrsKZlACJVIsAx9SUUlql+ifW7P8ycclaaalT8nV3P5JTMPAR4Mg55VJtpnpzGMlwAM3v3XNpwFyjv/+poCLwsbKyylavXqU06MuXLwmwySE74+Cnm9Mz+06+wlFGMRazlS0tApeNtfVKTSZlmnRqjF5Iaf3lf/pPAkmjI6OCVrQHFSJwi+j6NHHfV6AOa/qtt97Sg4Pf/vbftQ4BfCjYUJGi5sNMpbi0RP2gP4AuYkd698OuBxRAVK1izi8VYDwuuJYojltZWYlAItALYCmlZU+Peou5CHCRVGrq9RFz3kvqLnUAffoze4BTKrrU6FRyaYAj4+D3LoCm1JOBwnHm53MrHOPZmGLm548AcmDYNTg55pTio6OaO8SMuQxge9r31B4+eiSzIsChgHfwqJKY8xAH1SDp6fzu3XfftRs3bli8tExAEhhOzIkJQJo5imFOCQphFI7BHxyqN27YaMdeOaY58cnHH8tQiLYwj3gghDt765rVGivmMOCRPZ99mLlQV+7c0KmLSl+bmhoFLvk3NT3b2tpt46aNStNH2UgfqS0Zo75vkLbNemH+1tTWWllpqT3s6bbyygrBR2qtUne0saFB1yNmxAu1KufxAHjzli1Kvy9KAL/dvGisafr7+9Cex2dV9JIoAlEE/voRiDafv/4YRC2IIvAPG4HFAsdC6YILgS2FgGN4UICNRbEX11ucy7BiuQc3X5noHSBfeN2lBI4hJVg6sziFozN+WWJ1aIx0rtlrY/69AscciBWkti3n3AvXllvO63yf584HU97g5UXAihvb4ZFh+8Pv/2Dnz5+3usYGO3r0qO3fv19usNzU6uY/mzFutN2XrVhgGuN65fTGAMcwU3Ku7YIIATxA6TX0bEjqSRRPKHyGnw1ZfU2tjAlI3UPJpfRGDCHiqN7cuppL/bfY+C4EOM72MEdxdYbdelDhrbt9mrScvDEkyWBK4tJCFbegby4120EmH69wOQnBSNReoQcQPv04d39f3q/CL1KPz7ZeFatgDFljuAI791ocfPm3K5kB1JvKxqRslHnG+IRqzTkwPWhjE5NKB+b1ACyu55SHkzY+OWnDY6NK80RdyHzjd/zN9VHWAX5nfjZjzKLLY/QV7DEouwB69+/dt8qqSkET4CWGKPzN64k/sAxwuGpVqyASY8a8BvoBr4CWe/bsFry5cP6CPe1/qveh+KXNHqKFx03gS8Ym7iA9GGB/4MB+Q1U5+LRfIIg1Qgw+/+wzqeTeePNNpTijWiNeuBePjY+7lNbgAaKgb6C+QyEJKD312imlYf/x3T9aY1OjHiKwRokTNRZHJsatecUKwSjawpiQmvv0aZ/MQdLJlOLNNaSezJrV1ddZRUWZTUyMqb7iBtKky8ps5cqV+puHC0WZrNRzvsalT1FGbRlL4fycmF7nfn778QYSu+9EvvSMS6mWw3Nqahok+vnlnaDlMh0AQQHHYA1RzoHf8f+sS9SJmjMJ4hDUgAz2HV9L2M31rMXYB1F2o8Y2l4bvHcy7B58KDAKCSZ9++rRfgHGgv98mJpIWL3JmWkq55jrTxnRpjclrr71mb771lva+P/7pTxrfTKzIptIZKc65FvsF80BQLp1R7Vz2aeIHPKSWZk1tjZ04flxp2WfOnpXDNfU2Dx85IqfpHTt22LZt26y5qVl1d1Ewcl7OT+3OqYkxzUVUvIwxivRPPz3jSgvEi+zbC99qfpICj8KT9YGDeEVpmZTvDhi61HeAIrHruNdppeVlmgP37t/XPF2zZq2UkDyEov30S0rJKdShScHN1avXWrykUnsHbWyqjYDjYj/vovdFEYgi8HIRWN5vWS/XtujdUQSiCPydR+DZk7Zp2pSjHprDkGCxCsf8NMMcpU3BFFG+oC+F2/XyDOi8FY4F3J3nAqfZzEz/85UlWcs1KcmJcyFjnJcAjoXG7h8upTrk2MwMWyqX6vzZ+nevcHxBPVif4usfZPjaYvzNzR+GANTV2rd/vx0/fny6Lp5u2IODWouzfdmihmMYuXNvrvp3QAHq4VGTbxo2ObjEjTiKqY67bTK1wKl01y4cVncIdnjVka9tuBzp1XPtFzmq88B128fD7x8CgsxXZyY8DbhQ6gwPO5ON8cEhKXhIURd0om5lYDYFTKmsqLDqmmqrqqzSDblqq5WV6VJAEY0XQCYEXwt9fixkh17Iw4vwmvQmDv5a4d8JKFp2uhbnVJGLi9xxgzqJ/D91FXHLxTCDdGDAmYBDktToUUtnYlZcWq73ADJQ8qG4k2owPWVjE6iiktMpnR6qS2WeziiG7joTrkaxUqgdGgcskfoLbAPorV27xtrutilVlfqRwDsAnGoHEveimAAL5wKK4yTNCV2tx6RSgqk3B1y7f++e3W27q3kMPAT8qB7jCw5XlsA9XPJ1B73qcD3lB1a2CNhI5dnfr/qV9OmNN95Qzcgd27fbrdu3rev+fZuYxFXbtZUDYElKK3FgTgFC9+zZo3G4cOGCfob6krEEWqGQTGUztm37dqk0MX4iVRql28OHD7ReqdNHn1tXrVJtV+b16lWrbGXLCispLVYqLoCquqZGCjil6wLEAqCufmpfcUpo4FRx2qlhpWwOmP20wtGotehqNHro6Gs4ch7mC/AREKzPTNJx464mqEt7dnuP5kBgPOIVyB44KoUbR3CBTepDu3qiXmnnPLkArCmZogDLaCt/j46NCT53P3pk93q7NYik/wP5SC3m4NzpNMDMrWG//2pfRt1pU1ZSnBBwZP8F7P35gw/s9q1blgXIZ03p14w7YI95CBgv0/hS3qLM1Q1NJKyhvkFjhloSt/HPP//cHj16KLd2jHeYR7/+9a+tJdhjGUv2Y+aBX8OxWEZtYE2iygUMnjt31qqqqvRw4Pp33+nBFOpDzJKIvR6cEEPmspTzzKu4DICI310MlRJxnRe1JXOR3zGHOjo6tZ7q6xukImacUIkCHDdt3mJFCWqoRsBxIft69NooAlEElj4CEXBc+phGZ4wiEEVgnhEY7L37QnnbXOqZ/JpX4csVUjjqS/W0Mg+pRl5DZzN/kQznB7xd5rd7Vng6h7vzrP3PNc3JB45WFNJo5V97GYCjrh9SLeU70P7DAce8abwQle88l6puQv/eazjmKxmdIYZb917tJWUSTqkTE3bl6lXre/LEjhw5YmtWrVaaJcDFAwAfWxRKsx0Ax5wjMHcArGXjMUEMZ7LgTGH4m/9Ilxx4+tQ6OzrtypUrusFFFfXqq68KPiaKEy4NNkg9nu84L+h1hcyyQvuA4ho6MQCLm2+l5RaZDU9O2LOhZ9b7uFcKpydPnqiuHn0sSZsglVeMcho/TnJcTib1h4MbcgAYcdi0aZM1NTcJFKAc88DRp5w6sKezLVpkvZB1Nl9V/nQtYWIDbCl16inWHm679BllWk93j3V2PbDBZ0PTKccAWtKamYcWK7FkyqXmK/0/mZx2nEYpNpmmVpxTS6bS1BYMUnMJSSojQEKbARy8hn/zOjcJXRo7sQQMov67ffuWoJJzPabm3pjGl7Ej/vyctnuVJZBHJiUW0zjx//V19YKlqBAFmUdHlfYdTiMPz09x0OmUYmduwnlIfyUVtSSeELQG0PNQwIG0uP3iFz+3m7duSflI6i0mMVIVB7X86DtAkfmE6Qop3qj5cAoGQKLEI+WVthJbIC41J2OJhAxHAOBcB0DV0dHu6gA+eapHlkDY1tZWzXGgLOrkQ4cP2dq1q6wucNKmnSgJmZpS7gb7h4dtTlEHDIxZIumhYgANAyjHOaZiiwOOxHh6jRY5p+vZgCNglbXsFI4OOLpx0YrTvCEVeXxywiYzacUJUPbw0UN79Ih6twOaG30jQ1KH87vLly/rmh7op1Mobqmz6EoCKD4+FdqmrDhepDToQwcPaf2Twow5y/j4pGXSWQFw9kLq4AJ0a2tcLV3gMfOE1HTUhIw34PzwkcMCn2fPnZU6cuuWLUqlBg4fPnzYssmUanzK6C5Qk7u05ikrKcO4qNFu3rwh9SPje+6zz7QPjY+P2ZMnffbGm28oNX9kZHQavjM3SI/3inSAbVUVqsWUtXd2SOlMOjgxrq2t0TwnVswtHs4wFwCobGtch1ju3LXHEpHCcUEfadGLowhEEVieCPyA76CXp8PRWaMIRBH44USgv+f29H1orlmAq2cz27FYl2qXghdse3lqJn1BLgDcss+RgR9KHOfvUu0kHC82jaE3OXENdw/1UWpmPPKBYwzLR3/k17RcJuCoAvDBgVoifPyjAcfvo0Zdft3OJam3+UNZQh495c1dbu64mSZVjhtgoAQ3lphtdHZ02J07d5RC+U+/+IVVVeCmmwiMEJxKyB+xkAtzfpefVzgCRXCUNeN31HiU2ihIJ/TAUaVY0xkpIQcHBu3q1at27tw53eCjxAI8Ul9M9cqAxcsQ61n3CzBenot5eDcnrlLijIzYo97Hdv3ubanauLkH9rS0tEgZVF9ba9XFZYI7gB7+5nMCAMX5ibGDUiMCY0BX1FGopqipp3Tabduk/ARCVlVXT8chJK3PqSG5kDD5lNGFvGeu104rDYO06dFsSqZCTCf6SW050pdRYsWLS5UyCrwCnNBflHqkKY9PMnOcKtIbjngVVrYoa1PpSZ3Tq5+cwzkyxqyMioAlzCXSgYFbSuGemhJYcnI6ahAmFFfqGwLuGAtSWmVck8lYBbXoykodHKOmYDptmzdvkvOv0q7HxvQ71FrMh5MnT+p6fX1PNYaAQhRkhZSkzAGuKQgnJWjc1q1br3qMz/oHBDmdMpaukSYdt//63/6r0mMP7N9v312/LvUjRjWkSFMPFQUZ7QGW+vqMSuUNlHucG5Ui10QJ97j3sWLDJ+uGTRsEl9gvLl+5ov4ARROAskDFy3mVfhuk+W7cuN5ef/2UYWbjXLkTirfgGmsphXOxS6PnZ8Ao/k17SlM2bYbiYZzg9ksAR9VWDIA3+4tzHHcwLF/h6J2lmQu+TahWHYh1ykjmX1t7m93ubLfHPY/lwAwc1hypqLAtW7dYcXWFHT9+wi5e/NbOnDkjNa76iwIzVaIYyuCI2FH3UiC42EriaStOxOzggYO2a/duW7lihQAf55kYnbTGhibnbD06orIT27ZtF8ijzmZtXa1AI6n1gGWm9dmzZ7V/MpepzQtQ3bV7l+Yq1xd0jrl9nrnJuVkMzDuA4Op1LarTSEo1+xgPPlBKUnsTuIo7O7VA2eeIg1eXlsj4C+gf0xyVAVBxQmUPHvV0y4yIz6LkZFKqYOJK2vnAQL+2FPf8xC1M2sZa2rptuxWXOvgdpVTPtfNGv48iEEVgOSOwHN9Bl7O90bmjCEQR+DuKwKIVjnPEwN/whFPTeEsYauafQsYwobTpHPVKAXfnOYejEHCb880Lf4EAxiw7O92QMfQLj1wYGYaKYhtTswPHhbfyJd+hG+WZ9uQqjagRlZj9AjFUGMt7FFIzLceVvxfgCLQqpGibZ8fy3eALve37qBMZvoYgXyprd++2WVtnhzU2N1nDymYZcwhsDQ1LvTUxPmE9jx9bZ2eHHTt6zN58600rpVZjoHZhPMLQe3fH9b4AACAASURBVCFKuELxeE6QHbyYn6OGo8bjH//4R7tx86Zt2LLJfvzjHxtGCNzAcnOuPZBxpE4gYClU53E+w5ezJ8xhluVjIGCQzdrEVFK1ASEoxBJo9u2339rtO7ctUVKi9FaAAYo5IIBzTp50xg4B7PBKyel2eOUkMIZ0zbRTUwEf2+512XffXbcHXV26/p7du23fvn0ybGiornLqSkFLlyLsj4UK2Wd/LBaKqGDxeE6IHUxyNT2nMkFaMFAuqKMI4KB9SYtrrl2/cUO1BklhRd00QS3AWNzigUswUAg3XYxaSB0FZKDE81AEwMVc57xANB7YYD7iUrVngJZTlmVs1arVai/qP87JQx0AEMo7pfhrjscEVbZv32GXLl2Sos+l4rp4VldXyY0aQFKWKNHvqH8HqB8eGlJKLf1lvAFMAk+JhFKKgajA46GRYUvlwetwINWmeFxpzEAcpeOOT7h5HtTzVep+ANGI3Ttvv61yBBi09D5+LJCD4oyYAXmAShx+bD1Y5uek15LmzXuBTSgnUToCu6ktuG//PkExnImp3+hViewhpeWlAme0jVIAq1avslu3blsyOWGtLSvsJz/+sR3Yu8+KeQ0O4EEDeC/n8cDR1wwkHRqzIBSkAvCqj0htRQfjHVAumk6p5hxSTAJprcjSuI9Pp1S797I+0yq8GQuMgnBmdqnXGnf93qVMA1kBhqxnjTsPaFJpl8I+MGDtQMbbt5VWTmmI0cDRnPgAozFHYcxWNDdbQ3WtXKY//+ILO3PmU+t/2i9los6LQU3GgWnGj+sqnRwjrmzGqirK7cDBA3pIsaq1VaCQurrJiUnbvHGjzJOIN3UYSbVHCch53B7t1hwxJV6ffvqp3KRRNH574YJSlekLs2HPnr1S5aLApX5mfb1rjx7qmDkAWlIiYMrP2cuY7+xzgGTmDUP66iuvqC9+jWusgut7ZShxZX3KNGdgQG2krikKSdY5bSIOKplQ7tSajC9/A/lff/20HTl8xBLxKKV6Pp9t0WuiCEQRWN4IRMBxeeMbnT2KQBSBAhFYLuCom4UX3BA/lwocbls21wEzp9n/gMDxuWH7nsFpwYWTBxxzXwtxLVBv83sAjn/tRb9UgOsfQikaVv9lzSbHp5Qqfbej3WKJuFXWVktdAoyYGBuTIYc32uDGmhS7k6dOWYUUXw7E5APHQvMB5eJsvkn5+1WhceV3XBfA9M358/bhJx/p5vOtt35k+/btVYoogIub08kxUgzd6zmWAiTn99E7RysDlxTqbGbaFOLK5SvW3tGuNh0+dFgKRBkkqCbfjOsu7U1POndZD4b9v4EmTl00cwjiYWYBHDPnHNzT021XrlzVTT8ArqVlpb1+4rht3bzJmptX5IBhfW7kfSteSJ3G2cZZSfDpyelfeyjH2ANhM7GEjU+MT6sIeaGvz9bR81hKJlJA5ew8mVTKNHUPpzImUxXqeI6Ojij1F+jj06698go1meJmZoPPBgXGUPQBBP28ASr5WnQASYxgUGwBHKn/CJTUAzyNj5vnnBPVGDD34iXnKu3Ubaa2Mr7U+pN6sCiuNNSjx46pb9RQHBsddaq5eFzGHNTRA2BSkxTlIesrSc2/0JiExyOs0ES1BhDChRpXbqWhB7UIWQeALQxuUMpSQ+/qxUtKdyV1llRb1MBcD3iEkpb5CxBCzUi7ALYrVq5UfzFuQgFKnJ709Vnb3btad2vXrdNa7ujsEHiiriPnJMYrW1ts7/59gq1AIwAe0AqwWltTbceOHrajR45Y68qVzmQKaBgARwHAQDXs61Y6SDYDHB1MzAWO/oGrHkgE693D++Ic4OhBpAOOwsVSWbu0eWB2GDhOorBThoErR4AymbnDPLx9947dvXs3qGHoYBgxpQ3ldfVSE6LG5efEFTUpMJA05ZMnTtjXX39tn3z6qT3t65Oyl/ZOZlKCk7xWKe4Ay4oKN8fKGK9iW9my0mqqazSmX331lZ2/cN4qy8pV6gLg+bOf/VS/c/1xjucC0RmUoynNXX4GqEQFyXgCS4H3KBa59qFDB7UmpPINXMYdsHQwn/mFghFoCRzevXuXyluw/9Deu3fv6P1HjhyWSZJT77rYM8VVKbyIhwFFeuACAWUOfXv5ko0lJ6yutk5wlxqinA+gKcMilJLpzLQKn7n761/9yk6cOGXFUQ3Hv/bXsej6UQSiCPg6y1EkoghEEYgi8NeIwHICR/+FMlyQvxBwzOYBx5z7zn9A4OgydII7Hm7czCmk9GPdaMxL27M80yoPOOYCE5QZBZ6lfQ/AMdweF6vlCUP4rOFrLpVpTLj+35L1YwHpvUsBe+aKfLhfUh9linTjfPnaVXs2PGRT2YyNTWJ2USxnaNQywBGpSYqL7eCBA3b69GmrLS2ZFTgWAnoeBLyonUpjD7vBF3Af9+oz3XhOJe3Gndv28UcfKw2X9GrqTOLASoqgUjQXARxz5kCeUVF++1EkeRXlBDDiSa9dv3FdMAIYQ721TZs3yajBp8Vyow3Y8mAVWEVbPUjkGr4WI+/Jn+feTEagpKTcmZbEYgJH9zo77czZM3b9+nUrLorZhg3r7Z//+Z+ttaXl+VK+oc4s1VrK5BlrSWGJmUYyaUNjLm2YsUIpB4R68qRXyrKiigpBCiAd4AblFMAb0DU2nrRU2infeD8Az0MaANHExGSQ5ophRpkUWEBXYBXndKq+jMAsdd8AS8RXBhoN9RonFFbUmhPgUg1kl4btgSNp3AcPHlQKK8pC9gzWCudn6noH7L07d9v42Ljt2LlD0OjsuXNSOQJ/UIE1NTdPqzFv3ryp2nQcKOPCRUByPs+BNKg1gZooNoO6kABWDF+oeck8BEzV1tYJFhLDbdu22jeff2UNjQ1qA+nRwBuneHVQnjlD3wFRpI0DxegLwAe1mjticqoHCgHMMZohPowVsQaqAuNQDlbVVlsVSs6REUFI4BQfC4DObDZtRw4dsOOvviozk0TW5VrwtYOPWfowrcQO6lbOBzg60xencPR7qQeOiRiw0oG3aeVjUBc5iyELpQuyWcXVK2A5B+PBfshY9vU9scFnz6y9rU2mRSXlZTY4PipIzeCjYmxobLTGhgbB8HgRtTxLtAfJEKesTHMMwDzybEju0BcvXrKPPv7InvT2av0y58anklZbV6caioBjADGgHrVtRWmx5ixAsqa6WlDx/IULdv6bb2x16yorLS4RjP/lL3+pBwwAca8MZGzHxhwkB/41NTUL5gEK+SzAMAaASB3RXbt2S0VLijMqdyC25l0iMV07FCiJQcyXX36p+QTY3rFjp8oNAC6Z1ygm9+7dq7Rurqm9j/RpIHNOZRpXNuJ+13272d5mlXU11tTUJNhNzV7ip7Rs+jA6qjnLvNR6npqyn/zkJ3bkyFErTkQu1XN9B4h+H0UgisDyRyBSOC5/jKMrRBGIIjBLBAYe3wnn6YbqaxWu4ThnQAFkmC9YVik+/pBiy+96eRAok1dMLVwj0D3zn732YcH2fM/KwAz9ztnZQyHOT6nOSZFV4vR0V/LVVIm4Sxvi0A1MIYq23DDyBwYc88FYGNShYgrXI10ONVk+SF+q2nK5wDEEoOdcgLO/oKDKOO9tS6XUfK41ofUBoJs5uOmjFlzK2trb7eKVyzaanLCMofRJqL4dNdkACow5N8sAg3/65S9t86rW2YFjoKbxTrphWL9UwFHrMtjvWMmT6Sl79PCRnfvsnNJMqUt28sRJ3Qjj9+rrvNGW+c7J/PEAEObELqiTR0vYd4FD3BCjZrx89apgDYYepDYL8JCGHiuy4sBpWH0I6s/5f6OOlFJNZjozikx+5kxM/KY0A1UEI1Uiw9XlBawAL+7fv2fvvfeedbTfFfj413/9V6Wch+eku+mfeUgA7PFHfiVMXopCSUYZeZPMVVNz6lHGhTnEISOiQD0GtEE9+Ohxn0A2sBFHXdJ6ZVhSXGzj2bSgolcPAniofal5g+NO1hmRAE1Qa3lw6FW2csJNZ6SQJL0ZmIkiCwAJJOMzEVAICKMvcsqNxQQjaQPmPUAXDxi5oPqURdFbZA0NjVL5Xjh/3rmHZ7NqN7CLNlK7rrW1xda2rpbyct/efQI5uEOr5uTEhOruoXyjPiWA7vat29P9xdnYQgZhAo7M2aCWp28PqebMHX6vep+o6oKxaW5usg3rNwi487rdu3bZn//4ntXV1wng0B/UmIAvoBTnpl3ecAdACiQk9gBilIzsAQKHtbXW2tIqtSimL8CjDz74wMHKsbFgvJ3Ks66x3qaSU3JgRlUHJDp8+IhNToxbvCir8gzr1qxRurMv8CLIF9Qy9HF3sN0Z/aDmRfE3rXD0Ke2BM7Vz3Wa9A99nyhMA8hxwjDs3aupgCiRnTMBRoNGtL+YW6e+MDfP0YfcjxY1UfwA2YJG+7zt4wB7390lhzbwCNHqYizK3qrhCoFAqWfaOrFlVdZXmC/Mel2lgGgpBD9i5PnsIDt7UQyTevp6rzIhK4lZZWaG9AHi4c8cOu/DtBSmad23faZlUSmDu4MFDWteMKWpMYB//dsZgqE3Lpa797LPPtFcy94GoHR2oVUtt586d2jNIn2e14xLP2KBSRVkK0Obvf/u3f5OiEWUjSkbeB3imz4DH1avXqCYkCkbWNIdqLGKnHTw4YO+UaZCZrt/+sMuqmxr0cKR/YEAp44ByxgdlNOPG5xDrycWzxI4ePWL79x2weFGF1imf5Y01TdE9/0t8d4neGkUgisDiIxBtPouPXfTOKAJRBF4yAssGHKfvQXPVZfk1HMOgKB845sKWvx3gyM3CrCloecDxOSVeCDjmQ7Si2IzCsdCw5ygjX3J+hN+eA0Vi3PTOJhv8/lOqCwLHkJKM/swX7iwodHmqwaVSZS1HSvVfHTjmKfPy63/Gsk5lNzQ6bJevXbPbbXdsAkBTWmblpRhgpASGqOMl1U68SEq53Zs3FQSOgAGf4hmeL3OpOMPzZS4A62vV6U4+AUjICDp+/sXndvPmLdu3d6+dOHnCVjY0aXottEbmc3tCCAQ5GOKMLfibun840n733XdKT6+pq7VDhw7Z+nXrc9KY4zgZx2YMoHJik5/ivIB5DnD0h2pzZtJKR7723TVr72yze/fv2f59++TmCmwC/kgNJpWfrDqcx1b4oUze9X1/HTRwKZr+8Go5GYBk0jYRxAWQBezAlRunaeZR//BoDnxAqQQoRKk0lBy33ifOPAUQ4c2L5MydiVk6BXgEZ7rYy1BHENk5OOvIZgUcgTVAFM6Fm3VNba3mL47SQ0PPpMTz5lDAt4rKChseGhbkII3UASiceV1aNdASpd7BQ4ek3gKw0S/gC3CmqqpaIA6Qk5pwpksAGKASQAezGbn7JpMyYgLgMV+AdfSP9HBc2sM1HD2gpz2+r0olJhW1CIOTpCAnkJAgMK4owwRQKytt3bq1AoSffXpWijXSZek7a5n3As7oF3OCGAF+qJcHDKVeo9zVgbRjY1KUbd+xw/bu2aMYEXcgUvejR0q/RmUHLHNUKWZ1DfVWVVkl9Iy7PedBZbll82ZLxGO2ds0a27Ftm5XGiwXhWRtK+c06pSKHm1eoEh0IByaHgaNc2FG9qu4lc8GVegBQOlMSN8bxYH6FFY6cT0ZZ5pSMmPdgSsJ+h4EPcwel8rOREYFOvk8BEBnfbdu3CZ5e+e6aXbt2VWCXub969Wpbs2aNYldVVC7wSlxRwRIHVIGoKG+3tyml+tp336kGIuuC96Hem5pMqmYmwBGlKWpGxog/iVJXi5T4o2JGPehrw+7ctl0KR+Y9r8XN2dVIdbFzNTGdIhcVq8xt2tpU4gG1Iw7j97u6bFXrKlu/fp3mJ2BeZkLqA387gxeUi6yBP/zh99bd3SMH9OPHX9V8RwHLukddTT+oecr8Rnnp0rozepjFYMn1O51W2QTmErVRn42OqCbvju07NA6//e1vNb7Uq+U8UolWVwmsohhnraMg37dvv5WWUNbA1WxtrGmM7vkX9MUqenEUgSgCSxWBaPNZqkhG54kiEEVgwRFYzpTqhTbmOYVj6Gba5br8rSgcl8Y0Jjd+c0C8hQZ7Ea+fv+L0+weO+d0JgzpuKOaCSosIR8G3zAWm5nu9v0vgWLDzMcumUaSx2rP2pP+pXbh80e60tQngVJSR3lrsagNS2y5wLv3Vr35te7ZsmoZOM2owdzFfV/BFwHG+Y+Fhw5yvZ/oL1DllncwG+p7al199qRtxblp//NaPpIgBGEjRthSHN2FBXTk5KSUd9dCAFNt27LCde3bpmrqhDmAIl6VeXXEBp5Z0gXKsheb588CRmpWkG6ZsNDlq773/nj140GV79+5TejXqP8BEdWm5xQPQCGyay9/bw/0XAUd+RvxRqA1OTgpSoQoDqKEMA6YAFUorqwXJOJhTTok1LvObscxEoOSMKa5ASEEhlH5TpGS7NGigU/jwAFjp5fG4Uoyrq2sEw3CyBpQ4dVaR2oHS0qkbnV4TOFdTUy1Ig7JNSkKLCdz4hwYAjuYVzYohsI5UUgAfhjPeCRiwSJ9Gnw0pPXbt2rWaG6gEqeWHapA6iSjoOjs7ZdTB/HAKzoxNplI2FVKyhoEjZj/0HYjlAS9/kzqNwQtqvLVr1wg4UjeRWL9x+rRA1nt/eFegqKOzU9DGQbm01HYb1q8XMARaMnaMFYo7xgOVLiCUPQCIiYKvob5ecQLq0RZAJO9B0SYVYTxuxaUlVhw4YANsXeq2U7GuXbPaVq5otNbWVlvR2GS42icwBArS7t16cQpebxyjfSVwkp4NOErVaDHnah1SOKpMQ3HCJqdcSi9QE9jFOFHj81FPj/X2PREoA3A9G3ym2KEipJ5kUcKZUDF+lcyB5maN66vHjtnlCxftQdcDGZcA5+hTy8qVUnVWlVQJNBMf1XCMxwV2ed35yxfttddfl7r1k08+1nzA4IX1snPLNjt08KAUfD79W6nIxQlLx9ipM4KFGFDhVg20BpLW19ZZf1+fxp+aicSO/ZvrylyltFSgGYUkrtXffntB/QUio868du2a5gbu4ewNrIN8gxjO49fEe++9r7YDF1E4njhxwnbu2iUDHByqb926JcgOOKXcAanarD8pgmMxS6ac8hJFMf1xkLdb7UcZjPKSch//3//5P9OfNcRBZjVB7VGVTigptqNHjtqBA4espLhS/XUu1c3RPf9SfNZF54giEEVgwRGINp8Fhyx6QxSBKAJLFYFnfe3TkhCl0gWHiuzzJXgJDm72/cGNwkwqsEvTm/5dXkq1CENwoKabXVE3RyO/55Rqnt379D1ahvpjuh95Ckc5Bvs+ckMZcn6WssfHwGX7zOvgBmcJzIyfuxZ1xWYO4MFsDfr+gWNOrPKKI+fP4vA8n1dA5/EiQc1wivvSLJ3nDDXm0ZQ5X/LXVjjmx8qnkKrhIo3M3yIpqwAd3X29dv3WTbt546bqqrmbS6ekAmLgNvqrX//K1q1odvHyipVQJAoBx/y5Ew6gQHWeaq5ggIP6eko3zqJyIv3U1dHjpv7jTz6xb77+2g7vP2Bvv/22M77IWVeFhy93T3DO0P5APeWBCCncGDc87e+XEcbW7dutvBK31CKXKhgSnhdRJy41M2G9U64fjjBwXMg8DwNHP7bsdwCLZDZp7/35Pbt8+bK1tq5SvULgz549u62hstrGR0a1ilHvAUj8kX99Kc2CjTEfOMrMIXDvpd7irfsPBKwANyilAAvAFur+FZWUSQknJ/ThYYEd1Jiqz5YZm66bSO3QqdRUAF3iVpR2Dh9KUcUsR4otZ7zj0tApIUJNW5dSDVQhFZbzuM8G5yDuxw2lmYCemfqN+oy2koLt0nJdyrJzCU7Y+vUbbPPmTUqTZy0AtKkXiqoRlTCfA6jtAFdtt+9IfQZ0BlTyB/CKcy9tQvH36JEzqKG9gDsOlLLJWYCjM79JBHUjSwXMmOveHAbIAnwEHNIXVHAoWtetXWv//m+/Eazk2qgr+dwCRlFLkrigGuM7CPGkv9TGRIlJp1g39Mm7EsstOYA61VXVUkz2kro+NSVAJcVqWalSw8fGRq2urt5eeeUVgU3WEHC0srJMAE+IO5WxRKBwVEq1VPLE3sXfOSo7pSmq19mAI7HgOw4wSqBOBj3MjSKbsozAM6nBmBKxZokF9UEfAcX7nyqWqjMYwE3BrLJSK6+sFKTj/zEvIjUfQH304CG7c/k76+5+JIBPHIBra9eu08ONqkoUtQmNmRSoFlN8+vuf2mfnv7Y333jDOjo67f3339frgZU4Mv/kzR/Zli1bNQ7Mf1SVzC3m6dDYkBSgtPVuW5tq6mL2ApgricdtdHhE8xNYyftJxybOvrYlUJaUaWJJuQXatGXLZs1PgDHzYfOmTYKyk8lJpUK7zzDSlKnhWCyYzzz+zW9+a7dv39KeirIR4Ah4ZF52d3dL4UgJhw0bNiquzqSJvXnUeocH7P6jhwLb/Jy5BtSmnetXr7F9u3arjiRmOigcWR/NTU2Bqtm5UxNXBSVmUpMfOnhEpjF+bjbXrYju+ef8hhK9IIpAFIHliEC0+SxHVKNzRhGIIjCvCAyFgGNYrbJkwJEbcJ9WRgH6oP7T9E1yGEbm3dyHO0AJ91goRS+3c8hhCqgflx04ugLv/iCO4VjmqNQApyGlppQN06CKG9XcjwR/E+tUEPNTePo6UTMxCimoxE/md578CTR/heO8pt6SvugHAdGWoW7m36PCMV9x+nwf3RrQHhTAOowhcK6+duOObh65GQVOkHJ44MB+O3nylNWUhYC4bkhnphhgxKtcBYJeUPswvH79vx3gmzlPuB5twQkcqBv90mbNYUBC21H2fXH9ip08ftzeeeMtqy2vtOKMWTHwLJW2VHEBSWHeRb3aTOoy4Ec2K7OH995/X/DszTff1M06QAYHVt+f8J5MkMMPlxxMmblQWPwYjuNcC/g50C+w5kY2VVRkl65csXfffVfAAwgGGED5Nj46ZgP9/VKFNtXV2/69+wQZBEgAdHLycGozryKkFiWpmcn0lKWmnKIRY4kb129Yd0+3QNFYGlOYYRsZHgnGlLqBVQIGQ6OjUkX5fRbIBqyituJEctylDms+YuKREFxQjLKksbsUWxSLXm2JagurFanRgpp+AETmLaBMLuWBOtBDWF6nNGbVXSy1+vo6pUQDjbz5jJyfaUsmY6tWrbI1a9fqdaSIAhsBZ9SnGxsdEyikPagXAS2dHZ323//Hf9e5Uf8BuFA0Pu55bIPDzwRXvALYA1QZzgRKR0YO2ETwXBziMhIBDHp1IzHH1IM5VFdXq5qAQFYUb/w/ZRF4PbUcz545K2UeKjIBHmDW1JR+z1jQBhdnl5ZNX2gP16YP3tFbYFJ1FlM6P/CN15ISzOsw1AHMfXvxolSDqWTSqiurbFVLqx07fMQOHTigtk0l3TUBn0Bs1d7M8HltSl/m4P/pK2PNXObzOilgFsQgKAXgSytoLZlTAmrsgu9ArM3uJ33Wce+edd3vUl1aPl+BYKQPdz1+ZF2PHs2YN8XjSv1GaVeJcVEioWtyQtKjAedc49iRo3b7uxsaW4AkqfqnTp2SgzQGPsXMXblbu3nra3yieP30q8/sJz/5qbW3t8s0hgc5PAyiJukbp14XqOP11D0F0tFWmdoE9U7p89WrVwWUmVeck7gBd7du3SKA7tKp3XVTySlLjU8qdbwZ5/HH3faHd9+11jWrVe+zrLjYenufyIQGZ3sUx8BJOZZn0pobwFPO9bj3sZ07d86uXrlq/cPPpDDcsnGT/eitt1wdyamUDQ4M2LPRMVcrMx6XAhPAzoMg1bpNjdvwmPs3e4h/WMQc2rpho23ftEUKRx5a/OY3v9GcJPWbhzpJ1kXwXZdzs//s37/PDh44ZIk4D3rcNVfUR8Bxrs+N6PdRBKIILE8EIuC4PHGNzhpFIIrAPCKw7MDxBW0I34i+qND/i5od013vbDfif23gSIvDPcm1c8ntY25b82/K8+PhUwKlBggFJl95lROzwOBh+mcCrv7Mi5fe5YKhOWI+j7m3pC/5KzsvL1fa9t8jcHTIaeYo9CWImzTAAtCBFL+2zi6l2QETgBOov9555x2ZZpQlcs8Urv2XU1MTZVK4XEPeRMxPv5/1PAuYwCgsvVKJFNb//cG71nG3zX7+zo/t1QOHraqkzECCCJwnyCeex+HUfm5lS/lGCnpf37Rhxi9+8QvbsnWLgAfGMNmQRLpQyYFCdSWlyJ4FrBcqW5BfV3Yik7W77R32v/7X/ysF3JtvvhWkTA7Yw4ePrKvrvg32D9iOrdusqaFRqaKliWJnHRZ8DABDUIhhmDE6NmpDw8Nmqoc4qtTJ+/fuCbTSH+BCvKxC8AOAQvot86esvExwAaMNlGVemeiUbKlpN12npnLQABDl++rdh5VemnC/93Xp0jFq/7mx9BAR6EJbksDNdHamTmI6LdWX0kPLHZRj3KhnSJuoa0dfdN1U2urr6mzjxk160AUYov7djevX7fCRI5rbAEX6x3gRh+++uy5gtW7dOp3v0cOHdv36DZ0PiEg7Y3Ffh9GlGgtIpTNSFjo45R6OAc65Bm2kPuCevXsF7C6cv2Dr1q+3ixcvCsqg5iOtl9gAbmm/jGQyGalsJ8Yn1F/ahGKxrb1NAIjfA5CdMrFKgEx9D9LcaQv/71WNtAM1J+PuXIcxPsqq70BZzo3jNopHHjQArgFQJYlia21eYf/8q1/b5k0brSjmoDVj6BSkzniH9qenHHCU67s56CzgjfoyaI9/IOj3rLASEtBGTFDPAfQEep8O2MjYmB7IEg/UhIB3Un6/vXbFbt69ExjTODd41HWoBIsyaSsNjJwAawBH5gyvOf7Kcbv53XWtH1SdgNtTp14zTHs0LzOuniTjSGkD2gyMpdbrh5+dkbMyJimff/65UrRRZpK2DrzDKIkHJswNPTQIShVQpoB0aWA69Q5PnjwRwDxXN3Hz5i22BCUyyAAAIABJREFUalWrQLQDlQ4uk7JRFi+2ssoKq62vt68vfGOfnPnUNm/daus3bLCqAE6jgEbh69LtXZ1PXLP5DKC+Y9f9+4on4JDxTxU55fCmDRvsnbfeNupIppMYeD20G3fbrKPznlTOqIwxSlIdykTCktkpGx4d0nijuOTA2Zq+rWtZZatXrJRqkodc1IkklR01Zy/lGUaGNR/8g3rGhRRsHLKp4ejmVZFFCsd5fLBFL4kiEEVgWSIQAcdlCWt00igCUQTmE4HvHTi+oOj/dDvzzCTC7c8CHGetM/ZDAI5hgpJbdSz3Rjy3rWGY8SKzlzBwDL/WK5teOMYvBI7zmQ2FX/ODBo4v372XOkMEHBcWvpx5X0AZ6pWrrA0UZ5kA3PX0PFb9P27iUdQAFkoKQMR8dfBiQe58Vcb50QCgsCtoL4jF7GbPffvDv//OkmPj9l9+8UvbtWWb6hYCncYzIefnAmH1+4VPsx0cHrKPPvlYwOC//Of/Yhs3bdS7pRLTthNKmw7FKn/uFlILzwUcC0HHcFdS8YRdvnLFfvf739uPf/xjKfOAMYCh9o4O3cCvWtki2Lhty1aloCutNB53Dr6krOMQOzamdFzGE5XTnfZ2nQOw59zpM1K8kXb5bHRcajrAhNIf43HVteO6RcUJ5zYbqL8ElwIluOCfVPozeegAIs7h0pZdaRClRgcO38AypzgN1FyplADdypUtcuoGtgFBgCecm9/J6TdwFsexl/qOGF8AR65f/84aG5tUw64s4VI5AR4Purps2/btUr5RB3LV6tWq90f7iE9He7vdunXbeh73yODiwIEDduzYMQHIby9+q/gJJCaKlBbMdVFuoRRktgCDuWZnR8d0fICxwBMZZVRVCSgByjAq4d8cH330kcaA+QC427hxg0Ba35M+uWMDB0mxZmyoNQk8BaqihEQVJwVlccKVHIgzNhMaD+LjQSPgl3EFMPJQgqUFTOTBBP0CNJNqi4s3gEvu4CjkGC8rsqnJSdu0dr396M035ShcVlrsrYp0vjBwBErzS694JJ2WNqJwJKveQUoH8AQ8s1lnTPRsSDUAMbzhD4o9Uqhl7FQUzB/S8WMx27V7t9zj2cve+8uHdu3G9WngiIJxy+YtVltXa5RAKJNpkHPeJi7UBsUA5dVjr9hNKRw9cJyUwtEDR9y3vYpXexn1RRMJzbH3P/1IZR6AeBcunLedO3YKxnEUx+LW1OQczalvSFq60qODmpjMaykGux/ZiePHBRfv3HHjjAqQ9pG+72pnFslkhpT1LONJbc2yUnvvz3+2T85+am+9/bZtWLfOssmUHKWpY8r4k/Lf1fXAOu912r0HXaqx6FP4Z0pNZC1e7ozFNq3fYD//6c9sx5at9vD+A5WyeNjbZ8+GhgIHdadexQBHivnyEksUY4BT6mq2siyKnZK0sabOGmpqBRxxyX73DyizS6SeJfV9iJIA1IDEqT6dkYoSg7Ddu/daWemMaUxTbeRSvbBvCtGrowhEEViqCETAcakiGZ0nikAUgQVHYLmBY/7NrG7oQmK78A1qfvpiGNsBHGfPBP7rAkfpPkLpznzZzK1NGU5hzgOOSuFyRzhWSsmSEiSh9C6f4uYHOJzmNtegZ7OkdXG49NBw2+Z6b/j3P+SU6oUAv8XCpkKxWsj1FxTzAhCtYHvcjHrhS+SEO88in4sFbAX7mJfuXKhWrG+n1kKgPJpJ+4xJbQX4QYmEisQfLzMe4fIIYqFLkCrv0whdKnfMhjNJu3Xjpn3w/vu2srHJfvL2j21t6yoHA6Tgm90qxasaeRVQjVqDAIMvv/nart+8YW+cfkOpf/zOATSTwnG+wHEh8zP82vxSEmHRt6srO/N1d2hi0q5dv2GffPKJ1KmACUAcdd/GJsatvrHRmuobZAZy+tRr1tK8wqW1xmJyLAd4ABV6H/fK1KK9rU1pjaUolkpLlaIJOKMmHiYtqB8TxWWCSNRmw8wE115SH0tLSixdBMB0AMW7+zLu7BWq44YxhMCjmw5yvlaK79T03gyMUrwFcZwrLWNFuzlHU2Ojvf76afvwww8ETjgn8xQVFQcpo0AqIN/2bduUEg2MozYdDrzAFVSYQCMAH/2nfwAdUtFxDwZ6An6Arr4uIwDOq4SppXf69dPW0dlh33zzTaA2TAj4oGYD0HnzHPqyb99e6+8f0Dh5wETsaaePkwChuVgRX9LAqZcHrNq2bZvGlhqBPrWc88pdu7ZW7b527Ts9OPC1Kfm843OP2AAt/bxhPJXGm05LWYj6kZ/xIAJAxLhwDmKEik4GMnFnOsPrJiYnFB/iTgWWitJS+9Ebb9qRg4c0J6qqnGmRv472leBaGOd4kMjaVN3VIKWfGqdOxTkuIAdU7AV+37mjcaD/gFLAIH0C2HLedMaZY3EuYrNn9x7bsWO7bdi40T4686ncolUjMp0WXN69e7fUrKnJCSuOF2neEktgGe1mnuzZvVvKaeAm8UHNe/r0G7ZiRbMzR4q7upzEhvkDJOW7C3Pt7DdfqgTDo+5uKYSZYw8fPNDfKxoap+cQoJhreqMU1hv78L17nYKAx4+f0Fy9evWK9uRt27YK2nkozJpRano6pQchVbU1NgzE+9Mf7dL/r+z8H//zf2oMilNZxRPTq87Oe5pTAp0oK82pbxlPX9+SWAKcAY4ymlm/3n7+k5/Zru07bOBJn2B2z9MBKV21J+LyXl5muMEDHeMJUt8xd3LqXuIuE6uqaiunBudUSgpezv373/1Ocxh4z96CizUHqklU18NDQ6qXSizkUs13QhzRqyOX6sV+vkTviyIQReDlIhABx5eLX/TuKAJRBF4iAksCHAuks3pw5ptYSD2T341cFdQPV+H4HHAEIoZrU+bUXqTu2AyAzAc/StPiSXnSGRbwZZ6bYL5Yh9NAp9U08xh73L89ZJovaHrRaXNNY/JSw+dZX3Iezf2bfMnLAK5CHV4sHC3UHqBXTg2/UAOeq7v3QxvXkPrPzeWZr1DZUK3Y5RqPxU7OnPbEzNLxIintvvriC/vm62+Umnf81eNyZnUquQA5esIVurBqyOF6Sz00UmKTSdW3/Oqbr5XeiuITIBBe6ypIERpcDyI5bf4eXaiPBZO989zgHbh98VfcyUzWvvrmvP3lLx8qHRiVIX+ARmU1lVZdU6NUzlcOH7VtW7YImFLzbXBkyIZJnx4asra2doEsYA5qIwBfbUO9IBWp9sAed07X6tRkZtplWvtsYMSBYom0WMAPgA+zDdW11O9N0ApYBcDxcI3acRpTatEFqere/AfVm1NEYtji3KyBXLguA3T+8PvfW3dPj0LDHOBCSmNXKmeJVI2ADoAOUAgDEIAjCjGuUVkCGCy3e/fvC7Ds2LlTryXFlHqAvU96HZycmHAmJ5m02km/Nm/ZLGMQIA6pz0BG+lFaXiYHZ+ca7KDUkye9SoVG4ci5maN79+2TCzAAiLTukVGXms7hlY/8Tc1N4kKauYd+gFXismvXTpl2fPbZZwIxXFN1LSdde5nfSoUn9gnMYIBuGdVsra2tE4QCCKGOFBCeSqlOJfEk/dWlLvcpLRYYSWxRgFZUVgg2TY6PGyVaYtms3JfdI7+MHTl8UEYfqAkBm75+MvvlRAboDFl0UNPDdfreP/RMMQL0AnmJLenMAD7mIGPlH9xI2Rg4XaeSTvUsAFtaarv3ABx3yBn63Oef26Url2W2guN0ZVWlYCLnwqytsqJc64MamgAzgnXp0kXbtnWbdXc9UNo2ewDq31MnT2qN8WAi5k2HklOa08BQxoR4f/7tN3KpxiQGsxbiQL9Ird62aYvazVgAC1GXyrApk9Z6GxgYlMIYQxXqdvI+QDJqTVLFmcfU91RN0OABKv9mH6shnb6z3f7wxz9a95Nee/3061ZeWmZVRSV29+4d9YVYMhelKA3KR/gHT9rDjO9HLvU+Vlai9bZ29Rp78/Rp27tztw0+7bcvv/jCJtLAVWcEw7yrKK+w6hpSnjGfmmLBurIJqBobGlRjlLFknFHnNjY2aM0ydxkLHuxgbDYwNKS1ToxoK3FlHe8/cNAqyuqm49VYEwHHxX6GRu+LIhBF4OUiEAHHl4tf9O4oAlEEXiICSwIcC1x/Iel6hbtRyPn4h6Vw5It4jmFF2Il6Drdtl3LpnEX9F3OfAuVvBOca7vyYLxVwzFU4SrszV1P+YX+/VMrAxQLHQoEvBP1/aKAuvx/x7OzpxulY2EV98VMvPHb5scoZ17zSBQsZczRhvB4g9uFfPlTtund+/I7SGAFK3kiEL4hhOOhBhweO3LSjbKLmWk19nb16/LhAQf5ekQ8cC9VwLAgc86DiYqOctJhdvHxFrrS+9howg7YDDMqrKm3/vn12YM8+SxQV2bOBQetDOdb3xHr6ngh0lZeVy/QF4ARkApqRik2NTJymPRChjUphnnR7qgeBQAVUYgODgzL+kFNxVaVq4gGpvCJNylqUtKSvAjsAviiWAvXozJphTN0DI0HHTFYOxlKUx2KCPsC+Dz780DBBom4iik5AHCpf1Fak/27YsF7AAuiIUo8UXExjADbAO0tnrKe725milJUpNXnN6jX24OEDu3v3rgA0ijMwjMyCSNkNVIWkNQO2+5722c2bN6W65OFWSXmZJUpK9Hqv3rx166bUel6ZiHHH1i1b7ey5czo3cOzKlauCmw44Olfs6cKi+umMqY6HqC0tLUodZs7SD2IN0HFgeEa/69cTsSQ+Uk9i8iPAXCpXZiAk84Ax59ooAIFE1AEF/nkjGlKKGxobdXYAI2AMJ/Tx4RGrr6m106dft6NHDgkoAX0Zb0Cj0mOLEzYGjDLSpJOC3Rj5PH7ca48f99iDxz0yamLMaOPqNWukbkNZS01DX0cUIEV7iLfcqzMOxhLv8rIy27lzl4Dwpo0Oxt64eVMxRm3I3AH4AhjLy0uttq5aSjweQvIgEAh7/ptvbPu27db94IHKKhBv3JdfffUVwVkZoSSnBFOdwtGBU62HTNq+vX7NXnvtNa0l0tv1YCORUBp+DWrJsbFAjYlhjksnZ3xR+gEGUe3yc9y/Hz50ClsMX2iHzJeUSs71AJcJw4ud+ZuNZe3zL7+0z7/+yp6NDAlqb9+y1Q5u3Wlnz56z8+e/kfoXQMq60wOSeJH6zrz2UJv1yYOHeHmZlLqtK1ps/969tnPrdnvWP2CffvKJWaJExlPO1KhOsBRoz3kqSoutNtg72V8AmOxHnIt1zT5BrVKMeDBo4lqsJ843MPRMcBtls0tVN7mDUyqgrLQmAOgxa6ptju75F/uhEb0vikAUgZeKQLT5vFT4ojdHEYgi8DIRWArgGE6Lzm+LdCIhWcxCFI655+U24YdpGpOvcOTOJ7yx5wAMFTSfiVK4j74mm7/lIlZh9VEYPMwFjcLXXCrgmKuOzIO8CzBteZn5+oN9b17/c0xKXqLRiwWOBZWsBcYqXzn7MorYl+j2LG/NWrHNAMf8vSUVK8l532LbHh47YEi4BEHO7wSWZhZzoTHPbwu1/VBMkQZ8+85te/dPf7IVLStl2tDa0Dy9f4RVPII6mbQgCDfX3OD2DwxIucPfp15/zVatWT1tXMINsz/ygWOOejxvjy40bgVrxwaKQf/+Qp8LAMc7be3229/+VtCVG/WS4hIBpMrGetu2a4dt2bTZkhOT1v3goY0MPlOa4ujEuJWqvmGFwB8AB+CFogo110RyUimXwEL6T6qoAz0pi6eLBOOkMjOTuqm8olxwciI9pTpzAAZXs9EZdfhUfa9Mo2/AIm+a4p8sufTUKZeuGygccR3HbMQ7GAMzf/6zn9uZs2d0fdIwgYgoqAA39J0UY+rf0VcHl3BnTgkuAh1Vt+7ZsFJ26Rsn2rhxo739ztuCW1evXJGykPYA5ab/oIpEFVdXJ1UWKqzbt25JScprK6qrXN3BwC2aeY06DxiMUo5ak9QjJK5ALM6zYf16QTHMROiPDFZQ7CUSirMUn5QICKAW4AYYSC1CIFV7R7u1t3coLR0zEICh3MCDupfAKX3OBaUDGE/miXNRdypSUu6BadTlQ+XIv0+eOqlr/8d//Icclevq67ROUagePHzIVq5YYaNDw3avvcO6Ou5JObtr1w5bs7pVdQoxsfHp4gKEqSnrGXQKXJSYQGIc1FHXEsfJdKDaA5hXVduhw4el8rt48Vv75pvz08pVxhrwTa1Q+llWVKo5D/TGvGTL5s1K2d2yZYvW9K2bt2zHzh1yWj9w0NXeBC5nUFvGg3qwwWJjDM+fP29bt2yxR10PBRwx9CGWa9euk7pTqecTzrDFu4I75WFSc/ROV6edPHlSZ+zo7FR/Ga+9e/ZYdsqVD3DlK2Zgo3PyztiFCxcEHKm3ePTYMWu7e1epxbQHuMg8AlC6mtRO+TqRTNroxJhqtl64dNF6n/bJ+OrgoUO2d9du27N+i9S0KHFpJ+fQfsj4J5wyFlMilLtAQ6V4U4e0rkbzq7mxydavXWtrW1fb2PCwffH5FxYvK7fGxmbBZOaKUtRTznG7oiRhjXX1WieMK2uOv/Xgl4cOqSmBX9bJ1avX1AeUx8R2bBKgOuHS1FGep9NSp27dut1KEpWqBcl8jVyql/5bQXTGKAJRBOYXgQg4zi9O0auiCEQRWIYILBVwLHRzGW62dwGdT1dybu5V7HzmBvr59xdK9pt9m80U2IFltDBLQ3PTOanLNLvaz6fccSqvfgmDgPxL+FQ+d3VuwEj/y21JobRYqaNC7eHdSqnmRjhIoZxP/Au/ZvZalC9/7r/RM4RkreH4v0xv5gsc5Y4ZTpkNUjQXeu1CwDH/GhJuzbpCFnrl+b2+SD7F7nDdnel01vL2h3nWqcy5clA7dXp9CiDNQMXwuAp6zPK7F/Ym1B7Sm4knvUGV9+lnZ+2bb7+1t956y04cOOzKKAQ1XMOlFFKYFJOKGHfmGDdv3LDzFy7IoGD//r1S3ehBRcggptBeM7+oz7wqHzgWgrrZTHJmfAJXXZ+qPJlJ2NjEhP35gw/sPEAhnbLq2hrVXgS6kJILYKAfzwYGHDCqqNReODI2LsiIOQqqMowaBBdTU5YMatNJQRaLuZt/atQlk2bpmX0adSMgjTgPDgxKZQXEJGXXqUOdAlXp2mWlDsRxjkDJB0TBYAUg6t2rpSDzKj+lsGfkDI4CD6DUsnKlwBG15EZGx6z3ab+AjhSSRi3HMmtsaLQ7d+9IrQlcQk0HZERNNzg4IHft7BT1BIO93Ezg760f/UjqxitXrig9l88cgKoUgJjAlJfLzZsyHRhf0BcAJa/z5i8AXKAhtfKcotIZp9TU1lgylVI7hoeHpAD10E/XCQANKjbi5lKRAeoOPvoUZUAXNSGp63jm0zMy32CMNZ+DmohQR85NOzj43GKFA8uAPr5uIfCHGKxZs1Z1Cp886ZtOxSZ9GtUoqmEgkMa5pERwkjqIG9ZvsDWrVwsyDQARpYbssgcP7isFGJMV+gz4RblI6vqjvj7NN9pLXCaTk26NxUxGNNQqLEkklGZ++OAhO/7Kq3b50iX7/NIFqZVZl8SU8XRu6HGrKSm30hIHHVG3kkq9dt06gaovv/zC2jvaBN1Z46dPvW7HX3lFcZqcSmq+au0F8aIvX3/1lRSFj3t6BHIbGupVWmDduvVS5qFcnBgbFzhjXnOwtwDeGKPL167a66+/rrmC2dDdtjbbvGmTzpkKADJmQhzUh5WpSiJhgyPD9vEnn0jluGP7Ds1xFJKA9HVr12kNAoOJA6nuPBxgLvU+fWq9AwMqFTA+Oen2w2xWYBVn6b2bt0npicKTuQNUFqAtK5USmZR5mc8knIoXhTT7QGVNhX5Gnxvq6tUGDJVQSiYSJQK6jCV9oG/sK+6zLKgBKRVlRuOF0pH2Ah7Z61tWtmhNefWs6paWlEw/9ACy+hIKKDX37Nlr8YRrD8B1Rf3K6J5/oR860eujCEQRWJIIRJvPkoQxOkkUgSgCi4nAkgBH3ffPDvzCMHK+AEVfakP141A3FgaOi+m9GQXfZzuKXCm1Fx9hmJF16o7ZDm7k/JGvTFxIPMLnV7tmAypB/TH/em6MXF0xd4MSNrhZXNQC/5kCtSgXfd6/kzfOF8Dndzf/ffOdH14d68+3ELAfbkOhlOr8a+Qref9Ohm665p/6k6cGzRmfQr+bA+zzMEN7XMxsKpO2B92P7Df/8e+6Wf1//ts/C3ywb3ATrTTa4JjKOBUY8AWTFcw8UOa9+eYbVltVSQLrgofhuXEtcIb8+VlIKZnNTE4DR0FQc5CE/8ZTRTY5lbbLV6/YxatX5DxtKKBQKsXwEI5JtQQMa2hsUP25J3191vfkqU1MkDKc1E0+4EyKJwMuTtk4ICiA7ygDgRIoy0YAdQCF4oQUUdRqBMjxGYNJBvsjgMQDR68mZzwSJcUCHl7t5FKVSwQIY4A10q8zWUFTqRwD85QK2l5Xq7FcsXKFxhEIcv9+l12/edMSJWVKpQVsoIDCLAazD9Rp5dWV0wqs27dvS1mHWo85EUuRjJoVfKE/QKrTp08Lgnx37ZqUbYAPIBtACCBCHIGr1Bdc0dws11+uw3jwOkAPcI7DwyH6Qh/LKytskhp2gKHxccUKpR4qW+AesaR+IcrH8EcSY9LY2Gj7D+yXQzR1/gB+mKlgRgL89AfzHBduPpv4uQBx8BHnzGBSGuPikmLNdyAQfSc9G1MbwWmZsrgzunmZVb/5A9QsA+4liqXYw40Z2AtEAtb19Dyys2c/taf9T625qVnxIyWalF9+/6C7N1DnOQdt/gDFeb+AI+CvqEjp2Yf3H7TXTpy0K5cv26eXz2veEXvi62qOoj4ts5qSMrVJMS4rs1bmyYoVAmLnL3xtDx522cYNG+zmd9ftJ2+9bfv2uvIC7BfJQH1LX50pTUp1F4G5wOmOjnadF+gKuMY0huszHwDrpGOjOGWee4UtJkLHjh1VCvTNm7fUVlLDGeOsUqHddzJfh1FO74mEtd3vtD+9/549fPBQD0yAeIBOUt5ZewBd5gdzgJ/zt9LKmWsoWoP6i/6z7tVXX7UtmzbZgR277dy5c3br5k21iQcsjCX7AuNCerUMdwJDFv7NGGQtNQ3Emfuk71N7FXhZW1Vthw8dmnar37Fjp3OxL07ovBwCypMoQd0eI+XvpNtzVIe0qMiGng1pThJ74spakaER0D6b1UOGAwf225at2y1eXBmkokfAccEfTtEboghEEViyCETAcclCGZ0oikAUgYVGYCmA4/SdwYsu/iLF0DyVRz9o4Bjq63Mp1Xlx4AuoP5YKOOp8s0HevPgSR6X6LSFwVP38MKxdAiffhc7dH/Tr5znH8/vADfdiAX34bt8roBYaozlrOOaA9oXDrYW256/y+kJ9XMDvCtV0DANH0ggBZRcuX7Tf//739vaJ1+2nP/mJ1Geo1cLzIW3cUMd0g0sNvKtXnSqJWm/FcYwwZh5uzDd2c475fE/03L7noJE/AKV+35pIF9no2Lg96um29q571vXwodypK6qqrJzU6kSxgA4Q4n5XlyAYoMOyGGqRApkUqOAmn31QzrWkSheZ0qflME1dtgoMO7I2MNCvn+PkjEkF0AUIBFDElIVzYzhSW1ujpymqexjUcXQPabLTtfc8cFQ6KSnTxS6VHxjna8NhtNG6coXVVlc5F+oATqM2pP7bjVu3bc3a9WoHKkDSuklhJr0UmFZWVan6cHv27LZLFy9ZW3u7VFoo28sSJWob56I/K1astFdeOSaQc+fuXc2F3t5e59jLH8BMPC5Yw2uoh/fs2aBihrIN0xHaQXopKdZAFCAPUBKIU1ZRLqiG4k/w7cEDpddKrY+ZT2CiAvBDyeUhNBCxrq7eVq5cIUjItVevXiXF4UcffTxd+5HYoVTbsGGD6uORyjs6OiJACzCSMUwyKZDjHJ1jGn+voGSdsSy9qjK8K7F+SE3nGH72TLUISXdGEUo8SF1/8PCh3evssFu3bwiqApCILXED4KHEvHbjlsbfO5HPGNvELBZ3tjMYG9XV1NrRg4cEHK9dvWqfXPzawdNYTP3VHAlUhTVlFVaKYq/UQUcUmMBBrnnl2mXr7nkkRd2t6zfsP//8F1I78vmAaZLSuFWDkbqZ1BvNWmdnh9LrgXsYrQA1qTHJPGJOMO6ANeaCW4sOnJJqTkw/++xzO3zYmeawrzAnUOkJ5k+5VGz+0HdqXKIQBLxfu3Hd/vzhn21yYtJ+9atfSRULICdlvv9pv1OF8t6gnAHxYBwBjmmUoTIIYj47AHrw4EFb1dJqR/YesK+++lJz+tDBg/YQ6D4+7tYuZQ9QNQZKfuacnKCVbk9MYpq/gEbOR4w/+vgja2lsDupUDkkxTIo06544EhPmBGuM/gFcWUekVgPLUdKyPmqCOo+8D6DKuvCxJDY8QOD/UTfyx+LlEXBc5GdI9LYoAlEEli4CEXBculhGZ4oiEEVggRFYCuCYD9FybjLz0nsX2Lzpl//QFI6CiIuBbHlGE3InXURQULrMplT0X8T9abkhXHrgyBf8MExYOOhYRLf/Zt4yX2VifofCteL43ULOs5DXzhbIueBT+BoLMUn5mxm4vJjnx6OQ2Up4LfO+gjUdQwpHgGPKMvZ0YMD+9//53zbZP2T/8i//olpyHGEVYToWVzok8Oa99/4k5c/PfvZzpfmRwisfhwUe+SUYCr09f68vZLCTChn8EAtUca7WYdLuPXysOmiPn/RiA22VNdVWW19ntfX1Fs+aPbzfJTMcVIsOKLl9MpXKWIbU6EBpBcTxKc3ak1WbrdqamlwdzJ7HjwVVUPbxN2q8uto6pTgDRmgLAA2AVV9f58w1SDfFkTcRV9oo4M7VbYxrPWJeQSosJSpIjQf80AZg5bZt2wUxAEik/7u6hM55mTECXqF8S6CQrKgSTOX6z0gzHRx0arx0ysoqK23jxg12+NBhpczzGjleZ9JWVepStJUqXVamNlOXEViyr7InAAAgAElEQVSGyg2znZ6ex6pFRz+Adr6+HcCIc/V090g5CogC4JACCyTy6c+cy6ukV7a22sCzAaVsu/3JpfVzABUBtKi9iJViFvpE4+eoRlHtcf5169YK8Jw5c2ZaUcl5GBtXHxDFaEzAh3PNuFQ7gxNSkRkzfg64cg7CgG0eqLmPZN5PyrsDxllDMXf8+Kt29dIVa797V87cqPAAYahCux9129j4iKUzDlQzxxubGpV6zXs7Ojrtw0/O2NjYqM5POznvtCGP2pmwknhCKbx7du4SdKQG40dff6Z0fA5gLe8DfqEarCwpEzAGMjKG/BwAiqoQ4Njb12s7tm6z0eER27VtuxXjjE6pFFTPpSUaC9KkGSvgIkY2xDkMHPnZ/v0HbNWqVr3WO4kzb2SOEyhyaeO5s2eVTs4+du3qNdUTxcAIyIcTMwpD/g1898CVPp05d1YGRJyP+pl79+xVncuP/vIXV3N0bMy5sAcKSeYw6ydeXGJFqE5LnFrYxxN3Z4HbAwft62++sba7bRo/nN0Fb4lhmUvtdjVTHXj0wDGTBUYXCYhS5gCAy7z++OOPZeT0f9l7z+e4sjPN801kJjxAWMKSIAG6oiuasiyjklrq6ZHU3duzuxEb3bOhiO3VbMx2f9mYf2g/9EZsTI+8RlWlLkcWbbFoi957EoQhvEm7+3vOPUAiSSQyQZAqSTfVbBSJm/ee8x6TeX/3ed/nxz/6kcoGUNoAyE3MZAxFjctUyoaGhp0ZkFzuhzXuKE9ra9lXmgMjmSqtc+YKcQU6qrxDYlYxYj6wJvs2bLRIlJRqB8rDlOoSP5zCw8MIhBFYsQgs4+vhil07PFEYgTACf+YRWBw42oqk3i4FMIoNP+nUZWXzqYUrkhasJ+yLt6BQSrUDjrnvzf3Lwm3dGw/4GorF9xkZ4bOPVi21Z9Rpc4BiIaQo9nqlHIe6kcL1z3ytkJNtKe35Yz42vw5grqINhdLca4m4Lhc4LpzGTvWy2Cu3rSu1Bl/I2HlFb3Dy/Lbm9qPQ9RWLAkriRWsYlgIcsxlLZgEJUakWP/7Fr+3d9961v/p3fzV3E+1BCMCRWnnU3zty5Ij96Ec/kjGD1n2WBwvFRbPQmHsl9LPOlJu26n7vnJm58ff1HaVIw3UYpVAKVVRK6iBUQqiwHj58ZDMzSVf/sqzMJmanbe26HktlM3b/wX0bfzJqyZlZ3cwDDQB6gAaUZ9ksMCmuawFcUMsBXIBm1H5sbW8ThMXQAaUcIIThu3f3rtR+AEdgE2o+1FkP7t+36zeu6/yAMc7Hfi1wFdQgrIrGlNJNzLxLrv47FrWm+gbV3mtv7xBwdGAB0EXJyKTNJmZcTc0sqZqzAly3bt2yB4/67cnIuGoBovwihZfjiBtxAShRy48U13PnzqsvtAfAVlPhlGCARNU+NLP169ar3ty1q1dt7969Air8Higp1XQAe6jjCERBvQXk4sMCx2baRfr57j27lfJMrUHaQuxRjVJvk/qNzk3aAUdnhuNi5aZCbj1VVSIO+u5Kejj3a5eSS5v4PFzwtkCVSnqxwFZwWm8mw0+AI+Pu606iXM3/kFRsUPLF4mrT9h3bFZPB/gH76uhRGxrmPe4zkrYAclHLxmKuvcwtajj2ru+1v6A25vXr9ukXXwooAdiArABw5goQOV5RoZTo2uoaKSjbW1fb3l27Bcq+PHFMCrma2lrVd6RfgCqAZndHpwAliluUmDiCUyZh46ZN9vXJ4xaNRpwD9/Cw7Xxlm3W2tVtyNmET01M2PDai9GTigEKR9PBbt29ZR3u76llSTxHIhkKPlGLmPGNHbOgDSlJgMPsbc8Qbv6AGJDWedqxbt95qaqoF06ZSsw4aBvEBsglsXr+h1HOMg6ir+L3vfk+mOah0f/mLX2jNMi9RSaoEQcTNA7lDUw+yLCa1ondHL68oV5+BsMTwxNdfq4YmZjbMUeClXL2rgOkOLvt2+Vq3kWgw33AAj8dt7Zo1SsX/t3/7ROUaPvjOB3oAceHCeblIM1fYm6it6dWtjDWxYq4RNxynWXvEtKmpSXDY1ypF7Us8GD8Ar5sjUQOcru/ts1g586Rc/xa6VBf3+RQeFUYgjMDKR6DIr4crf+HwjGEEwgiEEVgMOOZHZtmKvhULcZnS6Vb6tVzguPAmxz3x9y+pcXJSL/lCyo1SqcBx6b4WiseLTXcV1FzMw2c5ys+lO/une0TOXHkqpTpXRrpEXJcLHHNT/pdU7f4xpVQXm/5caGYtNZcL1FEtNqUaHJS0jAxkJqcm7b/+3/9iY6Oj9o//+z/KRMSrCmXoE4nKkfqXv/yl1dfV249//GPjJp09J0qedoFasrndLDjmrkDsM6Pi4dX8XhcRsGHueSUfv+MmfXhqSiANyAic4A/HAAvKsi4luLyywobGRmxkbMxGxsekBitDQYUxSlkAhPh7oO7jM4AuKr02GpPiCJUgCqRdu3dLKelcjrO6+b98+Yqgyr17dwWgWltbbNeu3QIHwAXMMa5cvSrwBFyhtp2HUc4AJWpxyvMCw6jNGJigNLe0qBZiR1ubrapf5eADKkjWK1AmnbZEJiHXbAfVSLWcEdj46quv7Obt2xpLX/8tV+GHAq+uod46O7tksnLlylUBLZSPGLbUVlYprg6sxZWODWyljcBJ0mIBlMAWb+5CGzgHbQNCjY+NCzgBYQFXrgbjhOJI+jrp1sCrxwMDUqsl0s5oREA0gEYe8KBYk1GGXNHd545XpALynNu0UzEKEmHuEXWqUdrMWCo1Nogv4Ir2z9djdHVLPXAE3FKHk3R54Fi+ytYrHOk7kAs4JAgdKbOB/n6l2hI32uzr7qlWatw5XzPz6+rr5KZNrcfLV67Yp58fsJHREfWRfnA8KkXAdS01AAOFY1V5hTXU1ctl+dbNm/blsSMCvGt71uqavGfXrl2uPdGY5rivDwrkAhTzAOH02VMWr4jbk8EhG+h/bN/Z96411NfbE2Ap6f7lzoyH8wCKaQ9p0B0dnYLJV69e0+9RGAKtSbsHIhM7t1YdlCN2xIhYkFL96quvat0QfxTW/J4YP5kelws8KlVgHVDTpZhntF4ZLFLX33/vPdv72l4ZMX362WeK7+wMJjllaqvqLZLlUVZmFSh1q2r030rdr6jQGnUq2oy9vW+fHqzcvHFTykmcwccnxpWCzWTgPHNlRPDvCYA0CkdiyrgD1bvXdCvWgMvKqDs/caafgEBgIfOJ0gdcv6+vV3UwMd2prauz6akp1WHlWJdq79SKrAPmNutobHxc6eP8Nypmyh+Q3q4ajjHMm0jVjlpzffPKf4n90/1mFPYsjEAYgRWMQLj5rGAww1OFEQgjUFoECgHHXGjm1Sulnd0dvagKqISToWzJ5lhKL7NE3lNXXC5wXKACylMzKRUtx71WxgbLAI7OzOHZQRK8XCQIBVVZJcS84KH6rr94GvVKjPlKNfXbfp5cRWEhU46l1tJygWN+6u+i88qRk/lw5pmmfJvinG+EktunUkxSoA+LOXEvdZ6CStGclGq2NdUeRM2XTts3x07Yb3/zG6kXuXlXynBZ1NXKszK7cPGiffjhR/ajH/5QjsPUZRMgJCW0SOBYaMwLtTtfsU7bAA+cD/BEKixusqi67g0Nq+4ajrCCjKQgl0WdajOblSpqcnrKxmem9SwJhSMAbmZyyrJBmrKUf0GaOzfsStuNurp3XBNTEoxWALOYk9Q3NQgC0E7qFAIcedPdu3cFZrq7gXg7A3CUkfqSVNKR0VGnUqutFRjg5erjRayhvFqQo6mp2ZqbmwROABmkWFaRlppIBgotauNh9OPePzk7ZVOzKLIAf865GVXkxx9/bKfOnLV4Oa7RU0r7JDaYbAAmUH/FKiukpNq6datUmtSEBCwCI6OZrICj0r6jUf13Z0en4NWZM2fsnX37FH/VWAxUWowRMZFlTyRiA4MDc/Um+R2qS9KqZShSWSkwCtCTkzNqx3TSfRYFZiy+xiWxYO4Razl08z8AUgBeATD0D6joU5w9GPIp0A5iAxR5UOdqMebOwacVjijzXLkJKWufUSPZAaEyqdL4bxRz3Z3ddp96oDMzApyAIRSHwOGKynKLxan/58yKmAeY8Xz/L/5CdTU//uRzATviAwyjbifmPKgTa+pqnNN0eYVVV1ZJRdfTvUbq2QNHDwvUbtu2VfCPNFsUjswTYgvEI25AP8ZhcGDANm/eYucunLXyirg9uHdfadavbt1ua7u61bYq+lTuanP6mDHfGHvA2MjI6LzCcWDAtm/brvR8zHW4LnPQq255GAoIBf6eOHFCqlpUhLihk0o8OEgdw367NzzgnNqTbq271HLgYZmVA5ozWa0J6skCVOkrztWr6uud0Qxq5JoatZm9gPUbj1dYbU2dVVfXSGXo1YSTE5M2/GTYXn/jDTt/7rxduXLZ3nv/fYFxQCjnyAX0LtuDdReT23ekzNWsFgSuKFcbgYq8f7D/sY5FFcp6WdO9RvVIMR9C8cya57+Bqg2NjYYrN+PNgwiuw5pgD/O1M/nJuLHemB9SFGep5zol1Wnr6naLV8wrHFsbVof3/N+mLwphW8II/BlFINx8/owGO+xqGIFvWwS+XcCR7fDZWyJP5HNTiIutfajS6AV22UK/K5RSndXT9fnRzL2BBw5Ec2CgV4XIOCCvhuPCm3tXh8q/5G69iMKK/usJf/BaAFQkOHgJNRW988UzJvVy4ZdJ5/XyXktBo+W2pFjgupThUO718+vn5bdtuTH39dieNZcKgroXBBwXzuWFxL1QXPPBbe7ffT06x0wXKpILjbHWa87Dg9xjpTjMUTYXnCv54NJlnIrhKN0VVR7pydmsDQ8M2//zL/8iSPK3f/u3MtwAWHHDOzmbsI8+/tgePXxo/+s//Eerr62dqy2YpWZiket+IXAERGWcsYnSf3OBD0DHpe062Mj6DFJhqU0Yca6u3NADA/wfgEP/6LiAIC+vfgSyAHn0EwdYYhD8kfELKrqZWZsFBAXqKwCRV0gBgupqHeyjzhqQjtqCzU1NtnvPHqsLTF8AAQCAK5evCFBgYIHKacPGDbZp4ybBUerIdXV32c9+9jO7fe+u/o4qzKVomuAS7e9Z3W4Nq+qtqbFJ52K9APKknovGlBLtzU3Y+4kRezeqwOlZjGRw0nX7NRDk97//vZ08fdaq6+otkUxYJp2xikqMQwAxTkVFSjUgiFRYUpxRm2H6ISVgKuVqJgZ1C+lXW3ubQAjgsHV1q9SKcvEO0qJRzra1tVt7e5vSXRkfn8bK30kHJdUd+EbnGVPgFv2YoHZhhNKBUaWAeyUjfyf1GGiLoku1gstIna1SO6UepFxA0qXu0n8PFoFVxJY2OodpVzvR1+tcqFp0i8Tvf7TNOxNzTtUz1vuZaaxXBxt5eSdj4GFXZ6c9vP9A16Q+JPMDuAV4Qt2KA7TeEwBHwBMKx7v37tlHH/9e6eWNTY26Fm0nHZc5Ul/nQBoGMLRhfHTMWpualer/xYEDtmbtGoFA5jHv8+YrqEvlIh6PC8zdun1ba2Pr1lfszLmzVhaL2qMHD60yXm4/+O73rLmxUW7RCdLASfjQenTgldhQk5A9g/6xJurqXLmBbdu3K+WelHjig8rRu4DTXyA3+8GpM2dk8MMLFS41DAHxQOQMxkPxmOCdd5t3qkSctuNGqj5p4j1re/QQBJh7YP9+QVnmNnVTiRUAmPcpnR0QTU3WTEb9RuFJ212d1Fl79bU9dvnyZTt37pyMXlh3tMm/iBtr0J+Pc6pf6ZRUuj4t36dso0qeeDI6lxbNvOMBBDF053FrlLGkHe4hiZsTXgXKOvfA0ykc05aYnbWBwUEph4kl5j+8lz+RsqhVVDfMOca3t3aH9/zL/VIVvi+MQBiB54pAuPk8V/jCN4cRCCPwPBEoNqU6X/VSSAWz7PYg81kslS+vfl0pwJEv58t5FazhGNwkuztxBwz8K2oLYeCCWov59RUXAMWFEFM3XYsBx7wadQtIpdr0YlOq8+PpQFDwcbawG6WFPkL+4st7fRuA44LaZ4XqJ+aPeV6YCsG4Qr8raG6yUlLiEoZ0RYBj3hpYYPYC2EsXB7bzwX5uN0oBl3rfYorkPGfyydmk7d9/QOYi/8Pf/Z1t6OtzCrFIxO48emD/+t/+1bZuecX+6vt/KRMEQAnwJ5NFSTa/fgqNeS7Qyeo9ycBYyhlt8D/3KrNUxrkwu7ThtCAZEInVPjw+ajdv3tTNNgAHyORq9aXtyaQzTwAU8EfmE0FKLgBrAuAY7JvewVpqqNkEhFJ9pu4d6iFu+FFftXd0zJlLXLxwQeYRV65cmQOOOMgyZoBgYAnAgvdyTHVVtfVt6LPWlhYZYAAiSMP+9a9+bZduXtN5vYEHx6xua3Mqpdoa9ZV40j9vwMJPRN4AR5n2YGiC2jOA0FQGpIYlwJGh92Yjn332mX19+ozVNzVZbU2tQB0KSoAOKkzqzfEHpR+mFsQXYMW4oHarjbuYqg4e1w1cigX4AuduYgC8BDiR0guAoW+kCgNCqEkJHMaoBlUdzt/lcYw4cP72KjYon1mKeplZ0qYx4UgGTsARQUXSn3GiBsJgZMT4onokXRWA5GouOkMZjUvWGQARi/a2NqWiMlcYCxRoxMuVTc39/HKp2K7mo0tXd2JLBxcdpHS/E3xjrgau3F5tinEI8Av3ZmIIAEYJyJxUPciaGovjmIyBSUWlrWpYpbEhlZd089/97ncao5bWVqnzcE1ua2/X52w25cxgPIAC5qJOHR0ds1OnTkrRCNAF9jY2NsmN2Rv+8JN5hKLO1RGclRrx4tUrAo53bt9RTcgffPBdcxUT0pbEUTkwI+K6Dhhm7OrVK4GJTlKQGjjPuty2bZvmD+NBrGWKFKxvKQVJL0+l7OyF87Zu/Tqrqa6xX/3qV3MmLUqdz0aVfg+UZ85xzYZVq7Q+mloarbnJQTauByQHru4/cEBmNYB6ru/V0FPT04J0zCVKJ6jeaeB0zk/i8WR0xF57722t26+Pfy3zHtoJHPcxAy66epSTTmEbpPxPPxmzjo4OXY9x6O3r1dqXIdLEpAOBGB1l0lpD7D0A8Ew6KZWr2+NIyS536vaIScHK+Po1zDwV4JxNaD8cGx2zh48e6t9amluUOo/aMplMW6yiVnUpWd+d7evDe/4SvguEh4YRCCOwchEIN5+Vi2V4pjACYQRKjECxwDH/hllKiJV+/SkBx9zY5IOGImFgobqZS6ndVnpoljqfT0OcO67IPj513pcMHAuBoKX6XPD3pfS/QA3HhdNo8TT6pdpaSP24oJ5f/olK6cdSjXjZv1+khuNKqUrz04uX273882Sj5Xbx4gX77W//u+3Zs1vqHiANxx0/fdL2H9hv//P/+D9Z79p1cknmeQqYJW3cvM+D1IJjnqPMdIpG5zrs1UvzfSmzbKRCN9XcfAOUSAPtf/RIkGRw5ImNjo0GBg6UknDQB5DzcGBYIAMAx98hC8AE+kH6OFCCF8pGFIk47SpNFkVRvNwZuTQ02N07d1RLDUMLVGecB0h34cIFwUSgInUUd+/eJajGC3ABiKD+HnAEcNHS3GxNzc1zDtN1tXWqd/jr3/zGrt12UA+oSW1G0kNJo6Q/cRmkOKBIqqRSNTG6oC4b6c3T065khiCQU8+qTh5gO6d2oVepfvHFfjt97htrbG2TwgrQJjdsgRxce4GPcZudmRU4uXvvrrW2tOqaXL+pmjpyAOasTYxPCNLx4piKmqo5oxZiQCq5q4foXKBRhNZhjBMAsuGhIbt565aNjYxbNfAzlVLfeQ/xU63DTEaQixRbzZEglZv/BqZ1dXapziO1A3mpfuboqOYSsJXx4hzO0drVd0R5CJDhWMAYzuKAupmZWZuZAUy7+eiOjwSQF1fxlBR6gCLOIxXbAlWvA5AAJA+ZgIQ7dmxXzdPjXx8XtIIi0XeAFY7fKAwb6+qtsalJwJHUWVRuGKAwPr/+9a8FrADggMa33nxTMWR+x8tc/4DNWh/jEzIQAqxR85B6mcCrHTt3Sgmo2qVzSjlnJkStQlKeiTdp19dv35TW//atW9a7bp3t3bnLZU1kKD2QNtncBPUvaS8xu3TpssYOCKv/XlWvtG7S8nt6SKlmfLwC1K1T4CPxY9y/uXhBjs6c43cffigVNTFwdTDdvEGhCWCmFqqctmtrrbKq3OpqazRfvjl3TiZKxPXgwYNS5pJ2LsMaVK8J9hG3PlUeIZhPxMOZydRozO/cu2tvfec9Gxh4bNdv3LA13d1qI3ME93oUkJr7yYQUtVoXTc1yQR97PGS7Xn1VaxJFJXVepRqOxS05M6Px5eGIU5c6eA9QxOTJ1YU07U20Sd+zzIFG/h01MesNdSTX5yd748y0M5xBOdvY0Ggtra6+J9rx2YQzeyKOnR0hcFzu52T4vjACYQSeLwIhcHy++IXvDiMQRuA5IlAscJSCIOcGni/aK/76EwGOZdmFVd+8ysLfrOUXufcfAgIhuYCnBLXbgjpWK1Q3s5Tx1Y1lzqdZ0amm+Rf5AwDHYh2LS4lHKf0v5FKde81CkLkg/EKZkWs+k9eRQlrYUvpRSnwWOza/H7l9XgoULgBseWpQd4P7clW/uX0sxXQrmYlIeQbkAED88Ic/FJQBwH382ScyjfmPf//3VhUrF2iMAI9wDs6iDpsHjt7B+FmxXqBwVCp32qU9Bwq0+T0pYrNJU61Bai7eu39fbrGCNgCPsojUQAAe4AU34MAG6qLNJEinxenYQUcUTUA6xph6jcx7QKNP70X9BcRorF+l/mD0AgwCMHDDvnfPHmtdvVoqL4AjoBHwBHjk97t37RIwkkoylVJ7gRXEjvqEKO+AikAfOThXVgru/OznP7f7Dx/Y3r2v2ebNm+ZAw1ytuKxTIFLjDSdb1GRAQYAEtSZROQGU2AOdgoxxwOCHRHUUg7PONAJTlHjcAI4nz5yxhtZWAU6UcMQJIEE/lHpaVaUYAy1IIwW0OuXgmCVGRgQ3GhobHFSrrxNoRUUVqS63gccDismj/kcCIQAkD0H37dsn1RfvJzZfHz8uKBaPV9qmTZsVN0AyphqqPQzYBG5FIjaJ23BgquIVmMQWyIMqklqaGG8Aah88uO/SmpmbMv9JB+7OLt1ZdUkBkFkTGHNmISnFCsiVSDiIyguA5lSItVZbVyuQBPwjnowxEAslJ+/jhO78Ls0YgEb9yy1bXlFsDxw4YHfv3hF4Y60wX4lPV0eXNTU0uPqCzI3qapeOvG2brvHhRx8JrvK79b29+ndexGv8yaC2FqAf0I3r4loOzEKdyji++eabiovqP5aXz5meMB8w+rl//56dOnVKcHDPnj324HG/zSYTMkzBgGbrps0C8aRUJ5ljmEwFJR2YL8yLCxcuWmNjg+YR4w8YpOwAoBOIzph7JSFgVzUNBwdscGhIgLiiptpef/11zY+PPvpI6xIo3La6zVqa22RIs7pttWLATgpAZAwSyRmtCxTFrFnniJ2yQwcPWk9PjyClTIxisTkne2LHmqqrrtVYOtUnKdfVGpOBoUGrqq/T3Aeash8yTwHD7BvUTQV6krrNNYg56wPAWTaTlKoSkyViAWBEXahyCDOzgovMFfqAWpV9lZ+pTEJKXto5NTmlOeD9swQkg4fsrO3HA4/VTtbJk+EnmuP0gz9ck32MuMXLK2x0HIfviObWurWbw3v+lfiiEJ4jjEAYgZIjEG4+JYcsfEMYgTACKxWBXODITVzuTXmxCpmVaoucE1Y6pRpIGp3fZklvnk8XLNzy5aZUU0BdICCAHrmbvEsXy3G0DlLABCP5U2RNOG66uBHzL1fI3fXM1yHyv3Ppii8WthSb4r7kXHkJwDEf+OYC4SXbV+QBudco8i06rKCqVamz8/UBSrnGcus7lnKNUvqZe2zu3GEO56Z4e1dTrY+83+VfLx845tY4za9Tudy2Lvd9KrlQ5BKcTbu01qNHj8j05C//8i+tp2etwNT/+7N/tc1bNtv3PviuxXiwEcBGpVtK9+T2lvy9xKdXS3mHGitIbZaRB0YdgbOzau1Fy6Su47ipmWkbeDImyAg08HUBPWypqqsJzByGBSW9yzrvTcyk5apM3T9fn29uT6JGYg039BGlrKJg3Lx5s1Kjy2MxXf/8uXOChbhQk/KK2owUTm8SgXkOsOXqlSsCOHv37hVUop4kNQVlePLkiXV3d0vpCFQAFPl6bPzkmr/+1a/s3t17Mlsh/RL4xecgBi3MoUgkrXpzSrsEygbGMKrjGIsrPZ91CaDwaavAMyAdLtUe9qHgZK85fOSwHT950hpaVguIAS44N4pL5snM1LSVlznjEiAX6q3H/Y9lxkNdxZ2bNwpsKKU6Duh0KcqM5UQ2qbqEY+NjdvbsWbntyvSiskpA5rXXX5Mi8csvv7RPP/1UsUL12LN2nb2z713F7L/+678605lAjZhMpwy7In12olJF3RlzSi8HSWsDt+2ETU+h9ixz6r90Wg86fPqzf5gmsxE+vyIR9dGnqDOGzC9iqPqewWTxDtd8dgJtXC3AagEdADOvhw8e2J27d/R+Pz6AR+K3ds0aOR4DhY8ePar6hrhxc55r164LSK5ft85aG5ukxgNAEk9cn4FZtGf//v22c8cOGYnUYOoTZ9wB7JNWHs1qDVBjE4DOXoPxC8ARKM75qZ9JfU0AVUdHu/7NO6WfPHlKxkBAcdTMmK4Mjgzb2OSEDQ0M2M7tO2zjul5LJ5MsVJtJJWw25VzDiSlzfmTkidzM6S/XBTgCoYHg69b1KN4c412mSX2mXz4lm3qUrGWvcAQ4AkaZM0BQgCPzW9BOKs5xAUZ+jo4OC7YyjszfjRs3aUyIWVdXp3W0dyg9m7gxXxhD2lZTRd1MZ2DDGANN+XP12jXFitqhxMjHm7RlHhAwZ5mnvb29UhdyLvYzX2O1KuKANGuWuerUk85oJpPASd7tb1yU3/dK2BAAACAASURBVAFLURZno5QOyGj/A9TTH/6bPYo57ZXEfoNFXcvDEAfs49qbuC4w3sPxaDRuqSx1XpPqd8/aTeE9/3I/RMP3hREII/BcEQg3n+cKX/jmMAJhBJ4nAsUqHPOv8UJARAHguNw+ypDhJddw5Oafr6nuZhUlxTxpWCngmK92Q0HknsYHoHO5AVvm+/6YgOOCLuaZ+Cyz+0+9bbnrY6k0+gW1CEtQ7OXX81usvt9LqdWaH60c85n8uogLzF5YywVKOeRD1dw+FqpTuVJjXug8pQDHVNbd3AJGPvnkE6USv/nmW1JL/frD/27f/8EP7NXtO1T/LM4DC+rbARwF6+f3mnywrjpzQX1DPVwKHu+Q9ptSnTbTDTyKH1RZpJyeO3/BpgKFHucjnZqbd6DcwOPHlsimnTlIUIcSFRXARXUcZxz8VF1HlHI5D1MS6ZQ1t7o0YRRnzc0ttnPnDsET+pKcTQg41tevEkhClYjyC4WjHLFTabty9Yquc/PGDT0nw5xDkACX5FhM6a/ACVRPt27dFljoXrNmHgCWl9uGjRul5rp+6Yq9++67UmfhbMvcAVACG6KxrE1Pk/7t0qUdiHDO4RH6lHFxJS6AD/+K4CCdSCgeLi04JgCCqvDwV8etvqnZtm/fNgdxgUOk4jag8EymBRlHRkekyEJZtnbNWvWpJhbVufxaUUq6xjNip29csqFBB4YBxLRVbtfU8evoEERl3HDKlrEIijEze/XV3bZuXa8dOXJE6b30g3Gj3QKOSqNGNejhpktd5uWhFcCNGPm15ty5STFtUK1N3I5RLiptPhgj506MC7BzMR8bG59LtZ9fTy7ujIU3neGaKO1Q4DEOHpKjdvQ1HV0abUyquB/+6Ecy8zh67JjdunnT+jZskIKRPgH0SYMtp9Zm0B/Wx9EjRwX3qTdIXHpR7iUSgpyCu+PjmgfxSNaamho1d4GA129cV/o+8IzXhg0b7OTJkxoP1H64pKNYZSzOnjlrZ8+eMaAjY0Wtwtde22uTszM2ODxs/Y8e2gfvfUcwFDMlFI4AR9YP40OsAaR37tzVdft6+wRScax2Bi1RPSxgbIDvxAY1YUtLq+orAlSBr5zj2MkTgnuUHfjywAEdiyK4s6vLaqrrBLJZ/+wPgGWnhsaVHPOstK7H+gemsnYOHT4kALrr1V2aT1xDqdUx5zaPuc7w4KDduHFTiljayJhQwxKQjlqW9nnwSV8pnUAJB84vdeJsQiB0VorfRoHL8nREtUWV7g5wjHvgaJZNpZz50ezMXE1G5qRKBwAczbnMT89Mz5Ve0EMY7ZtubgPziYFP8R55MqL3YNaEspGHLCgq+YlpTNrcQwlgawgcX8anbXiNMAJhBJ4VgRA4hvMijEAYgT9YBHKBYymwYblApWBHCwHHoJaOf3+xLszcfqdzdlmfIlNMwJercCSlGtioG6vAyXC+3SujcMxPcXc1ktyNVz7kfBkfMn9MwLFY+FbMHFnsmOWuj4Kpt4ESZA5oLKIGflabclW9mEwUAo65BkgLiwM8T0QWf+8CxXGeYYSb58F7nzKTWHjOhcYwQiFzBywwbnox3Sh41lKAYzIbEVB7PDAgswrq+KF8AiIcOn7MfvKTn8ixtiyNYQwWVQ44ZnEwyXGOz5+DAjEBcHSmB8H+ZBGbSCYF5zD+QLFD7T9uqKuoF1hRrn1MwHF83AYGBqVoUkprYlbqPqVMkzqNQUw6rX/LznLzTnqiU1Llln0gpbqjs1PKRWoUkjq8Y8dOZ+jAjX0yaSgYcbe9c+e2VVZVSfnlXX658b965arScXGx5X3dXV0Cl4AIQIvUjmNjghYopoaHhgVDlBYNOIzFbOOmTfbh735nd67fVIxJccYYg7kj4MhaiWZUM84blKAYB1QBGWirTEyoRzdXtiBwD45FlRYLUHNz050T+HTg0GFb1dIq4Ij6jDgQH1JcR4aeWENVjUxVgBTAKSAS8Iz318acKoxUdtJ9ccglxsCVRKUzPuFFuqnSwjMZlw5cWSH4cujwYaWqtq1erXOiumtuXm2jI2N269ZNGeowlqgcpZwndVgp986VXSYlGRyp3bmJM8CGVH8HZalch3GLy1hA9YW6EJMWD2RpPzH0cBo4Sd84N0o8FL65wJF+4EyuVP0Zl7Lv4SeqQl4OQlEHNKIxxACF+Qdw6+vr1e+cy3HWNvRtUF1PUohJd9baIF05mQxctTN26vRpW79+vWLw+49/P5cZgQsz8Aw4JxOZqOk9pNlz7IkTJxQbYsu8RqEKbGTuYQLkawMC2FABXr58SW0kju+//x3btetVqrHao4HHNtj/2N54/XVrbXDAEaXc9OyMTSV86rmDjt98c05zfseOHWrbkSNHNZbEFwUqqdasne7uNZpPqPGYU65sgHOoP3jksOYb+83BQ4e0lukfMC+bdf1xadT8Nw8QXLp8LObqQtJX9g/eDwg+/tVxwe4tW7YovgBS5hSKZvYaakTy0IQ2onBe3braJibGBWRRJ7Ln+HgB+GQuVFEhRbCPIf+GShbAzl7BZ0ks5eqCcl45VKNwDJS2ptT+qFM4BnOUc/DdKRXLWCbC2nbAkVRsXsx1t46yNjM7o5IF3iALlSMPaXg/Ssv2jnapG1kAfM5GY3GLV9Q51W0samu7N76Mr2N/gE+48JJhBMIIfNsjEG4+3/YRCtsXRuBPOAK5wDG3m0o8Virus1/LBSoFQ7kUcMwz1/DnUisX2UkFHHNTmAVb5luRc3/+VNOkHFqs/7n1CvNSoZ26kS/mPP3H2XW+3mV+nUZXlNy9pMZcUAB/4cULtZUbMNQWvm4bN2HcBLvSm9ES0NTyJjs3IQsuUoL6bsEVi0ypfh536ReRQp0fteWuj1Jq/RULefPTa73C6Fkj7VNG/e8WA5P6fc7cXXLWFPimU6xj9FLXcIAjWEuqb1ZkDnP+iRfUQFjqqnm/X6SfKmtQ5JrIRuK6QUVl+OFHH0ph9u577wlOoFL66U9/KliGq66r4eiWXlZPSJTAqv8DhM0/fIgIBBIj/3CCm3hu3odHx+xe/4CcdAEGpANzs81NvGqfVcZlhIHzsFNVuXqM3JQDDr0CiJtu/7nBPpaedYokIAPmDgJWMitxLsIAR1Rn9+7dt4aGVVLhkfqbTaelILp08aLUZMBC6i2+8spW1fADSqA6Q2m0Zs1aO3z4sAADKZaotXz6NlCCY1F9AZdI+e7q6hbsYCyAHJs2bbRf/erXdvMyCsf3bNPmTU5tp3RLgGPEymIm9RVxoQ/a16X0i0oVR1sZL4FK0tNRYKI4LCuzqRnq2zm44UwxqgVSj584YWvWr1N7Sd+UY286LaVdR1ubtaxqVJ+82QtmFTLkQSkZ1DXkmijq2Pt5sa7TVZjymCBX/6N+1XEk/pyrq3uN5gaKOtfmrNx9ATOVVajzUgJa1MsDLPNHqahmUmoCCH2NVfpHDPiccS7cTsnvDGXcOnSp5M5Mh5/8XanmwbL00NbNn6iMWlC2MT4o5YizlGWB4Q2QjGvSLsYfUxbfb8UlHlddS+Aq5iO4QgPxcH9GOUcKMWCXPzSK/v7g+99XGvUMqdiplBRzrAmAGWn2QDrG7YsDB6TqozwAAJv+43pNSn42nXBgKx5XbT/UtIA75jZ1Cf1+yxgQc9YCoIq05xMnT9qD+w8EowCF+97eJyOjaHncrt+8abPT0zJAyaYyNjYyapOkME+M28jYqB5IsB+wTgFggNMtmzfbqvo6+/LLg6q52de3wdb2rBVcFviNl7vvCVEeTro0Y/cdocwOf3VM4wOQRNHJvswaHR8fs8oa5qKbw95xmf4KgFdXWW1Ntf6bPsnpu7JS48gf9jFUgOwXXIdxIHbpVNKaGprmSgLwb6yzru4uKZyVgl2BsRCw0imnGU/ms9ZoFFf4pNXKsGZKxkNMrXgaCF4rUMg+Sfq7r2GMQpQ++DXpH5Zo7URygeOM+iDDI/bNYB4SL+JN3UuB3+kpSydTFo24kgrEmX3FfwzU1NRZeVWd9lze29nZF97zl/iRGh4eRiCMwMpEINx8ViaO4VnCCIQRWEYExoZuLsz39TfsSwHHIs1NSmrSMlOqqUFGWuAzX/mqqDyVWHS+nGJJTc09OB8i8juf8uyVQcWcXHA0V5WlN80PT6G2ptKzQSF+B/64WfAplGUWK+byz3WMIJ4nuXl1Kks6cQnAMV+RW+x1ChmoFHuOpY5bLnD0dTiXOr9utPPdzxdfAgvS+r3y9lmHA4pczc+lX7mwfKmjC4HLlUp3LmTOtFT7cn+f29ZS5lihPvqU42LakU07NdzE1JR9vn+/3b5/13a9ttcOHz5ka5rb7G//+m+UFulNOfw5M2Vpp3IM0kJVWzCoXZYCdKTcngBQcUrFASmvHvY/toGhUd2Iy5wmmdB/Y4aQSCWV3ulAEcq1iG70AQnAPPdQIyIDCG7sBa2SiQBCRqXSw2gGoMb7vTKuurxCYIgb9CtXr0oJRX02oAWqOW7QUS42t7TYjRs3BOra20hDpVahCe5wLHCCunwoQlFWkdIoSFhWpr4AJ1Atnjl7VudFgYRrMGCftFfSXX/xi1/YlQsXpXCkhp1L7y2TMortF/AF0CAGxMU/7JARTMQ9UHIAzpWz8MYc6UiZTeFeOzsrwATkQwVFSvMnn39i3Wu7bF3POmttarb21tVWVV5hlaqPGNe13Xx2EM+5Cztlcm7tXv0q57NYUyf4/AGMoDocGhy0wcEhS1uZ0mWBSYAqxox0bGJZRQpqUJ+S1H2ZamSzgmYAOWr+AfkYP78mUCHmljxgX+UcSp8P2uRhDW3mn9xad4Axty+Y3wBUSW+Vog6lWiwepAXHNB+AelxPrsIVFYJsXjGJSg8FI4CUWn7EGfgIPONa42NjUoNOjI7Z0PCwzosaEFUsbY1HcUdHhZtRPwGWpPlyHsDz5es3tW4wEwEy8d/MNebsmjUdGmPajVqUtc75mY9NTasVSwAqa44yBaw7ahpizuPhKmNGvURMfSihwJgAjLkO64m+MpcB/xOTE6oNigqQOHEs83Lvnr3W1dlhnatbpHAEwL3++hsCr752K7VBVepF9Z9d7USpeCMRO3TsiGIL+Dty9KjgKyZKUjJWlystHqjmHbbllA5cn5q1ybGxuX2FuU57UaKiVuXcrCnGn/WGK/eatWvl8uwMjdKCe+wrrOPm5iZX8zBernbyP9S8cq1fVS+FIcprQcJ0RuUWGBMgo6B40rmYM64ARfZAlT8IVNrEys8bHxcZt80BcxSOM5pvek82Y7Eyl26v1P10SuOdtIwbh5mERRIpff+pr6ubM4hiHpC6HiuvnAOcTatDl+piPgPDY8IIhBFY+QiEwHHlYxqeMYxAGIEiIzAxfGuOLuRCkqUUjrmn98qGIi+5+GEvAji626+8axYH8UrqT776Mrj5LAk4CpzOt9WNR3FtzZirE+YhkB9L3bRmuXF9sS+lDOYCsCLVXE+1qkjg+Dy9ya/19zznWuy9ywWOL6It+ef08+RZ11qxtVxCR1YqVvn1LUuBhSU0d1mHlpJSnUo4Fd1sMmlHj39lJ8+ctp7e9Xb2m2/szZ277XsffCAIAlzJhbWBd61bhsG2odqukYhNo9yanLYHDx+oNiCKL6CTUkjTGUuknFmMTBQCVR5qo7JYmerFASIATJx73br1ei+OtA6kmnODrayQQgm4wjUrKyoE+EgX5b2+raSe1lbVKC0cBRnAkXRIABDnQInJOS5euGjda7pVa5BUYMwv6lfVWWUVqcFxdbGlpVnuvkAJ4AXgkrYyF/g7cAkV2vGvvlIbm1uapShEuck129rb7KMPP7JvTp227373u7Zhw0bBXFR7HONNcACOQC3gjn/NqZ4yWZdOHiihABqkXo6NT9rDxwNKIX3c3y9F3htvvCEY9d9/91vbvmObfee996y5scmqSAM3l+JOQFNBGqegkD7C/KAuBI75n23UKybWTumOes05RAOHHw+NCB4dPHRQABHVJKoz1eCk9l1FuUDN7dt3NC+YCwA7oCP1AQFEckYWeLbADMjBcV4OkJJi6wxsqHeYWy7B1y926dTO0dsr7FCHepgJdGIucj7muTdxQclJLU1CwbzBsAWIxzmIKQAZBSLpsgJjgeKxd32vQOjw4JAN9PerXACwGjgEpGIdrV3TbR1tzkjGjXFWhk2oGZuam+zG7XsCh8A4ID1/6EdLc4tV15SrDAHQCsBF+j/KOpf+OyPIiMpyaJifT5T+rrTwNGnDLuOCPgDI31QNx9cEqM+eOSMwiULQQ21B8CDWqDCBrKpbWF4hWN7a3GTtrS12/PhxAcc33nhTbs4+20FGU4FCN/951cGjRzTu1Dw9fPiI2vDOO87VPBV39TsxRMHQh3VFv4jD5JNRS0yjSHXfM1avbtV6QFHJfsB6Z+3xb6RIA5X5O/OOtUZcpSY0EwCn5ifAsdqXNKDGLG7wAMf6ehsYHLDKStSw7gEH85T9AqipWoyzUwHgzFoUJTip4HogiikfINupkgkc683Nwfla24DPmWna7QC30qEDIEldVlTdrGXq1wpqoq51Wf3uQUGOKpe6ktmIm+u8GprXhvf8y/oEDd8URiCMwPNGINx8njeC4fvDCIQRWHYEJkduzxEtnhZ7tcRSwNE9IXcvvsStCDR4IcDRQbi5tjpJyNzfV0LhqJvCnHj4WEjBETxVL2aAcDXNLjjPvJpENxmF1JhlOIy7q+imUOlsZcFNszOEeKGvnBhLO1Gk+u6pNpUAHHNjXkrfXkZdwuWuB8WtyG8FpaQML4zV4hFw06S4yVLK9QuVCijycksP8fOkQuecPb+GZbFz2am6FoldcSF10U9hjmFSF35z/px98eWXVtfUoNTiH7z/gb3z9j6ntFMq6nynk5kUXsIBwOAmPak0UNRGdx88tAeP+gPlEXDAKfO4YR9HtRUYUAABPDCUW3MEI5mk1H3ag6IxqZRIiwQE8uJmGuDDH5d2nVDNPuIGsCJlmpRI6txx4w8YqK+psfq6emtYtcquXr2mVOnNm5y7rdJpo1Hrf/RIpi6YrPCe7dt3WEtrk0Ui+nQShMCs4+SJk4oHgIMUZSAaIEfAcWhIKrRDhw5JqYfikj6OjY/rd7t37bKvv/7aTn99UqYxKLpQt9FO1FIuPdopQ/0DIJcanFZ/gGSKSywmwAVUQoV29epVGxwaticjY3OO2YCoDz74QLDs888/tdf27tZYAlEoelEWmP9wviQ1EoOakIIdXrUepFP76ermZs4cyDqXZDkGB3XzADqM28Ur15TCi/kHAJKJAmBiLKdmZ6Tmw5QHhSOKVGo+kuLMPEJp5xVxHiwRR69wpAUoyegb8wD1HuPoIeP8fghsxPQGc5+I2oIyFphLTDXngj2IWnhcQ9AoUPEBqDiGeTU8PGQPHjzUPAOqoZhl7lEHk/mAOzJO6C7l25mUDA0MKoVZalsUq/G4bejrU93Ejb3rBPAwsgFKEgcAGWn4127dEaQCXqOApDYoakbO82RkUOseJ2p+h4KRNYd6kWWDypQx8SpnjuHvgXB17kEhYA9jpD2796hv+w8cmAObqO00x+vrNc982rJqE2azgpzUQKytrbaOtlZBeFJ7qf9IbUVBM1KppWp05V6CQgxzpQ6+PHJYY01pgjNnzqq/e/bstpraWhsaHxVUpU/AasaFP4xL3MqspalJBjPevAn1JQAbOClnayBymXMl57yMIe8HynqHa8aR+YjSE3VlTaVTcTtlYloQkpqtlH4gFjyc8LUz3c9yPeRIJ2ekehQMDNbxnMKR9PxoVCpu7z7tzG8whXFfsHgPc9fXieQ8kQCyYwIzOjlu/Y8f28TstEWiZVZfXWtNNXVSgHrTKu2J1dUag4RO6x4Y1K/qKvLTfemPu/CIMAJhBMIIlBKBcPMpJVrhsWEEwgisaAT+WBSO+V/O/ZdD3aAXSqlWtF6uwlGpOe72zJVTy4GOukFcRP3n+rE8haPlgDp/Y6MbjFjMMshXSgAezz3BpGCZV1VKaVas4jGnH/lqu/yahS9DqbjcWCxQCweqoDlIEKSJLffcxbxvQS3ISGSuhlUx7y32mFKgainHFnv9/BqSpSgaC0HEXNVgbsroUu1aqdRwUqpJVURJQx23D3//sY1PTwqS/d2P/9pe27NXiiCfxiuYkc0awJE9BECGwg4VIy64uLrOJlOWSDqDBdJXqdNH/T5u+gGK49POKAR1mUs3DJxZeYCRwjAEGBSTKg4AIVA5Pq52cqMNvMHUg7RV2gJ0on3AAwGY0VFtQaidAHp11TWqywg4On/+vOAgwEvp2eXlaifvJ+X16xMnVDeuZ12PtbQ0GUIqwBBQjH3m2FdfCdrRPow5MEsBKnBOYgBwBADiYEw77ty5IyAExPzxX/+13LBPHDtub731pm3evMWl8VK7Uum7rn4baaBs5vxknhE3fqJyIl4ovgAiQBlUdpcvXbaZaVLL58trAFeoGUha84H9X9gbr+2xfW+/bTWVVTL/QX3mWFvWkmUu/nJmDmAnKj3+G0Xe/GvhZxsOxowLtQOBipcvXxbwBYQ8GZtQejuQFzdo0lBRIaJkm6EOZMT0PgAlqjDGAiDH7xWLIB3af57qMzjn44x2vbLlFY0/YyqlVwCkvZoRiOvS3evUBQA1UNOvXRnxBEp95gAP7JifzD/aRkotzuWoE2/cvGlDQ4MaI1fDc701NTVLecvPV1991a5cviyVoIxC6OfUtEtTTmA+My1n4x/84AfWu67H6mpI040KjAHTAdLMz7Vre+ybC5cFxQHWxAOF26WLlzTW6fSsan9Sf/PS5ctaGyjkOEdtzSqlswNUSQP3qdWqWxsxxYj5ztwAmGOw8uquXTrui88/V8yZX8xV1Jf0szJervqt7AG8hz4QD2KI+m/N2k4Z3gC8Xn/jDdVR9SpKUqp5EU8lKwfxpc2Xr18VDEThiCqZFG4AI3EAgAORSSNn7gP2uZ4crmvrVBcTwybmAG1VGnbEpEJlzOVUD5RHjQioVB1FHkxUaK9CwUyM6Cv7gNyngxqqQFD2HSAhMQDoc22ZF6XT2lMAjs40qNwS0xPa49wDGaeU1R+MbtJO8e1rFft/czFx64tjvcLXH6vPi0xWD4EGhgbt5u3bNjI5rvWxGjOe1nbBYMbT19GW6ru62lLR+TIMjfUhcFzqczT8fRiBMAIvJgIhcHwxcQ3PGkYgjEAREVgJ4Kh7pJxr5cLAIpowf8hSCkefMpyT/uKvnbblFWNcGYVj4V7mwsdC4O0pcJoHCVHALPrKBXXU4gq+OCvt7w8BHOXKGtw/BzfRRc2FPIVjbpfzPyz/WIBj/vp4GR/6+XF7EbEqBSIumLp5ALaoefESD8rtV6H08/wmlRSPPAC/QIWdDuoAmtmde/fstx/9zm7dvSNA8ff/y98LoHFjj4oICC/TkKzJuXZ0bNwePnig9GvnJO0Mo1LZiFVU1shoZWhwSDfXSj8kfTkxY9OJKd1kS+UeqOi84Ud61pmicCypjHJltqxSkoF7AAY5x8bjcjj2UJH3AESAQqSU+tRXUiYxWwEY4hKNqy+QAVgIUHF112JSYK5f32uHjzhTmL7eXmtrx/yiRrABAEKttSNHDguqeODIdQEoqO1QoaEcw1gG8KmahYFijmt+5zvfERj66vCRuRqOzuXapWE6UOZUl9TSYxAAKMSK1OPrd2/Zw/5+gSdgEapNQN6Rw0dsYnTComWxOXdfwOx3P/hAzr8Hvvjc3ty7RwrHatJDUZ0R96zpkyxRhgOwV3cBQjLKJFBtw+h8TV49lMn59L394L599umnSgUmrRiYCjhi/U9MJzQ+xMerWHmrnJ+puxnUn2T8GhoaBZ9QkQEEqcXnVY4L5/28KzXxqquvExAi/n5OexDP35lz/KRO3+goNRgTUqPW1NZI9eaUf4HSLDAh4rykPqNidPtYRO1nPJnjvpbk+vXrNE+AzGu619jmLZsFFoFwd+7ctdEnIxYj1b+qSiANpSHwV3A/mbQ1Xe1KZ2a+UDeUfmBUg+rzqxOnBLD5bgOAg6bRl+amJouUubWBUhSwzfwBxF2/ft2VM5G5lquXOI5SNOvcyoHxrnYgqroygfvWlhbbtGmz0q2pTQpg47zMd9WlbGiwxrp6mQrxdxR/KDiZ04zzpSuXrKWtWesfld8777yjsUS1SRwTUzNaV6Ssk9rslZdc486D+3b79i0pMlEmeqUs/UQdDIhGhcz8Qbm3MH28UqDeGwH5vRDIz3GkwnNN4sDv2L/4N5daPRNAOhSOCfWRsQE4sgex1mi/S8F2QJx571S8af10wBFwW2mJKYA7NSPdGvJr2X0Xco7c/PSqTz8/fWaIr/Ho5yrHMUd52ABoHp+csMdDg2axqFVUVVptZbU1VNdKXSlIr3IGLr2auZYkRV/PniPWXBcCx5f4UR5eKoxAGIGcCLyMe48w4GEEwgiEEXhmBFYKOObeMC9b6VOES7VXHLl0TocxuD1JZYMiOiWO88sAjtzkzqXn8IW3oMJxvgNeIen/pWBbc4EjcQmUNe7L9ctXOBZraPLUcOUBx6fT4eff8SIgWonTZ9HD8+FToX6s1DUXnCfPQbrYtOBS2lIKYMu9vr+xK+VaL+tY7SpBah3XfFHAsRDUzOYAx4f9j+y3H/7OTn1z1iqrq+wf/v4fBLb8zTY37clU0sZGx+zWnXt25dp1wSFu5LkGyiH245HxCZuZTQjU8O+5Kh/SgqdT03OKQQDGXN/5j2RakAKFkXPazej8gAzUdIBGHHPZ11CjoULjhp/romQD0KBkA7L4mnnxspi1tbZaW3u7HTp4ULCFGo6oHqXii8dVM3Dd+nWqv9je0WF79+6VwjFrziUbsAQEO3v27JyRBaDNp0Oy7+Kwu3p1m/385z/Xe4BGQFD/EyBD+ukXn3xq7733vlyrvaEJ9erok3djBjY8evjQiprXJwAAIABJREFUbt68ZXfu3Bb4SMVkwaz0UWpbruvpkYMtgHN6fIoPJqeaizrwQZ3I3vXrbf/nn9mubdvmFI5g4WhA5fkx+wzg6GFbbrUK5/w9/7BtYmbaPv/8c7tx46b+HcCltFfq1qWzSvOmhiAgBqCoeZDOWDJQavL3js4OjTMqSJ+WDZDixTllVhS8nPoySCvHiTqbtbq6Wudw7hVt05jAOBdtPph6etYF6eoZzZNrV686l+/KCgFtVLIyidEcdoYirS2ttuWVLVIzPn7cL8BEyj1zi9Rzzs28Qz3L+6nVCaxG6Uqa+9DQsNzPN/T2Sd2KApOY/N1/+A+al4cPfmnp5Kzt2rVL8+/Ro371Vc7OlZV29vwlAbs13d2C3JQqAPYBJ+/fvy1FoHNNTijechjnu0k6IlCG2zIqYIC+1IV8LpurfYriFHWcIFosbn0b+tSfY0ePKk0Z+I5hEuUDcG2vraiy6hgp6R6Iu9IKpBpfvnrZutZ128mTJ/VvlAnwKdXA1zR1NbNZrRH6CGxHlQu8XdXcqL4SP9WubGrSeDAWmNFgmAPkpEYm9SMdkK5UWjF99t9xqCfp5kRE6kXtocH48x6nSqwQaOQnkJFjVPczmVTMBRzjDvyj8gRQ+tqcU1OTgnesT+LpASHjSBsEHKurtXZZd8RUnz9BdonKSQg4pp3pU1Bf0c1vV/fRq6f9Pqm2zSZsNpmwBDA9VmZl5XEpylm7tbEKrQjVfCRdP+UMpuKVlZYoj8u0hra01obA8WV9lofXCSMQRmBhBELgGM6IMAJhBP5gESgEHPPdahfdrALloe8EX7aW9+Jp/yJXCb6Qqsg6jpc5UMClExYAjgV22eUCx6UylHMvyU04X4b15ZZ2FgKOOYF7KoW4SIWjv7YOVz3H+RvE5Y3L870rvx8Fz5YLHIMamP54pTwFf/E3MM/Xshf37gUwDiaRc5NeCqhbbgtLAWXLvUYp/ciFwz6dbbnXzYUdTuHlkjylFsqZH4udPx8qPm87Sn2/0kxz9khis8DwJhVxN8SWtUcDj+13H39kR746ppvon/zkJ9bb1yt1IxDo4aOHqkkHMJhOpK28olIpn77G4+jIqE1OTZINKHMYpVAmqO3oaqsRuFQ6acmMUzGiqPLKPgAjmqSG2jqZXBBjrw6jlh4gD/dfrgVwYW9DfYcqzNVmmxF4Id2YtgITARMou/rWr7eaqmoZcnz6yadSULW1rZaCqbq6ymqqa2S2QgonBhidXZ1y4V21qs4ywcMlYBN9PXXypOAn6jrajtKLP8BIoAmqtV/+8pcCL8CdVfwM/ruzs8s+/+JzO7j/gL311tuq4eiUdsk5dRUmOvRvZHTULpw/r7FBzUUsU0y5aEQpnNSbBHqRRvrlgQM2MzltkawDGsxTrokL8XqA42ef2q5tW23f2/uUUo2y0ddw5PlQvsJR4NPPk5zPD7+WADUo0rBpuX7tml29dk1u2JiUoL6kTfHKak1VUloF5Zqbpd5jLjzofyRlJsCGSUH/GxubNCa3b92WMpbvAz6V3815PluyAkKq4RiNqmaiN+UANgPZfD0/zHpQfZGmDJjzQJGUY0AUMWKO0D5eQGHGkM96pRzX1885htNOUqeZyxznUvipEerqPdI3/hB7VK6A8Yp43Lo7Ol0dxPJyOaTTf5RpqHBvXr/q1JLB9xmpEBsadL6bt+9qn/GpxJyPWobM60RyWvOQF/OVec8cZy1NjE8rZjwkuHfvntYLzuuafw1Olev3alzhAcSdnR2aT9QWxbEapSbAkvgKiGHSFHE1XKk/KKVeWVRKzstXr1jH2g67cOGi1vb2bdu1nmgvgH6YGpYPHqgtzBnGT87uZRFr6+xQejYxp72kSXvTKVK4nUv0KvWV/Yr5Rm3JNKA0MIYhBjyA4H28AIdMVz9P6S8u2xqvVFppzsw1jtG8mZ2VenJ2ekZGSl6FzbgCKAGgpKvTXv87DxwZU/4kp53q2qdHc5z/LuRijREMZSJcG+c+x/Rc1tV4BGhLkRkAeWca42q1JlHE8j0uFrVsJGuRdNYooe3VlpyP2Mr0iAcvFRXOhCoWtZbazvCev9QPzPD4MAJhBFYkAuHmsyJhDE8SRiCMwHIisChwVFH1eYhXCsAoBUQU32aeaccCh8WF26a+eOe0NfecUhkU4G3RfMC5aK3BhWYewIBF2Whw81h831bgyEJmKy/EpRoJ5WJp7Lr9nOuUVzjM/0ORatQ84Ohv3DkP58ytE7kCEVzRUzylcMxNMc+B5St60ZyTzSk6gn97EV80SlnnuTDQp7OtRN8FoaVkiT6lTFxMAeuUR0XOwRIaudRDiPlTZc3S80dzk+ttfFwaYNxSAXDsHxywj/7t9/bloYNS/f3ohz+yjo52gSSABzf/3vwgJUVRwsYnxqXAkjotMSso4+EQqj+fRkmaojMCcWmAgAYgCaAF1REpr6wxoB1KQdRlHMc1SYnt6uyy/vsPpXYCYgCRgAUADGLvlVBcj/YCGUh1bW9vs6w5J2LUcGdOn9HvUFUBYkil5KaftFbUTseOfWWky27fsUOp06imgBWoJmkLqavedZYUTs4FGOro6BCUAox+8cXn9srmLVKMAUQBlKQLA4d+//vf22f7D9pbb79tXZ2dUijRXiAu/ZoYH7eNGzdKZQn89HOOthE7X2OPc3Nd4rj/i/0OkFRVCbhVVVcJcKHiBK5Sw3HrK5vt/XfftRpAINAu+NxgV+Uza2FKtZsvrOPyCLXonEqO8QTAUM9QKrXubh0E5ELFd/HiRfWFeVXbUG99fRtUw5LxpC4mYIj2onpEwal0V4HoiPpCrABVuGzLzCdId0f95+LgVGEeOHI+4IwznCHlNat5ofPG4zJh8cZBjA2mMdU1NZqfQG2AIxAKJawHjgBDYA6wy8GclPr38OEDzUmuA2DihaqPuJBay/gzd/nc4P2JmVkbHX6ieUR9R+JGn6nrSX1U2gLIAiIyD9mnGAMAGiYhzGdSuDmWOe1TZxMZNxcB1dRNZA0BCYnNiWNfKYbbtm61y1eu6HcbN2wQbI1EUHhWunE2zGWGtW67uruUpnvi6xO2e/cue+WVVxQz74LNxy7mLwBW4uucmuM2PDRst+/dtdrGBgF3VKaMM8pHYqW6pymnIGSSsIYZUxSnzNWW1a2KF8C3qRElsQPKSoXPunnOdZwLuquHqL0iNWvx8pjmEy+BwEDF6euYujFw9UcZZweIkxaL42aeFDgFmqLW5qGDasOSolwWcaUjNNeTUiuy1uUgHfUQcL7mor4TJJ0q1iu5cz8HlNStkjyUXQiUpkGN1Gw8bZnIvGLSZ9MopdriFslgwufKUNBm5ppgqh54m+JDu4kfKfu0sWfdeiuvbgic2yPWXN/yIj6KS/iUCg8NIxBG4M81AuHm8+c68mG/wwh8CyKwuMJxYWrhcpu6lNt18eddCBxzDSKkcloE4iwFHOORheYmi9afDBSWvr0YOuTWzsrth79xLL5vK3Dktww4lpV5t1GnslzwKtaJOl/hSOrgnMTROYAX8yoEyzV3ijW0KeZiwTFPwbjcphZPpkq44jMOnbtm8bEq5YKlAMdc3ybVoluhmC8GHAEmi82PFzbmhVyqcwMLpFmwX7kbYN7ugE6FzSQSUm0/Hhyw33/6iR05dtSS6ZRtfeUVwQCOk7KH9L4AwI9NTNno+IRqjbnaZwndVE9PT+kmnRt+bpYBjUAKd0NdJpUShhYjIyMCAUAQFHGkZgMpABPUsyMV1T+Eot4igPDOjZuCLJiRAAwAa6ixuAaKTAAG6YlAGlKJgXbE/8KFb1Rzbd369UqZBlJu2rxZ5i8GbE1l7Natm9bS0qoajb29fbZx4wa9F9CKupG2oJa7ffu20lZ5P3/nmvQD8PHll18KXB06fNh+8Bd/IQdewJB7WJEVsPzoo4/sqxOndS0AB3Hgj3dhpn+oJAGKx44dEyzi+lJOZbPqH33taG+XQoz5Td1JTESoace4or5kH+rr6zPclz/77BPbtnXLHHCMZLKq4chnhxy4gdBBDUdvQuaBY0yKMaduQxWHWo32ALNqOtqlbCQdenJywm7fuWNPhodVh7GqrkbtIN0a0IvJB+nJ9wPXZuYN8wLYB1giRhXlFVItkn4rtaHSfmOCLH7O+nZJGZtJz7lCC9RQQzRQDBKv1a2tqk/IfCT2QBrmizciItaAGs4FrOU4+gdAqq2t0Tz0RiADA48Fo4BApPoyn6amqOk4qzmPuhboSFwAkqTEovDr7Opyqj7UvijwzKnrvLM3ZjDAaI7jvfwOhSD1GYF6vGgLmQu0b3LWlSkA1HIdYOWu3bvk5v6bX/xK64bfA/cAzjhdc16AI9AMSEWfgITMbdZV46oGO3H8uMDozp07ndIOdaOUhrMCXryAjsAtxhtoyDihVB0ZGdVxk5NTUjgC+bZu2ypIiPLTA1xSkr1zdGNTo2AvLxR5tEsOzRGzWMYDx3KdlzWk1GjBxaRAImNEf2ijB46zM6gXHRwVvCSdOY0BEGNLSjV7mOsLWQCC99VVeqCgFO084CjAmeB6saeAI3OVeZNJJBcFjt4ox7uiq66jgCNtozYt4+jaRAy8kjNDH7LuIafKSyTYW1OqicpDnkQqI/Uqf/dGO7Txb/7mb62+qU3rj72gtWF1cV9aSvkgDo8NIxBGIIxAEREIN58ighQeEkYgjMCLicBiwJGr5UO9YluQW6/NfZlbnqHLwustBI5yeQzok0+XeVb7lgKO3rVR/Q0KiT/rPKoxlOO8DAwIgePiCsdolNQ899I8ygVMywSO+ZAqd54VmptKRVwETq7c/FzYgtw5/9T8zKuvWOy6KuW4/Fi9CDVoKet6uXvJUn1eFDgGEG6xPaFo1/SlGpDz+1Jq1/qUQ97uFDfO/IOb7plE2qZmZuzJ2IjdvX/fTp4+ZafPnrVkOmmv7nxVxhJSNqVTghgotVDVzMxi+jJf0w/Y6OCqU4Vx00/NR5cymJS6jZtg6t4B6FBpkbIIbELdCBAC5NTUVNv42LiNBuCE9uJkCxi5fvmKjrl/777aD9wDuKDmIx0VlRVp3WvWrpHDL2sBhd2xY4eVrkvK6KnTp2S2AohB/Qcw4IsxoAkodvjwITkFo84aHn4iGEhfgJ7UTSTdubu7y95+66250gWq05ZO26FDh9QewONf/fDfK53ZlQoBNs7oPNQ8PH7qrJSAzqDCKeb448EuKrPOjg47ffq0ABeGNbxUsy3jahECtwRz0hk7c/aMYkAKJr+X8zMKv54epdR++sm/2ZbNG+eAo1Kq50xjspakVqIHjnlzMBMovlSbc2QkgI1VAoW3Hj+2Tz/7zPof9QvWBDbZToUYAwRlBEtQyTInAJXANOdQnhKIA/4B3B48eCh4B+ThGH7vajF65+xAdRnsZy5F36W6Ap+8gpZrS4EKRI04UK76ediNq14n6cHuvMxDUq+5Hp+3nJMYtzQ3S0kLkBNszaSDdrt0bmAZ8xgFItcCsDHvSesmNVgO0cChqWnNh+7ubgFkl0Lu1GmsI1SiuFpLlbhtm4AaNRvv3r1rp0+dUv+cMjSt40knTyvMTgmIepDYvfnmW7Zt21b75X/7uVMgR8s071GNdgE8m5utoZFU8GrFixgD5W/duiXA3yTg+LWA45YtrwQGPLijJ2xgeNCGApd54BYgGPMmygUAYJtXNSgmPCygX4w1MNPPfR4oECOfkkzMAbVNDQ1ze5Hm9RxwjGhuOoVjhYAjAE3u0THGDrVyxD1oUN1TmwOOiVnK67j0a5/izLUBrskk4NKVmfElR+REXVWtvU21F3OAI/9G7IGBgs4yFSKz2SkjPahOz7jaks9SOMrAJ1A4AltdmjpqXVLVeaA5DxzlqD094+BiWcRmAzU9a4J4ovxlvoyPT9rY5JTAMuucPRmVbFtbm/3n//xP1tLapRqvAu6NbeE9fwmfqeGhYQTCCKxcBMLNZ+ViGZ4pjEAYgRIjUAg45p6KJ91F36TnwJ1C6sPSmurSdLVhBi6Dxbx/KeD4bVY4CtJ4Z25zKqhFX8tUOJZ0jQUXL5BSTYpm2TxwfGruLBM4FjPezzomv0Ze/rx+Eem1C4BjnoqypPIEOaDWK9l8+xXXxV55v/Ppf8uN4bPeVwpwLOXYYkGyN59RSrIMAVayd6Wfy9VnXeR9buOaE3pmuJEObpylkkulBBOorXfzzn3VPRybHLdJjEoGHtvla1ctkUraK1tekfsssIkbYW5wiS1/TyUcxOG/uYGXeUGQTuqUjeW6EUb9RUvk2ByPKU25obFBxhqoIjkOYwZ++lp0ACBuspUuW1FhHZ2dgjb3b90WuAEO0g5UXfwdcEiKav/jft3UA1m44QaQnD1zxk6ddumiW7dutYuXLqkdfb19UihmU2nBDtKZAT+fffbZXNo36berW1crLRvANDExLmjW2rpawLFcrtzOEZj4fPbZ59be0S7g+N73PrCedetkNgK4ejIyYj1r10rxd+LMN84NOB5Xmi0AFPDKiVA8AUzXrlkrgxoAmUxCIhGlA6OoRJkJYPXw6uSJE1KOeSMRgalUyrZt364+HvzygPWu75FpTG1llUVt3qWaUh0pasPJ2tbBPW+4ArDLfTAGBAIMEwP6dPryFdVw9Cm4tIG1gQHP4MjwXFoqSkzGkzi5tNykFJ7EGzB19+4d+0ZO57NzEIq+OWjkYK5q4QX1KZXuGy0T9MGsxV3X1DagKNenfiMxo4Yf89QrD1E1Pnj4cG7OAXT8tYhtS0uzG4+KCqXZq24iCuCgTp6HfT5GTrGX1NxQmnNNtWJJLc6qikrNxeYm6le2Sm06Ojoyp1ajniVLGCjJccAjlGuMN0BJdQ+DOIw8eSIFcbSyXOCNP7yPfuEkv2njRvvNL38l8EQfvz5xQsDRO4Rv3/6KrVnTrZihSnTr5bHA4bq1PXb/7l2tJc7LWKFaBHCNjI/aTIb9wo0NkBNoyPqJR6PWUt8QuM279c96ZRyULk0MAuWoM0dB0Vqtc62qIrXdrR3+ny9hovIlMecSTVuVTh48tODfLcJ+40xcvLOzUzOiIEXZSJ1YHn6QrkxKNG7TVZpz0Rj1uIP9O+KgJsDRQ0U9OCD1uSyinypRgCKSmo8qCQFwxFjGKbalcJxNaq7INCYoZaIHxpwrgiqUfdKdj9g6A5mMpadnyI8WHGZfpY4sY04N3NHpKet/MiRzLMoP0E5S/R/192sOJPUQI4CZQQ3H7jXd9tOf/h/W2dajEgPErqMlrOFY+idr+I4wAmEEViICIXBciSiG5wgjEEZgWRF4IcAxpyUrl74IUCjd/GRJ4Khn9+61FK/I3aylaliMLfAFegVSRl06U5AauhRkXSZwLOkaC/pbuIZjNAc4Sgm6HIVjvkqtBGVgLrRaKqW6FBhW7CJbKYXjAqViXv+LTkvmhjGnhmSxffA3/YsdX/T1cwvzl3LxJY5dub2l+EYV6vMCFacL3tyJdeMbKGtU164sq5pwpMVyIz80OGT3HzyQecXYuFMsRuMxS0eyNjA8ZFevX7fpmWnraGuXUy3vIZXXAUd3Y53BEZk6jjOzSqMEGHIckIG21dfVyZQCRRQvVGIAAAAHqjtSbzEH8fXWnEotbqtXt+o6pG16sIISbkNfn81MTFlPz1q7cOGC0qUBjsAPFJGk6wL1UDYC5oAm169dt8uXL9nAYL/t2bNbKrIrV64IbAIwgTUPMWgZHhH42LRpkx08eFAgjNp71Fj0UAfIdvnyZcE22v/evnesKhoXSJU6K5NRzUXOeefuXcvEHSgD7ALHUARiEnPt+nU7dOS4UjmBMw/u35exiE9lBmKsXbPG1vb0yFEZiIi6jWsCEQBg9A3wQzv5nNh/4IA+IEhH9iAEKLNx0ybrWdtjhw59aT1ru+2tN9+U63AMFTbAIkip9gpHxsnXJQRoAG2mSanFpbm/XzUqSYmmzU3NzXbp+k3n8CyjCgf1GEOg3+CTYaPGJf2qraudaxfzA7UXYAwnZPpx7tx5jZ8AZ95nGf0AIHF+4BP7q2p/lpcLNL6ydWuQ1jwtOAQoQ/kJbCMtmbb4T1wUiJwHtRhxdA7OzvWY87722l6VEPDmJefPn7P+fle7lH4QX1S5PsWVeeRVp7Tfm3UQu9qqamtsaJDikXnMOqKvQCWBtGRSa5T55dWjqHf5/YXzFwSiZBZkpnVEP7guqerEAZMdUosZG19y4NK581onlA64efOmygrcu3ffrt+4btXVFVZfX6e+ogwGpvEwgVdydtbu372vNc9DCMaI9Ywit6q2xiqqquTEXVdb58xxMmlXaiESEcDWQwweSrCPUHpBIK9Kql4Ujh7WsncA/3jA0Fjl4LR/aR9AaUv17MpyxZx55YCdU0mTXk89VjzR6AfwT6Z+AewDOJLgIniZyQg6O3frCkFCRLEuA8IUX9U7Jf1dY+GMiACDSm2m78HvgJQATtpGGrgAeKAkLUs7p2nWCipI/zmm2rWxoA4jGSqB8pb2cP6ZiekgXTopeO9rlzLOwxOj2otRktJ2SjwMDgxo/0lJbe4eDtMRZ2KT0l7wn376n2x990btLcSna3V3eM9f/MdteGQYgTACKxiBcPNZwWCGpwojEEagtAiEwDEHYi5VEzDXHZR0tcVePO1egTTykmDgtww4lkVyajjmo9liFY558eVGZl4jVnie56a/F1Lmviho9XQNx5z5UgqMzp2TT9XCLO7rQ74yspQdYqVg7EqdJ7ftJamuS+l0gWOL7Ud+7Vql8QUQkjn3aOyJrvLg4QO7eeOmDQ27moConOIVzk14NpW0qZlpm5ieshu3b6k+GDXwgAxAQ5ea6tSNrnZZxqKRqJRdTplYIwdijiVWgEVACbX9vGEC76MeHdDiyZMRqb1k7kA6a4yadNXW2toiM4vRMYwQKpSi2dbWLshUlnHnRXkFEFQdt0hEAA6wwvQFFpGCDCDjJh6TDuq+oXB88623pKTDsRdIqXTpRFJgqL5+lfX19SqN+e2399mOnTsEJjgnscLdGGOU/v5Haj/AMZ5xsAOjElSiV69cEchl76huJu22SkovwBiAB0Uj5z919rxSpYkpykquz4VQxTFuKNYAUY8ePhSoIqb0iRqKjDVQpKW1xXZs367+fvH55xpDQBJ7kXc+BkThAHzo0EFbu8algdfgQBzARlKrqQ48m0kFKq64gy3JpJRWd+/es2t3btn169c0XkA6xh+Y9+abb1r/42HBLICoq6kXVc27waFBm5yZVp+ARpwcyMh7+UM6OLCY912/cUMqUICVm++oGp2ajBf7CQB5165dihXjypxob+9wZh5lZRpHIBnAm5hv27ZdQPn06VNGjUT6ggoR+MU4A7OAxKgfGT8Uq7SHcXawLabjUW/ixkzaulc2M0ep30gMmPOoM1lvzDWlzwemUrhUN9Sv0tqgjRgB4VBNqQDtkWWYGOGsnbabN24IXAPWR0dGFBPmGPOGtnIMc55zb9z6ilFPEvBJf4GCrBMBrkRSKt69e/dKBewBNedYtapWgJLjSBcfGx3TOfWAAEd5PXAsU4o17SW+ANz62jrNW8YRAMdPACCxQhlYWR0AR64P5Iu7uovuAQROzw44St0X1FNU+YTy6jlFLfFzCkfnbF8GcJyalnLQ7zfuHAA90v9NKdAurd5BRNqcTHCO+RqOrDHV7QQ4ppIWKQvq+QaKxaeAY1l0Tr2otgYp1fSrPO6yKOgHMFJKzLKoZQRCXX1VxtRnMPD7x+MjFiuPK1Xa/T6iupwyiHr4yB71D2i8Wd+qzxg4cmMh39bRNpfev3XbNtWO/eqrr2xqesamZ10pBv4QA9LwUbX+0//5z7ald+vcA4CeznXFfWiv0OdVeJowAmEEwgjkfnaH0QgjEEYgjMAfJAIhcFwIHBet9RfUePSDlMUhcZGvjtlU5s8eOOaqUb0L5/wda3EOwfkwUGmCS0Hh4CK5KcTcnBQLilZqES64XsQVxPevUtriU8Icq1potvJUXFeq8Tnn4WZ4sVdJqeFFAvgXBYBXKjQF4xG4zfqxyq/p6I0yuLm/cPuG3JVRdPk6dTKWmJ6xVLbMxicnHFmLRmxietruPUDtNGOr6uo0l1A0qQ5jYDhB3CqjFda4qlH1F1FxAYWAjyi0GKumpmb9HUMYgJyMF8rKVLMPqDE4MKibbCCMN00AkAHNUEcBTKRi7OtzztT3HwiUYdaAGQmmKcA22kQtOmrW0Ubq3wHmqBFJ/FAfRcoytnPHDtu3b59cogE1qMlQNOIm3d3ZZadOndJ1zp87Z++9977UkMTLQQbSs0eU4nzr1m3BwH1vvmUTg8NSkgEbuRapzqiqcP4tX1UbpPoGqY+BUQU1JA8fReHoDEtIn3W1+CpduvSqVQK91Ni7B/C7fk31A0nzRWHnwQ11+VA+odTav3+/1GWkLvtaeaiMN2/eIogKcOzu6rB9b71l1RVVVgagAaYGwBHnYyAxxj137ty1K5cv27379wQcrdyZ/gCPgHC08/XXX7P33/+O7T9wSI7VtBdzG8aM1F/GIRKPWU0tZjrlgnGME/2lNiUgiH4z5UitF7xKJuYMX3I/7JhrpBtzTVywSXNGHblhw0al5/J+VJm4IwNuMDrC0Idr3b51y86dPycV7lxN0VhMSj8UgqhsSWlXPb5AFQwYxOQG1dnDh48EOSkLAOADVLOeiAOGPKhtWVekcAMSgeveHIkduFwp1jVSIJKu7AGW38sYa5RrxAeVK8CJWpYjoyOaY8xTxp5zUB6AlOzWzna5QbvSHdSdLNMa1EMBi6hO6Tv79kmJynxmPXGe+/fv2IMH9zUOKIg7uzqlumXO0s7KcpeqzVz0qlXmPY7mUZyqY7E5kKWCM8A+PiMrHBx2e5X7kkKMeLDgU6p9PUbmkK9jWc1q1ueUA52UAPAPPUkbJ+2bupB+z1kMOOphiweOSdzXUSc6eCkYwrGgAAAgAElEQVSXaQHHSkummF+YZTmFI4pF7+juTXG8elF7XpqU6kodw/4nUxkUjoFZkf9v1hFtZx6hqnQmQtM6bjKTtAkZu4xof2JvQl3OmE6l0jY16+a8XoEDuz6DsynbtKFXtWsByJQdoEwDNWKHnozYxNSM4CtgnjXAi/nyX/6v/2It9W36/gEYXt/dGwLHlfowDs8TRiCMQEkRCDefksIVHhxGIIzASkagWODo6/n4a+eCkELtKQkgKGU6d0vM/e/8BOb8rfPZCc6lpFSvVFxdn4s92+IHlqRwLPZyK3Zc4ZTqgsCxyDaoVpZqI7kXIpsieaNuxvzr2wYc89dSoXDk9uMPARxLgaO5/ciHkUuBSz+w9PFF1NQscso9dVgmk7Bs1rmo8srd93AuzVB9T/XBoko/lGFCmht1s0wkqhtd0lhRzWBKAiyh7lesqko3wKio2CxQ6KBwkropGpcCEfWaHGJjMYEWAIavjQcQkpGHzLPcC6DQ0dEpdSHKJ44dHhpyKaMVFYJnABjawfk5B+MCnESdpxqSpLWiestkBDq2bNlsjfW1UthxwwwQJAYYawwGSjOgGtCKrZuUSsDQxx9/bLOzaQHFc9+csxs3rkspKPfhykqrWwX06bY333jDPv/kM3t123bbuW27UsZJ38SU68iRo7r5J432nXfeNYxbEJaXEfdMWv26evWa1FuYyZBaDSSjJiV1EoGjqOuAJFIeeUfawHnXz+1z/z/Q/PTQkTnACPwBKJAuCrQCQJE+DRAFrl2+dEkwihj7F/0GhqBeBHx8efBLxZK0Sn5HbFDl9fb1CsB9/fVx6+xsszdef8Op+GZnXFrn9IwNP3lid+89FJy7eeuW3vfw4QNBQdrmaziiXiQ+gJfXX39dsT529KiuS59Jj0d9SM05qb8AM+mMYDJzivlBDOkHalopWOPlApW0hXkEJJIaFlgndZt7ACEFX5CCDEDr7V1vq1Y1CDTyPoAi6lBqau597TXBl1s3bwqAcm3WBA/tgNC0EVCDao+HKPQRUIejOK7OwEHaz/uBRFdv3pBSF4Df1NiouLDOgIB79uxRejDQmb65NUKatqvhhyoXRSWwEUgKNGOec15SsOk/qrfOjk6tScYOKEVtReKMipJ1hMIUhW1jY4Ot61orBSlqYuZF2+o2V5ORWpOWkRKU+cR6YR3T34nxcWusrZFRC+0AigGi2UdoD9BSRiakC8tRPkhfL4tYvCyq+DCpnKqOzzo3D5xRiqvm4D4vnEKRMZQSUCnwfI66tHViCCgD6BFHZ6KS1RwDEvr9jnHlHC5d3deKJSWaOZWUaQxzjnMxX2UEI+OmWSOrmXnj0+99XUmc2WNGrVkHHYm9N3+hXnc668oC+HRp9koefHA8QD53P/aAkzgyf3gP8efFPECNzJ9LN67Z8JNhqcQZe9VWTadU3mI6kTT2dD9XnCEZ8SuzWJnZpo191te3wfbu3aN6p18dO6YHC4w96uxcYzbmCOuClOqernVqD0B13drN4T3/cj+Mw/eFEQgj8FwRCDef5wpf+OYwAmEEnicCxQLHlUpfLAgw8oCjXCyDl//yvPDG322fLn3x2YYqfwjg6NpY3NbuU9aeNYZ/7sAxP46ooooFjrkp1cyNQrX3nmf9LPbePxWF43KBo1sC82ugWIhY0gOKvOAXMtERAPV7iXdOL2Lgs0ptnVd5LlCcRiKCijov/41xS8rdWCdTaRsaca6lAAZudr1Tq34fpOvKZXomcEJNu5voRNql6Hona0ACKZvcQANAUC4CJRzYmZnrRV1trRQ4pJw6wBCV0osXSjxAC4AH12gMFwCMvAdlH3UaUT5SQxJYARRc090t199XNm1Q/9avW+fcrMfHBXQATrQDmMQ5MNfg5h4F2+XLV6yutsHeffddu3b1mlLHOY7UXaWCW0owsHfdejt39qz91ff/0nq61zh1Ja6xllW6Iv27ePGSgBppzdS2w2mYlN07d24HRh6Y37g6eKR/c7NPO4FYTq3kDFiAWQAEHmIoBT14KgRw/LcDXzpY1NZmI09GBKrGJ8YtMZvQVo5bMH2lVuL5Cxd0Lf7O+QEsQBCAGW1EQXjw0EG1jdRsjkFlSZo6dSCBtqdPn7SWlib9N3MeRR0w+tbtWzbweNCGh0YE/ogXKetckzYBqjiXr10nR+iKCtu1a7d98N0P7MSJE0r7RkXmXZeVulxdpVgCWVBe9m3YIJj39ddfq78T05OWJLW6vd3eevttOTJT9xKQB2zyL6WsBp+19KutvU3KQtKapRKbmtRcJ7W5qrLSOle3WW9fn85Dejsh5z3EGc/rkydPqg6ed8NG6YhZx+YNG5UiTkozcRsYHLRLly5p3lFeQNAeUFZG2r+r4cg4A9ydkY5TQNIW7T2B+RrxYpwwSfKKRKVW48p9/4GuA8BuaGgU9OPcrDvgIsreru5u/f3C+fOa03V19bZ356s2ODQkmMqa2bhxk+JNnE6cPeMUgQDEdFpmSswJ1nBPe5vVVldLdQoIZj7RB+Afn1+sL9TADvJirpJx/aBmq0xZMOlxdRN5OUf0wP07UBl68xZqCtJvn3rsHgg5h3XS0dkLfN3PZwFHYjEPHDMBTHRQMZtNzdVwFHQLXKpVCiDlgCPt8KZaWivM4Tng6Fzj+Tf2PcaIarSpLH0jpdoBb/ZN2shcwXQLOIkSUg7jpO/LRGvSBh4PSH3KePCT8WLvYV9gPKiLSXo/L+8qjXp8aoa17oxnfIo9xzDPMOPZuKFXJlM7d+4UsGatffHFF0rHZk/kParXGosJjKIC/sf/7R+tc3XXHOQPgWMRH7rhIWEEwgi8kAgUd1f6Qi4dnjSMQBiBP/cIFAsc84FNKQBnQSFyvjQvJv/LA45yQAxeetqcAxVdraAAOBZQRf1BgGNwc1PM3FLa5SLx+LMHjvlxjLgbj2JeuXPOmdYU866VO6YQcFzu2vljUjjmx7xQn59nb8kdsfwU5tzfccPvkaNUlMWmeAt9zT/MWKhwNEtnXc1Ap4bJShEnVeH4hN25/9CGh4cEBIBsGMEAM4AHU4lpm5qccgobpcfOzgHJTJkzefCO09S5o14fN8fccAPTqA8GHMkFjgA80lpR+lEnkesBiwAv3MQDNEj9nJqaltqP/YUb4zVr1wo4ouTiZp2xAwgBIFFPvb77VYEfn0ZKujR/UG01NTcJJnBNYBDQjDYBLFetarbX9u7Vv9E/zsGNP0YhtauqpfgiLfnyhYv27773fVvb3S3jkbRlLZXNSOEISLp//57Am9o/Nm6jw0+UTsx7O7u6lPIsgBGxQM0YE2zk8wK1mivF4JRZqMb4d4CO/zz55tw5+91nn2sfHhkd1Vj52ng+3R2oRsxJ1T5z5sycgpQ4AoY5Fwqx7du26XcHDx5SOnQLqc0VFYKOlRWVtr53vYxvjhw9YulsUnMSxSkqKeAI/Y2Yq32HOpJ0XM6H+Q3HcQwQxtfsQzXF71FNvvf++wJ4jIOrhzgpwxGuDRBE8chYsRbee/ddW726TWAURSpu6KlMWqpT4knqNvDZmYs4cKt0ePXXOZ6jFmSeMK5ssIAXl/pb6eBWKqX6lDiaA334PRANtShK0Gh53E6dPq32ApBZP8DVzVu22FuvvS6jHsaceXr3zh07+803rmbn4IA9GXmidGgGnbnGtYDjtNUr6RgvIJRXOPq0VgfFsnPpwigpGV+uT8kBwJorf+CUrteuXdfvAEik4rIOx8edaQxju3vHTsFWUtIxZiIeOJYzl2cCJ3r2IvYOqXvr6zR3V1VWzKVNe4Wec/t2qmnaIOBI3JnDgN8gXZifTi3s6je691MrESdoDFNcWrNX6BET1rJTQDrYyMsDRxSpSmNfROGosgFSWrr57pSHTnkJcPRmKS59PTKncEwm3R7Ey7fJjwNjgDu7lOFym0bF6ZSA1H1MZlwsnOFM1hJBir8g4uyMxgHlOIpgHuowv3gIw1xztTRdbVIewqzr6VF5g5/98hcqGwEYZu9lfbAu2BOTKR50RIJUda8WdUrQinhMKdW41e/csVNKV2q/AhyB3zxsoR+kjBMD4sXa+Od/+mfrau/WgwvWXQgcV+47VnimMAJhBEqLQLH3T6WdNTw6jEAYgTACRUSgWOCYf6pib9h530LgCGBbpGH5wJEbg+DFTUcucFQ6WfA7eJ2v7ZV/5pcFHBfUFizBTVgqpkWAo/5Z6U8OlZQCqooY+uc85MWkVOf20ac2zTV0mWYzz9nRZb09F3491Y9lnfEPU8Ox4Dpnbi6CgD2AW6yrC/aEQNm3zLDMvc0rAp91nqeKMxRZ88BZUzDX3c058NDfOKNHxCzA1XWbEKABAgL7AI7ZSFR1xJzBQVw36roRlgLS1RXj76jR+DeZTOCsinmDZQODihndiHOTzbmAPIBFFGSo4rjp1v4RIaW6Too5bryBSN4sA1DoVV04BvM+n6qNQquvt1fpwJi8AFH4XVdXtxyFd+961VoaVwk2cl5SfO/fuyeY+cEHH+gatIsag/wkPRtghWqrurJOwA0YiSKwu6vbGpsanSNwOmFXr12xuppau371moDjmq4u1a5LZNM2MjYqZSOGMEBCpZpb1hrq6q25sVHpzdTPAyIwtsQN2MLY+NqUrgagAz0AFkwqfKqpU2Y5UEwdwt9+8umc0pAYo0IDIHIcKdrda7oFP4B+qAIBRw2rUC+awAUnpl+kffO7EydOSkkFfAIIMr6AEODbpo0b7dMvPrOLVy5oDig1O9jjiev05LTFsjHBkrf+P/be/Dmu80rTPJmJfSf2jQTBBdw3iZRESZQoWbbLXe6amP6tJ6qmuqNjIrr7T5qp6GpPucp2VbvKLluWbFEbJZGiREqiuO8Ad4BYSOxbAjPPe+6XSCQFEAShpeybIQVJ4Oa93z3fkvk99z3n3f+cgAeKQyAgCi6gVEiJpq011dVSTu7etcuOnzhhN1Emjo+7GgyQVAiMTQiKtK1dK5CFepAU4M8+/1z9k1dIjb4xpaST1k3NwgDugEqMHxRlPq89pq2tLfosx+gF9SxjERBMHULVVcQwprBIqjAUsKgjORYVJQYog2MjSmUO6cnMW5R0gNAtGzts7dq1SkdGQXrh4gX74PBhu3T5sk2mp70mZWQiRqo37aLtQWGnj86EwyP6iHsIbsT0E//TRgegNQL1gH3mGffHeKusdMXrl1+e0p/UVgQukd6uOqllpdbc3GKlBYUqd+Aq1jyrb6i3TZs2aYyqZmJRsQCclM1AxFSeO6LbrJRzoQao2qoY4Pw864AXJW4ECUPKrvfDrMaFm/RQYmA2eogQrVH6vkDtYhSTuIpPq+4p5wpQMEBkzhFcqxcEjpHS0FO9Pc3YwT3ziJXQQbZqFWMUNe21aekTPezBNCtac5U+XVDgSuMIYNL3QSHOeE3PzNrEtMcgqMSVoj456aUpetyAinGKmQ3HZCtvw2cuxkOMdcYS5/qHn/1M/c7cYnxyTs4ns6IEcffUdGqGSiWeSgmAAhw3rGtXqQZqOAIcT585Y++/955AcwDmbshkmtP0/3/7b//d1jSt8bmUTFjb6o54z/+kH/Tx++MIxBFYVgTixWdZYYvfFEcgjsBKROCbAI7Z7Vxc6cQT/LklcV76IifJApXzzHtzfufX8INn+aK7iKN03ooo30jXW3gpXyjdW1+yVaNwRRqxEsPhMc6xOHBM2Jw6VdB0iWfO5kC+ach652MAx3kAeJFrB+fgJTZvyYf9WwKO8+ZkDkRcDDguFuNHAcelpluvFGTPVT8uVoM2+5ozSpu2yO2Xeo7Cj0pXHRwesZ6+ftUPBFSQQgtAVE28yUkbGXMYyXuABMERWLGZHtPGl40+xwQDGK1ZKXc7ReGG8oi1jjRogBAbZa8dOKt6cLwXoMADGdKjUWRRowxFJBt+Ui45HuBXX1evdOsrV65qc04NPzbFvAAqfb29UmoBQ1A3snles2a1FeYlZCgD7OEegQgo3J7fv19t4rqkLwK/6urrpQRUfbTpWYFRavmhauMaQY02NuGKt5KiIrve2WUHnttvdTXuCAxMADi6G/CMTBgAWoDMCtylCwoz6Z9e4xRwGFSmrr4CbnkKtSu/AE60Kbwc3jjQIKX312/+QYARpRRtBOLxUIt72bZ9u+LH74gPqd78HLdq4iiYAGTg2K1b9X6MW+S4jSFIBDU4jlRmai0eeveQXbx2SWCG65C2GcxDJsYmrDBRILjxwgsvSBn5+eef2eUrV1ztFikwgR4Y1TQ0NqqPUemd/OIL6+zqEiihPbxQdwEg+RzasnWrXe/qstbVqzWmqI+JQgzn3qn0tF271ql7BP4ofpHhVsg24OeCtWaCstRS5MU4oi+AOIzFANDLiktU35MUVqAoY454UAuztKpCfXLmzFm7fPmS+jB8rrc0NNmPfvQjuX5TPxEn848//lgKNup76gFkloIv9KvXJ1QCvQPJRFLjDqUkYNWBojs3cyypxPQXYxcFIO1xeDktV2qfm5MCVoxl+hS4jtqO+Uncp8eYD/m2afMm9RnXc8fsEkvLhCSpc2gdQLkcjc+CxKwlpIzlup7yTKOAehzLeMmUlQGkU+PSTP1E+rsrEt2ohn6hjwTcUSlmFIWhhqMDx6BS5USATfoJUOqKalcUKq65NRwj1SJANXwmcA3VdFSN29mMSzXj2O+T8eM1aHnxwMXhKHM0TzHMdPgsCsYpjQ0UiD08NOnr17iltm13T7dgLcBR7tHTU4L8vIfYAqU9dpFyOapTuXHjBjtw4IBt3LBR9XL//v/9O0FgxiTnpkQB4wI1MOrGwqJiAXMB0QiMMi5SCbP2tjXqWx4q8CCBdePw4cOC5qTUS0VeVpZRu7NW/8f/+H9YR/vGTP3alqbYNGbJX6LiA+MIxBFY0QgsdR+2oheNTxZHII5AHAEi8E0DR0V9gUJ8PCjPBk7zoEDue+YplOYTLX0hDr8HOOIovcArlWVK8kQjYrHigouoqf5YgWMymT8XTqd6SwtvVhy1acz+hHwM4Jhdw3GxC4fN1dIat/SjsusJqh7UUotPLnKJoKzLbK6zXJGX3rKHj8yGip5ul1V7cYmpx7lnzW3rYu1bDGp+XbVjFwOO2e2ZJrVR9dJIV0xLFXbvXq9SpXt6++z+4LA218H8hWN4P5vZsQnqMJIynZYpSKj1p7Up7cBRKsQkQGJKRhOqdZYgVbJYqYCcD9UYoITjt27ZaoVFhYZS8c6dO1JW8X42uzj2trWtlcISsMjPgAyAuubmJp3z8uXLSnEGurBpZuOPmoeNNBt7Uopl5HG3W3XKgAJbN21QLbwzp8+4yjM/X2qvPU/tkfs0G2uUXyjXpDaTIy3go1BwhTqS1MwDwDCyAA9TaQezgLvuW7f5oY1Sb3J21vKLCq28qlJ19Nj4c1+0EzCDrj0vAiOe6uvKX6VKywzGx29QOGUDx2zjomDKQXwBB798/XeqhYhClXaR2svJAVWkKwNfByKAePToURlcoNacMyKpUFsB0cQQoxnS60M6LDCIdNuNHR1y237z0O/tUhcu5a4Sw+mbviSlNz2VtpJkkTXU19v+/c8LuJL2Td8BPhkrAL62tjaBE2pP8l7+fv78Bbt67arAFzUUq2tqBMY01iLlFYqspsYmqUI7r3VK3dU70G9dXV1289YtHUdfSVUa1dsThJt0KBXUd0FBCIgDJBJf0mwBbGEFqa6skgHLtu3blE4PHL9y9ap98fkXtmZ9u2KGUo0+GBjo17WBy2tbV9uf/fDPFH9gJGoyajiiSCPlfiHg6Oq9OdMU/k3biAd9yLzt7+vXAwHSkRk3gKygGiVmQCzGMOpZAfjiIh0HFGY+0V6UkaiC5SA95um7xJk+2b9/v/7O9WYnPGYBdnMcqj5BZoxPmE8yc5lLXWds8kI560ZHnumAiRF/AbhScgAQFsxfHE660nEx4EgmCDDeDZyScnx+UuBoFikciX2SWpO+ptERE+Ou6AwKx/DZAsgdHB628elJlaAA2PV090QPSwbcUXpiXGOG9lLCgbUUOMyc5ncB9vu4c2MgB/eu4uQcKBzpD+p08vrHf/iZjY2MWl19ncYSa54gNg9IZhNWUVmlPuWcAGDmrc6bMFvX3qZ+xXEd0A80f/fdd6VwBFqilMWMRqZH+fkqCfDqK6/a1o5tmjO0p7G+Ld7zP8mXlfi9cQTiCCw7AvHis+zQxW+MIxBH4Ekj8E0DR33hXAC+zKR5sj53R7nAMRuEzFMN5kCSeXUR+V3eXGp2brwSWS6vy41lUBMs9H42WQu9/iiBI0qDZEHmlqUYW2IKKxu/7Ne8yD0GcMyu/7lYvwYFz3L7fqH3PcpTfTnX+7qAYzaIcSOFuT74OmDg48DIx3H0fpyYLgQc6TcgUXiNz8za2JSn9QHqUDNi4MJGfRiIk6CeXtJTSCcnBUJkBENq7ISfh40mvwuGMkCZwuSUwJY2+5OTEWwaFghImzs5U1uO+0dV5bUXR2UOAgBBHdjX68ocgJTSgFdV25bNm/Wz06dP6d+1tTVSZgXAhjqLOoQYRQD0AB2NDY1ak4ExKBW5jlyIp6etuKjQ9j212/r6++zSxUsRAKzShr19bbtduXJFYJIUbgCm0scLvL5fOu1plME8RZt3M5mhUL9wZHTE+u/12mx6xorzCqy8tFSquVV1tVZSVhapmxNWVl6m1GAAiypxRg8wUFt5SqcDxxBr1pqgvsoGjtnGRSGdmvsmpffv/9e/yFgH+EH7SJcmtZNU8taWFqkF5Xo7a6qnCGQldZa+JyUToxappHCjVX3DYsW3orJCkNBT4UsEv+jbf/3db+za7eueippM6d6At1wjBXCezVeMn3vuOammzp0/b1evXFVqN+ML4wrGB+cm3sBClJDUQ6S+IYpCwA8mOsAPVKZAceDWzRs3BZiB0l+ePCmV4vDoiMaFSpDMUIsuT8dzf3WkhZcUu1O6TGvypcjjFSCcAjNr0f1WCtSRXt9UVy81JcpbUvRRV8rQZnzcyldVKjWZvpAK9P6A4PzGjo3W1uK18phzjGUUu3e777o5DGm9Cygc9VkbqRxpj9LdzU2QiCOmLQAmwG4w3vGUZtKPXTXIWAL27t6zWzUj3TSmV/0KAAOWUcuR+JaVl9vEyKjm+KaODtuxc6dt3rRJoFcpy6PjSjNGhcfLU5pTmo/5fNmJgCOx9hIArnCkba4ITEYlEzw9nBfAlf+DShewCQyWcdUMacCkBue6VLvCUQY20fqu+ogrpHBUKnieK4szD094AGDUry3QesnPMWKiT/n/bk+P9d7vV11WADAPVoCT1M7cuWunYCS1FukPFK6urI5KU0y7MpwHIiHN39vgxjm0g3ht2LjR9j/3nP4ExP7y578QZGTesK5KmT40qGNTeYVWXlmpFHjWb8Y2sSVuBXnUX1ythzft69ZZY0ODlI1vv/22zIM4J1ATiE9foHBlfh548YBVla/S/fO7poa18Z7/cT6o42PjCMQRWLEIxIvPioUyPlEcgTgCjxuBbxo4Lta+GXIXs0jNYiqkRc8zD3DlpOXmvDG9sPjRkmTpLCGg+nK/iBJsHvyKNkrhtP92geMigSEVeomKvlz4lJe/lIg/ulOWOnYeB349+qpf7xFfF3DMrn0oZdgSFY6PTLdeSMkcpWkuJVraTEYHSimaA6SzzzETQZCvOu9sMu8hkylPV5y1SZRGkQZX8BUzg5TXX7x1t9u6btwU4JOKJlKVAjyU7jcyrDRSNvv8KaWMFH4zNjaGQsxrrWmjn0iq5hivHVu2qFYdm2NSnO/19Ag6CjIU5As+sEnm98A8oB3n275lizXUN2ijjKuuUiplIpJUbTFqx8k0ZGbGVq9erWuhHAIYsslGFRlSuLknNtrlleXWurZVaYw4CSvlMVLkobzbs32HICTQRYq5yPyFsfLF2dPaXLN5xwWWvmKTzhgqSfp9o9ysq60T9EEJhFpycnTMaqtrbE3bGquprhFcRK1Fe4A+DuKSVlRc7KpPxd5TZYMRBtfQ2hoZgFBLLpnKemIlZbEr3pKJlKXSDiPk+BupIblXQNjf/fpXAoL0Q2lZmVKqOTfjoH19m9oOdCN2QFlUpKQiD/b2q01AYKlS29Zk3Ly1tpO6KrWV3xcqTcbYHw69bVeu38jU0+M4QBhggvvChbi+oUHqLMAdwJH4A8LKS4vsx3/+Y0FNxiEwFndrDIBI5eb8wMtQg5B20D5q4gEVGQPcz9kzZ1UjEwA4Mc249RReoCjn7u72OqAAxsrKKkF1FL6M0aAoC/UA+ZO+Iw0ZSEtc5X48PqF/40xNu4DkjDvgFB/TwHvGC4A7pHITd9JWgapvv30o852A+1fdRc0lPtcd0GW/HDC7uo0Xv6YmJXFCTVtZVanzoVb13ycUN+Y14D/MpVDHj7kHcOKclCdgDjH/7ty9K8jL+0uLqQmZb//+z39se3bssoJUnhWSHk3pBRk3JTPxCms47wvAjzGhGowRaNT4pzYo6xkZGlG8ZT4UpbnTBwAxxp4UktRojGo/zq3Lnr7M9aWgRNk4iQI1WwHsAFTHFeRl2sq/gbDB4T2vqEBQkDaE2p7BfMkfqEy48YrKFsyq7aid7/Tcs87rN+zW7dt25/ZtjWEvleA1HsP9hXWDtqEE3rlrl8YoamDMrEhdRj0M+Jehz5TXzQ11Weln5piMcczdrPNTeba+vd2e3bvPNq5bL1Xyz/7pf2lcc72RkWF3bp+c0hpdXFxoVZUO8Okn1h7mjepkWkJzD3gPBAU68gDg/fff07rJwyMUxqzTlI9oX7tW6299Q6OVV67SnKGvGqpbVuYLzlI+PONj4gjEEYgjkBWBePGJh0McgTgC31oEvkvA0XJMY76JoKwEcMxtZ24aaNj8BKiRrfb7YwGOAcQ8aZ8lU0tMvc65UG4q8HLbsRhEW+45V+p9D8HRHHOi5V5HCtTsLyVZm+Indj8AACAASURBVPjc32Uft9xY5d7HYtdYrG0PzbtpB4df9cL5Obw4JwotOb9iBoPJQVSLj8004IdNLpvkgQeDNj45JZgEFFPqtJkbDoyNCtQwh9n4AuXYpKNg5E8BJkwfIvMGYAXOzMCV7x98VdAFdRzAi404NfVQ7BSWeu09avIBIVCWAfQEcVIOYwAuQBMgDZtlFGukYAOnBoeGdAwAk/eRjsgGHNUeKiHSU1Hk8V7gTlV1le155imZ3nR2dimFubV1tVIC2eQDKahByS69uaVZtdrYYANTPv3iMzlFowIDPAJtUH2RclhRUJypmycn5t5ewREcsde3tduqShyry9R+gEUwIwlGGUrfpt4dSqwZT5n01EwAotfo8/TQkFL9MHAMJhYBOAIr+ZmnlOKKOy31FMARYEq8aA8p49wHirbWNc1K9QSYoMwKoLaktNRa6husrqbOGhsb3MimrEyO0BjGAGSAINyHzGVwbS4tk5vy737/B7t642YES71mICAFcCV12+SUu1Tv3i3jndOnTgmEojB84bl9qgVJrAEmgCCgckUFLuRDUg3Sz6T3Em9X5A3abCrPjnx01J2V9+xWLTzu59zZs3bnXo9gG9cnjRsFHzUTlU4qJanHCuWjUo6je/I5lRDoQVGLARGff/x7ZGRUY4/0Y9K+AaCActrCvTFnbt++o/PyEnQWvC2WKpJ7YS4yHqm1yL95DzBLWcZRjd9MncOoTzVGSAGPFJ1eP9H7O2RJeN97TU9ctVGmApOCCzxzl/kMXAecEUNeADVSbhkDqI4xXXru2aft888+s907d9lLz79gZUUlgl30+djEhICzIGn0sESwO1P/0E2OgkEM13CjG3cF9/E+o3IMpHDz71CvNBzHHKFPfK2JzPWiWrxBJRmAYzLtQDbEAQAfgGMCBXFUOoJ2cB0UkEoHRtWK4jma9/Qp41VruaxWEoJtUl739SndmL6mDmPf/QcZwMhYkqlTZCTDeAIiUs5A8Z2e1hyiFipjjj9v3LxpH3zwgRssFQH9x21kctwGUUYSX4xd8jlvvjt855scwim9sHZ1mz21a7dtbF+nvv3ZP/3S7vX1CYTzIIR1JKg+GxvqrLKyXA8pWHe93ES5gDnqWNY01jHg+7p17XrwgEs1dXYpWcFxrPusw4xZgGldfYMVl1YoRsS9vqo53vMv94tK/L44AnEEnigC8eLzROGL3xxHII7Ak0TgOwUcVaFrTnLIF+3lvPzLdFhavbbXQq+VAo58SQ0vAEO24nGxNOE/FuDoruFLi/m8vogK/IefJZILQ6PFxkL2JorjFuvz3PNkp+oDNpZabnI5Y/NJ3vMQqFuhhmY7TftMmZsvC7lQ+4Z04fmZe555960M+7lruIrxq+do7vUXOi5skBeK74x53bLwCrFUXUbUOWOjghvUEiPllLQ+jh9FHWVJqWMmpOIZ1caVzTapqDjm0n42wa6mS+h3bISBN+7UCjhw5+e7d+9oE/vS8y9qo8sm/crlyzLGANopxT+V0MYahQwp10BKNvJyvC0otGf3PSMDjvPnzmmDS2ovsKy+rk6qTNXZA6pOTsrZmJTBoOQConZiaPLggVJw2RSvqlll23ZuVYozajCMFtg8o8DkPJ1XrgqwAuJIn+aegJnE4fNTJ5VeDAxav36DVIDEipTV3pt3pM5cVeWu0qR+V1fXuKINFVhhQWTekXCzDpShWcBFyq6Mw3cAjl4fkDXVVZGuVvQajqi15o+jAHm0PqS9fwAeYfxxXWoD/vw3v7XyinLFH5AIHOY4zHK6e24JNHDfxEXp1PX1SlumRiGgx2GoK+t4nwNaakoGV19vK4oplGC/+/3vHThGaxVgk5hJfTo5ZXmJpAPHPXusorxCqtX1G9ar3S0NrhYNwIdrMkZQaDKtcFEmdZh6hIwpd/Cdtf4Hg3bo0DtKFd6xfYdSqgGC3P8EbsJ5eUofR1mL+y5jBBUdsEtGJ4IwKU8PZe5HxRKBXNRIbGlpsVWrqmxyYlJK3gDKQ6zDcwxSk7k3VJTUkASWeQ1CPkNdXezAzWv2AZM4J/OP9YBrh5Rq4petZpfqTzFPZ1ypw8RnZKg+Z1WVx2Z0VGpb5qmUkYmkUsKlxi0uUl1N5h+/o08Z/4w5lHWMf87DONj/3F7V7CwtLrGmugbLSySsIOUGL6wtxM3Ngbi/+Vs+7lPAHXAW1R+UahlX9aguIeNairui4ixQ6LUfXSmZFJANcNJpLP/NpWVnFI60g7mT8NIZfFcJgJ9a19wfcXeFo38Wq2TElKu3OTaorRmvPPTATAllMEo/HlDU1mKmU6T168y5C3b9xk1fF6emlJLMWgWEDUY1QaUalKDUQdy6bavauHnLZkFxFI5h7QU8Do+PqQ9Ua7GgIKNEZPwnUjNS5SZncYVeLdXp+jZMf0rsl//6W6lTuQfAJmUhuq67UrW1sUEKR0oroLpmLLBW0x7KK7COM1cA54x1ajd+dOSI6r3iVu7QOJmpAcn9bdzYYbUNTZorrBO1lU3xnv9JvgTF740jEEdg2RGIF59lhy5+YxyBOAJPGoHvHHDMAneLpSkvdt8CSGF3I7ixMBhZGeA436VaAGUBGKONaXaNvCht6Un78dt+f0iPinbQSwZ+DykTH6NOY/Y9/ykCRzaLK8EcszfsuVBzsdT0xa7/OKnq8+o05qg2s2HwoyAnRgq5x4cxMj07V/fN3YnTUqFRP6y71zfLGIawqVW6pgA6KZFTNjHuaYKob9jsMr8BBOOTEwKOIZ0UcMCGl9+zGQ6p1igegQUoFgEcKNH273tWG/qRYXfsvXP3jg1hMoKqD9OU8nLBH9gBIBTl3ejoiOUnUzLTAOB1dXaqbhipf9w3UIy2APSAAPz+4sWLglgozJ555hm7dvWqTDtoKxv16lWrBCzrGmpUR496j7t371ZqLBty1Eoo3Vyt58CNGPB3oNzFS5esoaFeajbeQ4027okNekN5lWAZtR0dhkV15wTnMMEIpgyo/9JShnLDmblMhY3IgCIoHF2x6GUyQrr0fOAYHjY5ePTxG5XVmHXoJ1MNnJQjN92u69ftb3/+CwESfk4cccumTUCgkkJSih0yAEwAjvwpYKPaf5566qna/m+HKe4+HVJ8aS9/R+H45qFDdu36zYyqEHUW6coBdBXm5SuFc/XqNYIn1Iij/xkf2zdvlPoqfK4BnjDtAXwwTrgH+gYIBTiX6iuZsvc/PGKnT5+W+zMg7YsvvtB41GdVKmk11HvkXHfveupypBBkHHAu7guQRGq/p1R7yjovjiENHTUmL6AnkBxQCBxUunAE5AGIDQ2NuhZjP6wVblBTmEl3lwGNnIMLdR7Shv3lqrRgDpP9OaD0+Qi4u4FTZGAS1ZhkrjCGaS+qWpkuJZJS0LqzOnVLi1XHEzhJv6OiRUXqANwNkWgnqtaamlrbtLHd1q5tF2gEh6MizI9SunkfoFFjKSgLo+8mgpxKRU/p/lhzgtqOYzNQl8cxs3OlCliY+LcDR+8DanSGuo1hDXQ1pDtDu6I7qfbxpozCUkpVvxbfhRw4ugmLuzgPe+oxafoDAzL2YXywLviaNOoeWNGDOh44vPD8C1rjSDt+66237fSpM5mPKWq08iCDtmFWFOZoUBtr7JaX267du9UfHR0dWssCAGfd4sHLyMSYlIXcB3MGVXGmdEUe/VNgqUTSVre02I4t26x9zRqBw1/99nd2++5dxQuVMNfj/Fxny/p1VkE5gQhKhwdqWl9QwpvZuXNndR0erty6ddM+++xzKbYZR8SEdQEQHebI3n37rHVNu9TYMXD8tr+lxtePI/CnHYEYOP5p939893EEvtUIfKeA4x9pSvW8DVGOKcc8g5tvdSQ82cWXm1K9UsDxofMs83Y8RSzrtUSzm2VeLuKzWVfMAW7ZSkAd9Q20Z/4GfjHDI1fehFc27BN0z/rdYorT3N8tBA25TraqMhdqjs+mM/qhoHzzkM3adMLrlLFBHh4eEcTDjRkTmH7qKsrhdUbQDbBIKqH+nEpbAljJBnxsTKooKXH4XbQRZZMOwGDjjqIMuMYGFICoGmURAFq7tk0QprSkVHXFGGioDzFe6enu1gafzWxJRbmcowGUfX39UkBSLxBwWFpUbP/uRz/SNQQMq6ul1uF6qIwATZzv8pUrggUom5ibwEAMSEgVHxketsamJqkVSRME7IyNDEmlSDrgps2bBF2IISq3D498JAUq6ZDUwBNMSzjYPHvqtFIiZXhhps021+L/VSVlDhUj+BL6S3M1AnH6e5RK6Wm6kTlGlKop9RVp6tHvwvGq5yiAl61wdAMWzhcUtkrSjZSQ6SidGjgyOjIqgAeIQdn5t3//M8UQKIDCkfsA4AFqm+U+Wyb4xPlRambUfVHbPf3VZ4Kn1VOjjrp/BRmzD8YTKaSAkncPH5bCEbjR0NiYcSzHIIfYonAkhrSBtHdiDpxrW7PGVjc3CAy7YQupyyPqb2oUcm4Ue/QNKa20hbFy9eoV++DIMY2h//0//Ae7PzAgGA2oVN29ZNIqV1UqLqTkE0HuARBaXb1KsQkKN6lno5IEqFSJMYrKNWtWW1lZuYyKaNNHHx0RrKKfQt1Nh/KzgpMo3lAGouRT3wMuo/sHLobai8TRVcIeYP5kLuIyjVoSNWMwsXGVq0PmUGcyez3jPQBExixpt9U11XroQLww/wAUKR0330swACxVdiE9o/ZybR4GAOV37drlJkn5Cduwfr3SqKkIkkjP+nyYNZtU7cRkZMATaid6fUnmpsN1N4ZhnoYUZzlVy4fHIT3jC0WyXKC5hsCqw2yOIlbZBBbI6+A11HD08Qg0416Ir8oR8NCKtOLpaRudnlI/k05PfFl7qLGJYU93HynkQ4J9YR2WChWFd+QKDTBFOfr9739fUB7V6+9ef8POnDqruHGNVVJi1+s+WIvDffN7pTer9meh7X16r1TnHRs3qu4oKdW3broiWOUHZh2KMp4oU6C6sSE2KdLPi6Wibm1utk3rN9ialtWaS796/Q0pEwHu1AjF+R2V6gvPP28NVVVM3ugabvLFtegT1J/5RYV28eIljTsMYQCwKB4ZD5Si4H5Q+KLKZU1mbr700svWtLrN0/8TCauLU6qf5KtS/N44AnEEniACMXB8guDFb40jEEfgySIQA8eF47dU05jcM+TWcMz+/R+rwvGPBTg+1JeLpA0/2czzd+caDuWC0+XWSVyJtj3qHIspHHPnwErdx2LAcSLl5k26dlZaPaBkfCoteMZm817PPW2seckcZnJc0IPNNMAxpHhSp2xmGvmOO1cH4BDURMUReGLsA/q4NtdwFeCogI8Di4QUiatXtyrNlGOffXqvUlPZ3AMBAaAOUYqkcFzb3q4afABKlGg3blyXSmrbps124MABAU42sFwP1eK1zk4p5J7eu9eB46VLmTiw8aUW3d69e6XCoTYhsARYCfwcfDBgnVcu2/37A1L5Uf+RjTztQfV56txZb1dkooKKkY04KdwXz5xT/UgBxlVVAmFsyAEAhbO41lIvkbpyABVq60V/AlQipSJwiD5yKBXVZcwCjq5gdNMFV6+7qis4EgeFI/2ZTHjNxOx6ef4QYdaGJ0bUJyi0iDmxJbV3x84d9n//zf9UHxP3NavXSLVUtWqVFQCAUedJpZenFFRiIZgFXEQRNpOOoIvDIABFUO0Ss5DCTcwAdKRCf3j0Y7t47ZrADH1JPTqvATqtlPRV5RUyn+B3xBeAcfvWLalUK0q9lh/3xZ/cDyCR+8YZG5AOJKIN9ANg9ZNPPrGrXTcFUp9/4QUdCxSk9qCcnFNJ1eQEKgVQ5cpQN4NRGvNMWnCH8zJXgLMaF/n5tnbtWgFH3kOqNCDwjTfeULtRNKLw5V6AXqhhOR9jMTxsAO7Q/4wj7re3FwXdQCaOYR6FeU2cAGaAJdpHu6NJr3G2EHAM5iLcl5cIaBIUpz4maeusC4JDwckZRWpUJxBwC9RizaisqLSOTR2qd1lRXizQBiROoKiUYPTRwDGoGQM0ByAGUB0gZACOgGNiPfcgxeF6AI6Tkw5DeTDCehRgq1SUUTozvx+ZmtC/GS9KTcahPFLn9Q/e15gANKJkvX//gd26fcsB7yQK13Q0ZyP1ZfQBphqOkXKY/njttde0jtCPh958y059ccra1q6VWREKQPpYadqRWjwomgG9lIQgligc6VMU3Iyh9959127duq0at1yLhzL8HmAP7A7p7lKnlrpLfHlJqTXU1VtpYbE11tUb6srfvPl7u9bZpfUPBTElJmgr/xez1FNLdmZW6ftB5QtQLa4os8raGrt8+ZLGG4pIfo86UnPz9m21i/mHgpl6tcB31uqm1jVRSYKU1VY0xnv+R32xiH8fRyCOwNcSgXjx+VrCGp80jkAcgaVEIAaO3yxwjIorzV30G1asLWVMLOeYPxbgGIBGoIGhjtVyYrKU9yi1Mwtqen2tua8FggHRS9voJbp/L+XaSzkmwLuvPDZbwZhbNzNnXGffR+65gmot2r8unI4fuRGH9wP4stWo0wW+EQ41yDCLQOVHrbrb3b1KAaTuIsewQQUKUE9vaMwhI3UYQ+qotEUAnTQGHmkpiABFpNiyAWVDW1pebqMTY4JfgBw2moAegCIABWCiVMpUUrAFkEVbABebN3So3hmqt6C8lPqxtNSq66mBViyFEOOPNL4LFy5qY7v/mWelpgL24FyMkQnp4MAqzvv9117TJhojGtrPhhw1F+3buGGDACUquT1PPaWNPaqknrt37OyXJwUeUD0C4biuFD7TU9bd36ffyaAhL09KOlQ9bLxH7w/6Zl2Org5/+J9XMc7QcgK3TM29AEBI35zNpEZ7ymdQOAp4RXU9XR3p6tNsGB+gUKhv5zUcAY75GSjDzwC/gA6AQFd3l8xVAHD0M+rDHTt22FNP7bH/8T9/qve9/PLLqs1If6kWI2YcU1OWnp5yswuUnaT4Tk56PcFUwlBOcl+0NaRqh3ReV6y50pE5oJTQsTH76Ngxu9x53ZqaGmWc4jUBPR2TmpekzlODkzhv275dtTAxuti9e5fNTruBSYBqgLKgpqTdKHhJffUU2AG7fv26QPfoxJTasX37dkFlQBogknHTO9AvJ3NqDape3aS7VnvqtqvlSEFGDcb5AZnMEUAiYBy4RPuDmztw7O2339F7AC+YbADdgf2379wRHEdJGWAs/cuYpl119fV2+vQpu3evV3ep1OooHTv8m+NR/NXV10UK3xFfstXWrwaOXvszKGPdvbykuES1O4F3xCoAO8YVfQxAD87LxJb5CTRjnmPQxDyqqiyVWU5lWblRQjQ1CzR/NHAMYFzQMEfhqHRxxnSkcOS+MLfh3ubqlTpwzAD5hBngkVcAuIBKxiCQl7l8p/eeHm4wnviTOoy8B4DMnGTNYSx2bOyQUdLJkyfdnEhK6Qj4Z9XgDeplPv/5O2vKwVcOWlvbWmtsaLD3Dr1nZ0+ftZdeesmOf/qpwC5rDC+AIXNI5RGYI/m42s9Y1aoqgUYeCmzcsFHz9d1337MbN2/oIQ19XlFdpXkDNCSNn4ccrLvUiC2tIG2+xIryC6wgL9967/YIPqJwfOOtt6UWf+HFF91xPZ2WwhhQmaR+auSgLYCfTitVXKn1tTU2aTN27eo1nRv3bGJPG5hfGAhVVFRKBc3nDOODuUy91Oo6Lx/A/zXlDfGefylfPOJj4gjEEVjxCMSLz4qHND5hHIE4AkuNwHcKOEabqKW2PQMe2NBmmc1kv1+1ihYxPp5dZAVOLM8w2ZVFKwwSaQp1hBZ6LdPc+XFDveDxjwUcE3M1NXMVfcstSvjwebKaukiasrbtWRAv++8BHqxYkL7iRHLYVR1Pf2Xq10X/ngc8n8CVermgMhe4LnaexeBsbnr1QqnY+vnMV088forgMFBGGbJMT2ljDggcs7T+TioeZh9sUFGgoNoZGZ9SOh+Qhfp8gD6AgtxWMUPIS+m9bLwBLb4RTtos6bGT1GlMKOVZYClKUc4vLLSR8TGdBwiHKgan6VXVq3Su/t4+bVrlBF1VJddn0gNJhV3d6uYr7rCaL+Wd19pLWll5pV29ctU2dnSoFtrlS5eV+kf665bNm6UmA0qTZsjmGSAAOKQe4/PP4zD8QOoxQDbwqrSs1PKSCVtVValU2q3bttnuXbukTON+SVVEuQOcRVXHNbmnkKpNDMpKy6RgBIDJVbaoSGCCewQ2uTszTt5zDrgsVw4cSc/1MZ6Zp2l3bnY4ieIK0525uowcT6yJFa8AZ9JAlZlppfq6o66fRyn8lrDR8SmpVFHIXb/eJYMI4ArqxZ7eHsW6HjhWWSV4hOs2IPYnP/2JgMcPXvu+1dXUGjUUlZqtGoDuegysE+hEFTs6qvToJAA6UlS68QkqNa81SIsYZwxZjpXLc36BQMvRY8fsTk+v+rynp9tqa2qtqblJtQEBb4CVzq5Oa29vt71PP23UmaQWJorIqUngESnHXk+Uew0xGBwclbqVOQD4QIVFmjTKMOLD8Tu2b7fn9u/XGLp67ZrGC9CScc/1SfVF3aa+iQxT+B19vnvXbrWruanZevt6pV589dVXrAYgMzFhH3z4oZ05fcbNkqanrLWlVZCypqZa8Tt37rx1dl7T+WdkjFOvMdPdfVf319jYJMXm4IMHGXdoQL73s38AhvEO3OF4+tlNU/xjN1O++aFlxOts+rzzhxMA01ArkvkAoCetGwiHazvjjHjw76DwZay3NDer/MDVa1ctf3ra/re/+Atb175u7lyhjECUCg60DCUA3Fnda0s7OMfoxueGu2knbTIxa1OMoGhtA3QTfzne8xADuJ4FuBkLnno/bZPpGXcrHxy0vl5Mj7rtDlCbdXBs1B8cRICQ+yMFnz6oq6+R+pn47tq9y86fv6D6rfTFWE6pEYHdyCBJyk4UjsmklRQV28GXXrY1La2qQXvonXfs/IULdvDgQTty5IjWig04rE95+nY2MNUcSae1xjiIv2lta9sUg7cOvaV74H08FEDVjVKStGiAYwB6eoiS9LWbuph8JrG+AYcZh2/+/g86P/Abd3rW0tbWFn/QNDmptHgcsxkLzEPOQz1P1vrT585KPcw9cF1eV69es757PVaYSEgxzisoIynNsHpNmxVXN2YMxGor6+M9/9f5hSo+dxyBOAIL79Pi2MQRiCMQR+DbisB3Dzg+fiS0kcoym5l3BikOHv+cT/KOrw04zhlhP9S81PIMvZd/m4IDc9+dH+tbdJYxzKKg8DFa96jz5ILE7FMvBNGCcmQpzVisRuGj3j/vvY+Ao48610K/XynguNj1F0ubngccIwOHrzrXo4Dj1ExkBJKlsgHaAhUHpyekZrt586aUVlKnAYWSSXsw4upD4AUGA1L0ROYIAkUplEIohCY9XTQvJcgGkJyemNSmE5DFhhhlVevqVomVBwYHpSYjvmz2XVFYLFg1cK9PG1fSlgFbqIdQ7QAaNna4ShGlWHCrljtvMmFnTl+w27du2/e+9z2BGqAQG2xSCvfu2yvoxKb4N7/9rVQ6XIMNdWVlle3ctVOwgX9TbxKIppTlyTGrrqoUnNq8eZMURBwH+JEZCQ7Rs7MClZ4GWyAzGNSOhal8wQ7aGtSLtB21aPfdu9rwC0QKOM6tBHOqP1RqnoKsBxNAFuq+AXUzjsSk1EYPamR24fCY68mtFxgPJEombMJmBDIDZAMWoMa6fv2GXem8bnfv3FEqOLAXOARoBnZ9+eWXUkFt3rRZdQkBNEACFJ8//6d/UBu//+r3rL62zgoSKfUPxhN4Z0thVlAgmsU497jn6bwBEtEON4lxyDo+OSn1I/fLe7wmYp7SRj/66Kjdvdern7kjeL1SqYF0jAPUdhcvXLBnnkXRukHK2E2bNgkSjo0Pa4xyXmLz2WcnNLZRvprl2XvvvifgSOo/CkXipHIASkk327Fzp1KzgeCA7StXrwgqMcbp4+GhIVfEkb6aTKqWKNcCqu/atdvudt8VcCS1HnfstrZW/R6Qxfz78MMPBTErq6ps544dUowC4VETHj9+3M6ePevGPCM4GmNUk68HAygHVSd1ZETjCUUagB4VXqYeY/RZzphXim+UZs+cYkwA2RdeiwNwpPYnSmWco70Optfg9M80rs244H74Oeo1gKcDY9aTlJWVlarOIOrTwdu3BYaZq4BBYiZjIsbs9Iz6jH6VSjMq4xDq8Wpdph5jZCgUjHqmC1ICjuEldaF5zURqRJK67SpaN3MKJRm6btyw2z29enhw/cZ19YPanZenuUDKM33MXJUDeFQmgXFcWVWm2LEGPv300/b5558LOLImjEhtGT2ci4qkMh9Zh1LMZMA0plJFJXbg+ResuaHB2tva7Z3D79nZC+f1IIS+X9262jZs3KDY0uaQ9h9IMdBa6u6mRrvXe1emScDRt99+W2s6qdkoJy9fvKRakZxLZTSifleN3qFhtYtroN5lbFEKoKWl2d5//331FVCbscrYZD1V6QCVafA+cvjrqmXA4dDIsH1y/FPNJ9LwcY8HmFIHNT+RsPqqKsUXIMw9MKZlslVRaYWrGlxRn0pZ/apY4bjc7zDx++IIxBF4sgg81j7tyS4VvzuOQByBOALzIxADx5UfEX8KwDGkNIbouaBziWT3WwCOy+nlUHtuKe9lc/Ik0HEp1/g2jllq7cXcWpS5bV3yeR4Rx5lkvtI05YyanpaKBSUPphhd3XeUFgrYAF5AVwb6+/X7wZExbQKBhmxEVT8wAgxsEkNKL5vCADeADqPDwzY2MiooFIwz2ta02bZtW+3+0KBd6+rUhjYomFBd0TY28mNDwwIaqG5IFcWoBUCHOm3dujUKEWMG8Ed8UF+yuf/k4+PanB448JLAJunR17uuC/SwQaZdmCkc/fjjzIYdkFYYOeeieiRtEdgQUvRHR4aspKjI7j+4b5s6NgnihBqFAJ7u7h7dA6niKIdQ72YBtQAAIABJREFUbwGkgA8AR2LltdpcGcb8B8SgHsSpl/hQ9y3Uvgv35mnGDwNHJUrnLBcubnXIAgzShj9S2Qn0keaNIjiVkOIMQwvSGTFyuHDhgo1Q/63UU72BFsBW3Utbm+7tk2PHrLqmRoCRum8ARBRdKJb+4ed/p1j+uz/7kbU2NlkS6btUlm6qQVMDcAxwzev5ecoxqjSAo9eS8xgNY0qjdGBXYqIkcwOQtH32xRfW09vvJkElJRnYJZOZVMo+/+ILjQVSUYG+tJ92D9wfsNlZakEW6j3nzp2zzz77TJDsmWefsZl00n7zr/+q+KBqDOUZghkH1wdcotDiPaRUc1+MSc4nUDM5qT9RpnFvzz7zrNJYO6912tatW6TgV5rxrNnI6JCVlZVkjG2Yb2/+/k1BLuYhQBHYBOBm3pHaDkS8dPGinblwSSYt6u8ZXKdxc/Z7Y/4CxHACDoYw4aGJK8+nZWIUgCF9x89c4fjV26rsh1IBKLkzdoH6h1gVFBaqzdTaRHkOVEUpumpVtafDj48LLDF/cCr+i7/4C2ssK7Pbt2/ZiROfaW4+9dRTUtCpLMCUO52rXmPkhp1JQ86y2dbnRwS6uM5MQcomGDtJYjKlhwAAR1J8GZszKtlw37p7eqyrs0s1Xr3kQb5VVddac0uLFHz9fX26J+YBUJs+5x64Z43nCNjihF5U7LU2UUED1M6cOSPgCJwbmkK96y7rQcVMO4HUQHmB1AQKxyLbu+cpa2lotPXt6+3wkQ/t3MULtm/fPtUL7di0SeOYdHquw1gjfR9Q7/c6rfiiOrx3767uA8h76K1DgtE+xmesrKhEafoczxgSHI9gMcexbnGP1FS8efOG1idSp6V2LC+3E8ePa14F4x8A+ywPnvQQhPTwvIz6nLXk4uVLduTjozpPS0urPfPMPtVpZDw31NZaQ/UqPSziXoJ6k3Fd29BoJdVNeoDDPTZUxzUcv43vMfE14wjEEdCzrfgVRyCOQByBbycCMXBc+bj/SQBHUrKiwvraMEqdlB3LReDjNwwcc2FgLhRZCVDopgrLk5ku1p7s3z3JSF1u2+b3qJt/LPRaLI6LpoZnAIHX4ZMqzBxwZb+oXTY8jnnBjNKiUbx0dnUJzABpRhNpbfiBkDjOuooxrY34xARpuHnaiHoNNNKnPVWT+l9sXAFBwB9qdOH2S0264cEhmxqf0CZVNccSCdX927x5s1JLL165Iqddxj/vAyYA/1BH3u/tExCpKK9QmiYbXCmpzGzX7u3amKLMAwwODQ3b1StXrLOz0wYGhrRZxnyBNOwbN27axUsXBdeABJu3bNH12cDX1zcIinE816L9pESipmRT74qqPBsfG7Hy0mJdE4UnsACQgLoRCEEdRs4F7AGe8Xsp80gJB76Fv0cGIvyOdqNUw3E4pFkHE4tsh12BRGqRRkquoNYKZSd8fqJc9ZRq4JPXoPOf0WcANCBPd+89u3YdwHJDsIVxghrqeleXMvHrG5vVlmDIASCgxiDt/fLkSdWQI42ScUIsQ33Ln/z0b9VGUqobauosP0vxhCkMY5EY675QgZGiPGuCmoxSpRBPTSl+KJxQok3PzMilmPFGTAHewBPaduPWbeu6cUv9w70xdug/4jf4YNA+OvKR+nL//v0aN+Vl5UqNBzxNTY9Zfx+Kzutyp8YNffWa1VLclZVW2W9+869SPjLugXL0JRCHa9MJDY0NigEg/MzZswJsxJt5JfdzOT/PSFXJGg+kBT6T1r9v714BfO4BIMjYm56eiKBqWgZHGDO9+OKLigfnaWlpEbBEeYbTNvOVvjt74ZJgIkDN1w5PXQd+oUij73hAAIhCgRlypUN9Ue6L97qKmZII7ma+0Cs8YPB0Zlev8QJWEScUq0qhLSzUXOD3QDGgI+BKCjbFqFh9/9SePYKLVfTpdFolD1gj6upqBe5QhHLgXB3MhNaYsKaHuRLUxYyPALMnZqdtRAYmbu6DkzrxQ5WHo71qMPb1q4wDIJPxCRjbvHmrrV7dpocb77zzjo5HkV3fUC9lIGo9zgnIZ+4AQwN8rawsVTx4aLNv7z47fea0ffzxMUHf4XF3u+dBips9JbVuMD5Cfd581p/CYtu9c6etW91m7WvX2rsfHNZ8JU7Hjh2zTR0dgoi0n3Uz1LANDyj4E4MrUqn7++9JfUh/HDp0SA9BqO/JWGhraNac0doRredj42M2Mjxi1Q116jugL/Olq6tL6+GaNW0q3UD5ANZZSkuQ9k3cWXMKUvmWL+d3HgxgvMPYnrL+/gH76OMj9unx43o4sXnzFnv66acyCs1a1r98PlsmlLZOejvqcsZbQ1OL1TS3Czhyzqba5njP/yRfZOL3xhGII7DsCMSLz7JDF78xjkAcgSeNwFKBYy5m4Evrd+X1XUupDmqFTHxWoJ6jajh+h1Kq2XwsBsMWHR85wDFTdEtbzuW9pLrIAqDzQRW1sObGK5uscKWQjrW8q86969tQOAY31ke2XYqgOfOZRY9Xht9X98JiKeauOpq7Ru56MQ+q5sDZoDwC2nGeKYAj5ggozKJ0VjZxbOYGhkelKsF8gs0kAADTBznVTk9k/dwVcgAIGWBM+hhg88+LDSawAyjD9YFa/B4wAuzg3KRNjo+MaeMY4AepqajOUAtRV+/m7VvW29enzSQKQ9J3BRwKiwQcpXQbHrHhkWHVTUTRQ6rolm2btGFFccPmm9Q8mSJM43ic0CYb2ITS7OatWzYyPCygARziPECgC+cvCDQBO6SumZoSLMIohY16dnppoWpUkh7qbsjACaBbqL9I/NwIJCo/Gw0BVIjzSlLgIq00aJPCCkdbpQMXuDOsZ0UDAdzQx1NLI5fpKG1UIFMOyz4SHdY7lFNauwDxhBSf/f19UhJ1dnYJfLCR58zAJiAY7V+3bp395je/sWQqz1bV1guk0U/cE27CtbU1Sjs/d/ac4rexY6PunTEZatn9FIXj9LT94HuvWW11jeVjDhOlRbq5jS++7iiMKQdKJld98QMgmQNSasdN+LhlXE1PRcZBDrc4jtvuun7TOm/c1DgR8FKKsKcDnz51SrUnqeu4f/9zSlmnz1DSUi5gdHRQY4f/BULzC6yltVXjpaqiWumnqNq4Dim0AqVhxUPFhztzS4tcewGWwBjiAlADwuoeprwWJtfFQZuxca3zmj391NMG2NFYQxk5NWlwO+YPAHvg/n31K3OBcc04Qy2Hwg5ITN3RrutdWmNGJqYzawZzzJWTnM/LGdTW1QqAYsyBAVOAkq4WxGjE04yVuhzV7QuGUV+5xkUFHj0V3+uDZn80S7UfnRfn6vwCwGvaDYKiFFuveVig+6LO4A9/+Ge2obHRAX2k8Qdq0SjgHrEKxjhAJy4Y6s66mzQKvTGpY70madqGBodsZHLcBkdH7Mb166oTKRfzkRFXltIW1av0NZf+4k8A4J7de2z71p2aF797/fWMapBxBpivKC/3hx5RDcdstWVtbZXgJv0IIEQ1TBo0kHhsMq25Qky4Fv3CeCEuqXxgbb4VsQYUFlv7mjZra2219ra1dvjIR9Z180bmAQnzjpR+rsEDC4+5G/joXKmU1Nn0/bXOK3qYATg8evSonKE//fRTxf/gvv0CjqynjH/aI1hOn+UDDamzOmZnzpzWWg6sZJ0AdqMIZjxinoSSNtTWJE09fPIxPjxlPW1XLl+xQ+++Y+cunLft23fY3r17teYB24HuzKeEYcwzolILlJpQDeBU0mrrGqyxdUOkfE5Zc10MHB/5fSU+II5AHIGvJQLL3V99LY2JTxpHII7An1YElgwclfKThRGWmD37TUTzuwYcc52ope55wtd3DjhqY7YIAV0MsmYBx7mdsAeIzcdyXl4b7qvfGRQQ4beCBNGxAiQrAM+/DeCYG7sF44bC7Gu+x4eAY856MR84zk8/z7SNTTSQJjEj2IhyBtAIxBDM6O+3gSE23ZhyuBFJUEexae8bGdJmGkDAxtxNPFyBk5gCEqXlIsoGE/Uj1w3HcjzHUreQWohATQGAqWkrKymVahHzDcbY03v3ZqDM8NiIjGJQR5WXVwjMACeZ86ODQ1IZAhXZGL/4wouqrYe5y+YtG7VBBRqhQjp9+rSUOECU/FSRQNHu3bsFK/g9xwKbSKVmw8v5AAHUI+Me3OAgJcVSqIEHQAMcEcv8vKQVFXgdNzbbbJQ5N6AkGC4EdeE8CAM0zJpYzKUw13KBoxRdwBAAYlY9Rh+XrmAL6ZjTszMyXBFgnpwUSKRPZETT36/4A6yAEiEVF6DS0tyi+ovEB7AIYACuooAqLSu3VEGR7k214QoKpDTDdRlARIzr6+pVwxJzHOAP1weW/N0//ETK2B++9po11NZZyhJWSBokcFVp4TMROIruRvfIQwyvNymVFGngUsxRrw/TGLOJSOXnajxX2QKZrnZ22cADV8wCKFE5Dg4NCohIMTszYxs2bpShDfDwxIkTUmYxzpMpr5cXUs5R6JLyS6pqbU2D3MuBlbQ51MikviGgK6SFA3GAJtRTbGpsUuo+8aUtOJlrXqAGjmpXkjpLvxA/gBpQReZLU5M2Nj6i1NrysjI5DKPQJPV7bHRM/6YGJYpPygKg3AScMo4mZ7xmInAI1S0p5wBON4BJOMwpyI9SZqcycNJT+hlqnsoLWM9WxwKLvuql9HilLSczZk7hYYeGOOnYPEiLUquBY9zj+MR45nPJQbk/EEA5+/JLL9n29nbNqwDM/XPM62vi7gx4cmW1A2WN+ampDPwnrqwhwEnuX2N+alJqXOY4/0ZRqxRy4CJrX5YzOvfLWATA731qr+3aukv1JN86dEiwDpUm43T9hvWZMglKqS4szMx/KbMrS6z7bredP39eaw/r0fETJ6S8np6eVSox9T2ZWygNgZise3nFhVJMsk5WV1ZZVXmFFaTyrGPDBgHH7ns9qgN6NgL+W7ZsFgTEhIt5wUMVfb+ZmdFcJ5Y87Ll5s0tjEngKgGdsAqv37NptG5tWy0EcCKo0b61/DmwnU/7hDjClbitzjmvinH3t2lWBb4AqoD37cwngKJl0ws2uVO5ieNjee+89e/+Dw9Z//7699tr35HDNWlFeXqbPlPQM6utBKWFRxqPA5D6Yq1u2brcdO5+Vw7hAf31LvOdfzhe8+D1xBOIIPHEE4sXniUMYnyCOQByB5UZgqcAxfFkO11moTtJy2/Ek7/vOAcccQxU2/k/6+q4BR3Z8C394uTnBgq8s4JibhhsUF48dr0Xak3uN7LEbivc/9vVy3vBtAMfHSQVf6rGLHbdYrHKBY+56MQ845pjGBOWk0ppnZ2yUDdzQsNKNUbfxP6lyCUxDEnkCWkoZHR/XZhwlCzBlMjkrqMNmHhgZHI7pqvxZ6jeOCigCHABbgCIZgIy5YovNL/CKjWxXZ6c2wWycK8rKpJ4B3gETUdoAsFBW3h8aErgCgKFCJA2V9Etg2O3rN5WeyMad97/wwgtqM+fZsWOL4AbpsIA1NsekmbKJLS2pFEgDIHHMvZ4e6yF9/No127fvGTv4ykHBJ9yIcbLG2Ca4qmJIIsCYnydYxGYeEIFDdVlpsaAFMQLkzMGWOXdoYgOYCciGaVwgExR/oabU3P8KhSOxYdMfFIs6HthLKnW0gQ/AcWJmWuq/gf4BAahbt29ZT7cDRhSaABogFHGurKq006dOO7xat17KPNruCrvpjBlEeUWlFZdWqF+CKg3ww1jAYfvUqdNKT+7o2Gi1tXV+n7Oeivo/fvI3ArUoHJsaGmUaA5zLA+IWuPsvxwG4wz0E1Ru/AzbhLA38CqCbKAIceQUnYIAE4/nK1WvW09cvoA588RqEafUZSjZe7evWCSgzJj/66COlKpO2mUy6mY7X0AM2rlK/AoArKqo1tlGGAawqqe0ZweXbt27pZ/QPqbHlFRV2/tw5a129OqNWC6pPQeWoZmBY24AsQDHGK30NVKmvr7XyilIpJAFQxIj5xDEocnkvsJ7apdQiBZ4D1QT7xf8AjnlSx6IABDozv1G3ZgNCuWXLAGlWcVZ6fvTAK9RPnavL+NXAUWYgkWlRKIGh+40Uu8wbgD8PvQBpKO16eu4pnjqG1PnIZAUn92effc62bdtmG6O0XzHLSFVNe5nn/cODAnuULuA8Dx4MqvYpJRRknPPgvgDv+Jg/AKEvAa11DfVKg/7wgw8F37NTwFkjZ9zZJNMm1jLivHcPwHGnlNZ/+MMf5FLPNeh3IBsQ1U1k8vVwIjOWpb5N6lqAeWoborg+cfyEXblyxUpLKmQkQ81Q5hCKQT1cKSm1oooyyy8ssIrSMplVDQ48sL7uHgHHD44escGRYdXwBKyisKRtzHPumb4jLdxVnhMawzyQWdu+1kZGB3V+5gBz89Tp01KHcx8NReUZSBnqlHpZjGlLF/l8Rel74cJ5zZ+nnnpaynNc0hlXzz4LBAyKbofAuH9PT3oZAOYW/wMnqYl66uwZPSB57bXvZ+qRci3GMnVM++/3qe3M75GRYa2TpMF/73s/sIMHf6TPFGrctjWvjff8T/plK35/HIE4AsuKQLz4LCts8ZviCMQRWIkILBU4hjpD4ZqLpdMuv12SOD3223nLzILytm/epRqVVjaNy0411T4hWygaKSbC5mEh4POdA46L9VKUmvaNAsfHHjUr+4bHAY4rBetz06QXO+/jAMfHOXZO9OybtvA/QpG0gIIr4mQ6Eo11qd8iMCXIkna1GBvwgQf37U7fPbknk57G79m4sQkEWlHDEfDBpp1NaJQlKQDJJpyNHvCRzSJQBPDExhD3VDaHDfUNUltxfo5BoTUyNOw16QqLtDkFmgB3gA6YIKCKxETCAUu9rVu3XnUfMWgYH6eWn4NOXGG5T9UQnE7b+bNnpcwBKpIWe+DFA4JvgIeS/FQmbTivsMD6Bvrd0bqs1EqKyqUuQ+nDG9jIAgKAjM/vf9YOHjwo0w0gJGAJyMj1i0gtLC4WeODe2eQCugoKcJf29GHWHyk+ozRh/h0UQpEI0VNXI5kjSIP04gxwjN7Lv9Wue92KGfAPNZJ6PEqrDi667gLs4A2gRFr3HWoxdl4zDG7uD9y37u676l9SKYFknI+6mbzoj7Nnzio2a1pXW2V5RaTK9LqJuCEfPXJUxxeVlOnf9LVwloBjWv12+uQXOv+GDRusrrZOqjFeVZVV9rc//Ynu59WDB625vtGKUF5Rdw037EiJyRhAiQhcpK0AbcCG4KZfTNfy+TNrk0BEpfE71OJDAZgKYPz0+Ak7d/FipHablBKT87sZDMfnq+ae0sYbG2XuQuwYgwUFeQJT9DFqXFJ7uV9qfaJ0JD2fuon8j4qruKhY8+XLU6fUDuYNqjdALDHFRIZzAq04D9AkXIv7II0W+Mp4AoahcKTGIZCosbFBkJkxD8gBZAHaPvrwQ9V8zEt5uitO2EDIUMNQyuQU12Re+/gKawd9L2Mn/6l+L5fh5mapnUmvpu2haLCAIz0QyRQXEtdzHn8I4VA8wGP6MsBCraFSXeZZc1OTHhhwn6gImdsA3g0bNtr2bdts9549AtmzY6NqO+d39eK0DQ4+EFS7cfuuALMrNyfU9/ydMcOLe5VbdL4btpD+z3yl71C2vvXWH+zatc6MKQrto+REOunKUJS1jBn6jvGwe8dO296xWeP9rbfe0lrAegNoPHDgRSsuKNJaS7yyleWeAmxSkgPlAKnAYYyWeGCyqWOznMZxuae2rNzFUym1PZmfp+wXAffpaevr7dNDEuo1fnj0iNSatIc1VetyWZmUlKzBoZ5uKMHAObj3jo4NNjYypHHFA4JrV6+ptMS2rVtVfzSVnnPpDutVWG8KKspU8/b1376u/tuyeYvMZrh2/71eq1lVLZgvNSSlNKL1bnLaPyvoR/qFthz75JhqYQ5ELu6Yf6EQB+RSHoExLlOd4UGNkzAO3IgobS+9dNB+8IMf68EP69iGtk2P/wV3Zb+qxGeLIxBH4E80AvHi8yfa8fFtxxH4LkRgqcDxG1E4zrLxePwl0YHjAtHMrUH2DQSdtmRz0+x0VmBjMgs4aiMjswTf6CyU3vutAMccpeaSU48fAzjmdkcuNFspOPd1dHs2mFO5gSWWGVipe1pyXcZH3Pz8+whF/B5+00MKx4eMgoAGXo9vlrRF6qtFde2kTNJmLqUpjkqHDTgbPk/N7ZMJxihGLgmTmQBqQI4BKNBGwNrE9IzijAIK8OC1/1ypA9hBFQdQkYttVIOP3wE92OxT9ytAIjbLXH9seEQwgU0hYBB3XdQ4qJ2qqiqssalBII9j2dSvbW/XZntsfMLSU7PW29erzXRfb68UaqhwuFcUOcAFFFM1tTVKv8ToBrBaX16mTXtl9SopgG7evWPVtTVSUBUk3YGYdpNqDLjAKOJaZ6ft2LbFXnzxedWPRAWKakYGFaWlVreq2irLywWG2FyjhuNF3UpXMjmA87Xc0z6Doou0z/B6KKU6q1yvFItRvTzMFK733JHhTDAmCZCP/qIfADdsxFExsjFHMUQMMMQYHh22pqZmqe1QTgFFUEIB2RgjchUfHVF/oAAFVGzu6LC66hpBFs7NuRhTn3xyTCnVBcWlOk9QDWrjPz0t4HHp/BmlVaLQ4ufAP87R2NhkP/vlPwqmvPLSy9bc2GilhUWq4ci5UTbJ/CMvJeAoSJtKRY7TnrrPmORn4f6VUj8xrrTqoG4ULIrUt+9/8L59cvy4rs/PcM1m3DBOGcN5ea5MZWwzTgA/qGgxjwGUqn8B4A0Ntrq11e719gpSk+pKnUQUao045GKANDZuPfd6BI6INdCO8c28Q63b1NhowyOY0XjdRkA3cAdATdyYm9S/27p1q7u1j4zod4BNDIxIpac99DNpssTn8OHDcqPOz6NG5ZRdvHBBQJ3juC7zejbl6lPGIeOeuUksGTcBfnvNRNL+3c0beI/K0kGVj2Ng29xrEd19pIqUijcymBFsj8qDhGeWnJP727V7t9R9jKUAP0mNxeEb1R0qP1SQM5NjbqDU3y+VMvHi3zxIKSkpt7PnzvlDhqjGIP0qUEdNRMA2wDFSrALLgX+clzkJ7EIZyloY1l9c2qdTCalaOWdI5ebvO7Zuta3r1wk0v/vuuxnjFGD8SwcOWGHKjbOy1c0hdsFIyoHjVjnXnzhxXMCU+qD8fPee3XIt97E8mQHTzAvmPOOZOFL+YcvWrfbxJ8cEoLlH0pv5k7ixDoyOklLta11wd2ddpR5pS1OT3R/oVVwAjKgugY97du/2B0UTDmxVkiCChkGtnE4lVNP1yNGj6lsUkSgaVWeTshoVlRm37vDZwrkm0pOGQRTnY90mnZ1SBqxbfGYwBkkN54EFAJOyAL974w0pzaXQVFwxyHITL5ScP/j+D+yVV17TmssDrQ1tmx//C+7X8eUlPmccgTgCf3IRiBefP7kuj284jsB3JwJLBY5SH2Q3ewWMUB6KQgwcv1PAMaSfhX5aci3KJwCO88bEo87zLU+jlaiL+CS3sFLXX+p5lqLiDA8m0rMJS7sdrCvoVEsRh+aEjU9O2oPhQcEiDCH6+nqlJlEdsPIyAbj7D+7LPIHNakiz9JTrpFJsgQaYiFAnjl1eMEFBfSLFyeCgAIc7OBcq1Q8oE1QwKLaCEi49OWVFHFNeJlVTWVm5dfd0C2rV1lZLHcgGkg0raY6oJNlQkxZ5/fotbThR6rFRJUV269ZtVlFZoQ12MGhBtQMEQqmI8/Sujo1WU1MrwHrhyiU7f+miNba4w3JFSaXuG6AEZAUOAT5u3rhpNasqbM/uXQJLQFDaSjqqTBvy8pXKzcbYlVbuyO2GGl7jTE7AgBrVYpyrqTgfgs8vl5DMqonH+ULdvVu3btvVOzcEEFA3spFPz6Sl7nww+ECAC4jHn9evd2nTTRxR5ZVWlgumoY5ksw5QBLoBcoBaAB/gBbCDvgVuYfDw1O49MnVhY09fulO1yUyipLTMLJWvmm9Aq1AHENjT3NxkF86cUswVL6kuXRXW2tpqv37jt3b3bre98vLL1tzQaMV5BVYQudUSW2CcqyVRLDpsZGxzvxkDqsj5OKgqxybGLY2hTD7g0o09gJaAwcMffmjHPv1E6sGgpkPJWF9X520sLtPvADOAcMw7QjovAAxoRTxciTUliA2QZJxfunTZdu3elRnriiW1OlPEE2Vpp+YWNecY46SwVlaVSynJNYkntR2ZH5wPFRfAZsvWLRnXd9SKgM3nn39e0JFxTxuZe9SDvH3rtlSJq6pqBJtRTRYVF8lN/M6du6pXmQ0cUQ7SbyjyaL/6T2m+bmITarX61475asKQeu0ACrD+1dsqP86NSeg7Hg7MAUd/j9YvHmLkod4rFoBV9dFojaHkwfp1623d+vVal0if7eu+o/gLuEYqt5bWFtUbbW/fKPglN/eaGtXWRCkoAJUDHWkL98+8B5rTZ8SYsS8IG4202bykFI7MdU/zd1UeDxq2bt5km9e1C0R/cPiwVa1apTqUwEicwytLy1QT082P5tfSpT2oGs+cOWNbtmzV3MN1vL6+TopHlMm0y9eQ8G2QB0nuKh9S48PajHL2+OefZVysT506ZdU11bZ923a5RDMmCguKBerD2iBn58ZGKy8ttf5eUvJN46Krq1Mu07hX63MBB3bqR+blZWpiEh+Uv123btpPfvITzR3G8PdefdW2btuqz57KsnIrLkRRmi/lPKU6qDcKIL7T062HRwMD9z1VGhMY1OPpaY0JYgxwBEQffPllrdGkW7N2scZwrKfne7kH+uYv/+qvbO/Tz2qOsgbHwPFJvvHE740jEEfgSSIQA8cniV783jgCcQSeKAJLBY65F1kqpHisxsXA8TsFHAMoCn0oJc9SXo8ChbmmMVnnnKcGjVwrl3LJb+OY7HgExchS2vF1zJ1HwcDFSiAs9T5UnyzbAAmAlb25VyqtG4bMWlA4+kaNa7AhYxN7/eYNu3n7tjbrbE6BDajj1YNGAAAgAElEQVRC2NAC7YaogcV1ErjfTuk4Nnyqc5fI8/qJ5eXW39cntRO/A/A1N7vz7qXLl1QrjU1l2MjyHsAmhhQopkJNLX5PQiWpoKSw4lxKGiyQj3Tl/gGA2TWBMGAAcIqtNopD4NO5sxfsi5MntTllE8w1UUChort0+bIcVNlk19bUKOUX8PBnP/yhNVdVyfgBtdjp82ft4pXL1tTa4mYnecWZNGdADhAHlRPgbnVDvf3VX/6lUjkdfgW3+IQ7LuehZnQgIDOJmXTGMVWpo5FDL/3kKkr/WfbLoU30kxxTJVKMBT6SCbXp7NVLtm3bdiktgQMoPVEGAYOBqwAj0g/5ObAGUIOSLx+jiNlZAQw2+zjxot7DiCOANPoG1SsghHRy1Hp7du622upqr9+WTuu8wJTPP//cikvKrLCkVOowXhPjEwKFxG/9unX22afHZEZRXV2jtsjFurJSIOgff/0vdvfOHfv+916zVlSX1HDMz3dn3sJCqSGDI7KMdlKYsHjNuFADEPCidSACV1MzaZkg8RKYjOpFAlo++OhD+1jtKZfCECOg9Rs2KI5Tk9OWSORJnQV8oz8/PnYskwLLWEb5BWAMCjnmDYAbEEi8XnnlFQEpOpJ5B6SUs3VfnwARYAXlJ0AKlePu3Ts0hxjDwG0Up8Sf8QnYPnDggNS/wFLSVe/cdjCFgdILz7vi9v333hMABlJyv21r1tq69g06ByUAmCP37vVKuafxmQQau8IR6ETfcG8oZ6WAJN06grtSgqJkix57hrlNLLPXrwB8vmod5n6Cmo4/gUCh3ANtYi6EWpo+l1Kqx0pbWJtYNzCGoj9QxvE/6uGhoQHNV1KcKVfAa9/effbcc89ZS0OL/c3/8zcZ8x3qZgLZAb2q7Yy6j7qQgLOZWY1LXO2pV0rcjxw5Yhd5oNHXp2N035FC3B2WPY0/AK4tmzps84b1GtOoTAFwGFfRJwBHHkpo/s5L//do0SbmE2rCTZs2656pgcjax/zjQcH69euU6k25C+6f99Bn7lrtDxE+/fQTnX/nzl32yYlPlVJNtzGXmf8oFqlHi/P27CxqU3eslyGPmW3avNmqKirsetdVXyO4h8FBKalZ91XCgjqf4+OZ2o+sZ4B64vC7N9+w999/P0rFL7U///GPld5N/1NKgLqxgHcemPB5RIkAPheGSJ2PpLWhLILPaU1oSyUSMnLiwREQk3EHTGbsczxmMaE/MapCvX3gxRdt966n1XfM0U3t2+I9/1K+JMXHxBGII7DiEYgXnxUPaXzCOAJxBJYagRg4LjVSSz9uFhAjNZG/5gEdpVTP/c5rWH2XUqrn2uYQbe6+F3L/fCgyuv1FPtoWAY7zzqXzLM+1eum9tfwjFwOHbrrw1S9tSrMUwou6fS+xedrAL+CGLqFhlkt1LhxdDCRn34eAY9Z52JwBzeTQC9hKuIqLrp9Mz9hU2t1TAQ2onNi0kk5J2iWbZlSGHI8TKJtbnZ8ajJMT+jmpoFwfuCMQwCZzMm3Nqk/XLKBFHTCAABtrnFU5x/Hjn0p96PXuClQTECUb5gyCPiUlAnZAQVLlRgaHbFVllaFKqqut1XHEhP49deqkDQ090LlLSktt48YNgpOq2Xj9hp08edpOfXlKKdxsvtl4NzY1aXPMxpaabDgiA0y4RxRTr776qtWVlereqN345ZnTdvV6l7W1r9WGdXQQVeOAAAaAgo0qKicA39qGBvtPf/1/apOPYg3wF170s4MTBzrEkk18gJLMJY4H8tBeT7N+2N091MfzGpcO1AJY41pBKYYK9OMvPxd4UF8MDEjpQxwAHsQZQAAAPPLRESlIW1tadE8U+GRTzvUBSajogI8AX+6NtGHaz89RtHZe69T5du3YYasqqjLmNIwn2ggYqatvsPRsUu9lzAEklK5cXi5ocubLz6W627BhvcaLp/snBEp+/i//S/318osvWlN9g5UWFgs2zmLAU0TtxsmoDiMp0p4GGpyc6UepFyPzkUx/AHUEfoEjrn4iNsTy6LFjSjelHdwzCjLi5A8O4BuukgLqEYez585KBUyf9ff3qTYoY+y5Z59VqjljHTiF2opzEkviqLR2FH2JhKf05ufbg8HBTDkD0qebm5ptw8Z2Kdm4LyAMDsfAcdUfra0VEEXJyhwmVTeov5hXQEvci4FCUnfJTIS08HyzWXf4Js1YgBxHalzEicm0G3QI+kfKMJ936Qz8Uw3YBGOaUgD+8IJ6h5yLdQbgmL0Oa0yH6o5RzVj9jPcz7qPPW+AiANGhPMUfvJYpa7OvYa6EREnKvboxjUN9N03y/1lzx6fH5j7Do1X/mWf22XPPPmdNNU32z7/8pZR2QQVIujN96+dLaR64AUuJIDLQj99TW/Td994VAAY4Cs6mkqodWFBMbdkqreuYAtH/KHfXtLba5o4Nnlp/+LCuy+9Ya0mLLikozJSo8HE2IyW03JaplzsyrOtt3bZNJlj0KffPPGScrl3bLugJGHeTKNYaP09VVaV98cVJu3jxglLxeRBx/LMTNjxKrd1ZfQagemTdZZyyds/OJIT4svt/546dVldbY6PDGEiNaRwD0bkXoB5tmrQZKQyl2WZMRDAWUP7Oobej+r6zagelAICzXKO3v89Ofvml2s3YDmUQmLMjYxMyqQ4PWv27mauZk7NpKyrIs46OTXKOp44u/Xfo0CHNCfrLS3ngWO9K/epV1Vr/9u3brwcpnG/96riG4xK/0sSHxRGII7DCEYiB4woHND5dHIE4AkuPQDZwzH5XLqTIPePXodKyPxqFY45pTFaNKbZDKZuDaKTrqIbUd6SGo2rszUMY2T3/OB9XixQ0XCpw5NJZ4DKoh5Y+ulf2yMcqK7AIcF1yavpjND9X4fjItma1b9H2zFMwzlc4zuSnBBxDuig9jmpIyqjRceu+d09pqiHdUBt0qaaGbSjahKIsATiNk346nRYkysMdN9r4s9GUQ/TkpOBZ2lLWvnat1GCXL19SWjYpgqgRSXXjfceOHZNpA+dmo41aiHRflD5s+lEqsgFkg0xKXUNdnZWVlgkmUBsyKGfu9dyzz784YYWF+VIH8ULhSDtw3SVdOD09qxRVZkYwayEeQB/ajcEE9RtJ/T5z9oxi8eorr1hNcbHUWr0DA3an567dunvHlUukR1q+VD2kEgLZSA1EsQNw7Ghptf/8138tI5vcPkdblcx7cuAI4KGfAtiZTsyqhhw/U03J+/etq+u6VGwXuq5aX1+/nHBpe2vrasUWIEG9O2AGwAr1HaAC2AJIoT4iL9XxnJjQvQEit2zerLihTAzAEUCBOgr36Y4NG62qvELvBQ713uuV2QqqLPRRg8OjSs3mvABWzH2IISnVZ788qT6iHiF9H8ASMOJfXv+tjGuef26/tTQ0WnlxqeWngGWzghKoGYEKYUnylHWH0nKonnbg6EpiV5fy0In5Ee4TEMGL93x64rgd+/RTgdlt27cJZAAcAcEzgPqoKPHpU6cEdBjrKBSlVBwYEOja98wzqk/H+ABMotAkBR8FGTEk7rSJmAM++BnxOnnypFS3zAmmN3OsvqFW7ebv3BvQEXgMTLl+44bHKjIKAvQwV3SvgFfSW6k9WlBgjU2NxrwhzqRO85lO7LLhuNcXnbTJmXQG5IUHVDygcAjpNRrdQMfTVHkFwx7qk/I7uRJnPWgJINBBFDWRHVLq78Bc+iVzrjnFr6ssfdyHsgFcg/sKQJR2zM051MGuEJ6ySd0H71cfz5rgHKrQ9c3t9stf/lLgkrbKOGTDBtXJ5O+C0JRriFLZ6evzF84r1jyoOPz++25M0t0tMxXVdR0e1kMN+hPgSNxJv6a/y1GJlhRaQ2ODHK6ZCxzDdVBeU5uUtqp27di40oUVQ0yniot1XcYTbSSuzCMAJHOQtHrNu2mMkRzeMg5DTUju6fd/+IPdunlTAJ3SEidPfSmFIynKgO61bW1a10ipHhoC0HmJBpUpAF6ayRiG9aO4IE/rJYCftYjroFzn2mOzadVMZN3hM4B6k8PDQ1qTp0bdvMXXsHxBTlL/d+zYYZ99+YX9/Be/ECxFYRkekDGWJkngSKAiRSXuoBwgzPwvyjMrLym09rXtqjH58ssv6xqoelF081CEBwJBUU/5ANYfHnDs2/ecmwDl59uapvWP8yXqMb4BxIfGEYgjEEdg8QjEi088QuIIxBH41iKQDRyzax+FlLWFGhYDx4W7jL1ils9CpAjy45OWtLzIlZN/a6PynQGOFO+fA45KK1qOEi+nNtRDkVoicMw1KXFF1rf3kcmYn6td5WlpC72yj8s9Jvd3ix37OAtD9nkWa2uuwc3jtDW7PZNJlIyu/CH1GRXXg/sPVCvx9t1uu9fXr/ETapWxQUQFNzo+buOoaqKNr5Ro01NSRIFrSvI93VbKnEg1KOVcUZEUjmva2mzTpg67cvmK0mV5PwX6d2zfrg0rteTY4BIDYNTq1Wusrq5WsAVY0kbNwYpyASOgQXlJqdJvSYYlvQ4gceXyZW2873bfFtxjgxnaCVBhk4vaZ1VVrWqBAQ8Yn6RQY2YD4MHJd/PmzWoHNevYmJIizWa+cCYtFWPvQJ9AY0FJsdXU1Vp1TY0lZhxcBUCFQ+vhDw4LPKz//+uZ/ee//k+q9Ud8sscgZjuJFQCOQJkwRgaHh6x/6IH19ACP70rJ6A7ho1IOzRSkBB5RINJHpItS5wz3Y8AE9078Tp8+I2UbhjvAF8wbMH7gPYyLq1euKIa8l/EiJVoiIeBFPTogBgCmobZOqc70HffP/5yfmoOWwFHaaziijCLWgByUbRj/UMMREAyQU628yCkYNeA/v/4bu33rloDjmpZW1bqjhqNAGMq3qSlBnQAcHYj7ehCAI4pUAAcpsdwXKjTWU/qScTdFrdAiV0d+euKEfXL8U8Xi6aeflloRMMhYGh4asdHRCUEgzFtIX71y9apgI1CD2otAppB+TlyZJ6q5d/Kk4JDS+mvrBPdXt65Wf3AMSkPAJXHlfQB0wBU1HAE2jHEgFa+QJk/dRVymb928JddflMf0FYAUkx+AFOcF4qCC5N9A/ksXL0vhiOKUuHN90ufpM0EulUyYUFqypzvPfdwEB+n8fFcC0i5iS8kEoCpqMlcb8hmaVeojqBqVip0UtA7AMcyV4Izs6kke9rlxjIyTIu8v2kP8AZVuPuVQOSz5oZwBUH22wO/Doaw/bCTtlocU65vW2j//8p/Vz5yT9HkejDC3gxKZMeRqyRm99/z58xpXzKUPP/zQLl64qJqoqKx7792TWi9AS2LKWKY/UOreu9dtd7pvSbX60UcfqQwBaeEAPR7K5CdTmhe0xd23HUaGOpDEmL6kXysqKu1u9107c/q07d69R2tZMNABxoX203b6Hogos6C+Pq/tuXmz1NuT01NKpWcOoTSmhiXO26MjYwKOAFFUivQn7dnz1FOWz7yZpbRFn9o3Oorqu08PNxj/PUP3pURnPKlWrRSvCQHUQtYBDSZXK1Iy4OWDB5VWfebSBfvZz39u5WVlegAFLOcYfe9JFFoqv1BgkD7nXABH+r4oL2kVxQUChzwkeOnll3RNVMU8DGlbu1afHTxY0mdvVG+TObJp0zbNi0Lcx+vbvr0vMI/zZSI+No5AHIE/ugjEi88fXZfGNxRH4N9OBBYGjqRoZmOz+fe0GHB8HIAyH9pIl/DVwcu2fc45QmrMRVbSbFfo3JMv6G5NSxBDLKMr0yhcFrAs5qm3NkrRiw2k71Gi9OUsg4bsSz/qHhdr5tLvA6VBllstJ80Gjo8B+xYdA4mFx1W21XOugouN6cKQb4kW0cvoz/AWqV+y4rFYXUQ2UUtqUaTEeIJm6a25cDZX4ZhtA+Kp8XOty/Z/Cj8NjsZTadQscyYN3k5fGyYsbSMYJYyOCmL03LunzSYbWUxjpqN0RQADbsMoDvk7cWSDC2QMDr/8nVdzY5O1NjcLaAH82AADV1C6kAY9NoGKrsV27NhpV65clnkL12PTzcaS8wHmAkxk07xuXbs2lWx6SbEDDtAONo5s/Pvu9UodxnnYOGMW8cknnwjWJJKzVl1bLSgEpOH8bOJJl2ttbrGZab+XYN7AGKWOHu0hlRdowEMFzg2EApxo7YzSvVE/1jU0WFFJscAW0AoSE9RjU+lp1XB7//D71tnVZY1lFfZ//Zf/ItgjFV/WWuIp1W4OI2ASKb+k1kkljFIPYSOOkiz0q9a4GerpTUs1yCb+/sB9GecAGfsG2dijJOqV+od7AiABcofHR2XeQBooiiFgH1ABWMWmnZRnVyCeEdiiL1D94CgEDAJgEJ9Lly6qriYwsLjEVVisPVyfPgNmEOOqikorjZRhAdTw8y9PnZKiMplfKBhLmn6oMcca29LabKc+P2GrVlVbW9sa9TNQmhfA8ffvvWM3b9ywF/Y/b2tXr7GyomIZCeVHMEwPhqJYuwrO40cdQoBIgAxBEUe6Jp8D9AegEoCmezJPlT595rR9dPSIVZRX2L59+9xBN6qr5yY1rDWeigzA677brVRaAAjwGqCEgQaO1sB0zEhIu37/nfeVmtvevk7zBZCzYf16AXmllPb26n5RTh7+4APV09y2fbtt6tiocY1ijfFM+r/D/lLBZ/qJuUbtO1TLADTmGzX9iCNjg7Yy9lFjYvBx9do1pahynvq6ejllO/SfVF3PyuoqQXjGp49XB4fEwRVqDuKCghoQhGkTKjfWE16egu3HhQdkDgldpeYgcy4FWkNdfYc6LwJd0ZzxT2H/ChLci32MeVkHYkm6d1BJOuwrt0R+UvM6POTg2qSgowjc2Npmv/qXX2m+cF2gMkq7zJiJHs6FNnI9gCP3BdziQQMPHBjjzDuuQTovpQkUGxy3cYQfHVGcAYR3e+5qffj4448VB651r/eeta1ps/LiEq1D/MwVuhgZeb1QUrSpp0t92lCzlhqifBZg9MKDAKWFk9IulSOwPWWp/DzBuUOH3pa6nHn+yisHbePGDjtz7qzWIR5U0F5AJmMdSIdL9Wz0xY1zcW76mLqgoyPD1tN9W/CetfTUqS/1UAOFNcdNo0aNzK/4TM70MypYfU/x9Hfm77r2dnv14Cu2fcd2u3D1iv3iF7/QOkWbBBWZo6k8S+ahpCS9nbXL1cgBDBcXoHJMqs5pcVGxymIwTjCr4nOB+0LJO/hg0I2z0pQGmbT6hkZ76ql9WtcYQw3Vrcv5SvmkXw/i98cRiCMQR2BZ+9k4bHEE4gjEEViRCCycUh2lHy1wla8HOC52SzyxXvl6fulFTpl0wcFjv1Bu5Hh6Z84RFBXhBx7HCPPwRH4B4PioRiz9PubXZZx/3sV+96gWrNDvs9SPDysc88OW8OGLCWIuCfE9VkOzwWkuRF1M4RgAxCMv9gjg+DjwfmH1JamFWXVDc5Sr2dDdf+XOxqqvN+spc2wSHQI4yGLTerunW4on4M7w0LA2gBwL4KGG48jYuG/ER0a0sQv1ANOovSYmtSEE/LBRpuYi9cNQ/7B5o97X+XPnpAzjutSIa2ho1GYOAIWCCxDDppHfYcjChpyNOddkE8kGGbhCfS+AKLCFtF2cWIEy/L2/r1+GJfweleO69et0fdRBUv8UpKyuqV51/3CJRj3G9evq65QW3H3jtispiwozpjGAN1J2ZYZg1Jkb1waYtgHfVK+tsFiwArgZaoYB2KTQyffUXfoF4Hvu0kV774P3BWdqisvtv//X/6p7Jc7ZNRx5sAKQ4prBjTuAjHR+0qbzXPUjpoIaSKYVZpPjEzZ0/4HgnqcndktJhIoMyFXbUK8+4HfEtKm5Sem4QCfcxNmku9J0TCmHgCjq+AExOrs6VfPy7LlzclsGoniap48vgCRjhnsLtQcTCQyEBhVXYof6j75GgQaQrqsGFAPoTCCX+J06dVqp07PJPFcKDpOuOa12oFTjZ1+c+ERQhfRqQBrjjfcSy7cOv2fXu67b/meesQ3t66y4oMiKCwvVF5Nj44KfAWqpnh8pxcQwP2nJjFPupKt0I1MRVLzBCZmSASgciSO1QC9euKAxBvQGZgMmMaZRWqaZDY46MEX9effuHalhS0tLpJIiJkBCxinGIqiz6IOjR4/aJx8ck8pWtToFx0sFvnBfB2QyBlE2njl71t58803FnvT9Hdt3KLWbOAH3uTbnBJLQBvrj5s1bUkoSB2B3MPFgbSAt+PSZM/bGG2/oAQTx0XqUAtJUStnZ1dkldWIAb7SF+RvgnmIcrTsOdd0BXK7S1ItNz6g9fLYKAuah1hvXmsC/VVuUh4RR3VcpFnNeYX0La5nUbSFlO+vJS/aDpZAi7/PU2xMOBR6H+pJa86XWS+iByDPPPGM7Nq6XsQjpztwn/b19O8AReOlmKWE+8iftor4hayXz7OOjRzXvgJSMdcYv6m53onfoHRztAayYaN3t7RFwPPbxMa0DzFmMtDZ1bLKqsnJdl9iHurvUsiTODQ08jJmya9euCjiyPnR2dll7+1prb1ubcX6nncHwBiCXV1xoN27dtF//6teap1z7tddes45NHXb+3Hn1143rN3SfW3A0Hx8XmB6jZuKM12kO3yepZ7lnzx7NhRs3u3R/lFl4/fXXtYagZuTBVSKvQOtrgI2cO3xmUcqAvkLNCXBc09xiBw+8ZLt27rRLXdfs7376U18jopqLQE6U0A4eqakJeHQ1M58dUpun3DKKuUPsX331FT04wKzqypWrtnnbFt3HwEC/HtqgnKQP+cx6/oUDrlxPJKy+qnk5Xykf+TUiPiCOQByBOAKPikC8+DwqQvHv4wjEEfjaIvB1AMclU7rH4kP/doDjDGqL/4+99+yO68rSNHcEAh6EBz0Iei8a0YgiRdlMZVV2T681X+o3VM2Xrvk706trvlROrenO6sycdPKUKJKiJFKi6ERvABp4bwNhZj3vvidwARIgSJHKTFVEJpdIxI17z93HBM5z373fZ1jZE+xiFlCVLjQIFg0cI8XIvOeKy91e2Khb4MRz061jcUwYwHGe1wsAjk+qY7pQeBYC8vHPPekaiz3Pwl01e+5oMx3rZwB5eM1VlU5lM9ow8nNAAspDlG/dXd02PO4gUeqSZFKqI5l1TEzaFPUYp9yMQI6zUQqeNtnUv5tKy7l567ZtUpFQ7B8guGf3bjmBophD6QP84Pxs+oKqj9RAPodTLsodPkf9MDazAEEAJLAENQrtHujvV21GVFpsiMPxGMT09vUZKaNs2tmYUx9y1+7dXlOwZomVV5dbWWWZ3sO4AYgAcOR6o0PDduGbc9rUY0wTIDOAABgV0sFDHUrUdQWzCKmD3FGa/yk9EaiSyWqTywvgiOnItVs37ZNPj9mNmzdt6ZI6+6d//CdbtnSpl2OIKRwT1KuLTGBok3exL7LZVNJy/JFJxLT6hHaS/t5DXw7g3NoXxabaWlr8HgFMNXW1MvpB3YYqjPsH1nIvxIT741yABOojUjONFxts1D/EAYjChh7gCFgsKSkT+EDxhvqPTTvQFoCGtDyXz2pzD0ChLiQux7y/bs1aa4zSU+lb7hNIgkKSlGpLlshUaHxsXAA8uAFTWxCFI/fEGEEZqBptJQDKZVI44px7YN9+27Jhk1UA0VJlUlyJikR1RWUUI3diB1VWXmrJlJsaAUKCQ7jGPWUDcm4iwfiiX/ksbbhy9aqd+fprGRWh9kO5BsTnOIGt8lKpHwF9qDv5+fZt26VmBO6i0GIOcE76GUBz7NinlpvMqhYfx1C+gLkOUAWwU1eQv1MDkv44e/asrgUEIz1+65Ytgsi4SrMkcBxp5qjKgjEQ8RR4zeUFxDgvgAagxtii1ijjgDbzms57HT1ixc8FwrNZgeyCIUcy6TVCo5qN/iDHH25IdRj9O1xXa2ZkVqV0WtVpjBSO0bjTrFIJjvjaNvN3uSJHysiZVOsZ5X3cAMiXSzcQ4XOMGc0s1ecM13WzH9rNHES5fODAQXv39aMCu8TVnZRngKOfwz8T1Mb869q165oTxJTapNxHU2OTgL5S4KurpZ6T0i+qYUmfM1YHBgdtaGzUVqFw/PK0IC1ziocIgGdqk7JOsz66enPGsZqHM6Qu37p1U+n69DlKV8oc6KHQ8EhBLcpn3aimysqqKuzDjz+WmRBp04wxgCN1HFlH6UdU58SUn6GgRg07NYXid6YOpx5A1dQIDKJ4v33npsYnwPG9999THViWM8xmyqqqo84MqlRfQwV/IwOgspKUyiJQhuHwwVfs5b17rb3zgf1f/+2/Kd07uHKzfqFaRLkpUBmNVzpHCkdAJEpmYsV6m8+rxAbzmDZdv3FD9wXE5d7CGsF941S9d/9BPWzhPC11K57hN8O/xC9ixWsWI1CMwE8tAsXF56fWo8X7KUbgbygCLwI4Ltp190m1/mbF8W8HOMqlep704/gTeW5PG5voPqUIyaDqePrX0wBHV4w8/hV3M376VjyHT8SBo8I4o1JJ5Odvt70I4BgBjXBXQS0W/r0QDHw+oHC2w/mC0VV63XwqRt7zTTKvucBxMjdTAy3coxRG+byNT00K1PX29SqVUk7EY2PadGEmQl1FNqWkH2NCwCaUVzJJkf+MNqDAPldJUqstb7U1S1SrcfmyZbZn714pv86cPSMwiPoHlSEpzhcuXtRGGdUJCkY265wPt1I2wSh+0lNpu//gvq6JCgi1FioqNorcCxtAFI0o/zrudQgqsUlH0QIYA07K3CLhqbXUWAOaobwDEqTKUzY5NSFIAnj5+7//e22yde6+Abv5/RXBImp3UVMMKED9RkxtqmqqpaRD1cicA9AFp928lJu+TARjggDQQo3XOHD8+Ngndu3GdWuuqbP/45/+SfB1rsKRhxUlzBdAZVRPTkqufM7AxqPpSYEoYC41+Uib5qVafitWFkxCAB3AW1IL+WyyNKV7xyEWCEFNRWqgSfXY2yvo1NffLyANEEF5p1ciYQ8fPNDGHtDLeYmxw6dp1RxnO7EAACAASURBVHBj7ODoCnBms8/7NTWVEQwskXoWgAG4QInV1rrG6pfURTXnPD0ZRSkpmlLDJlNKNwWQ0j4Bx2xWUPHiuW+ttdVrFrL5J+0ZQA4sOPH1l0pd3bt7t23btNlYlQEWjCM+j4JPBikR6CmUwChNWaIkKTUTfe9p0147DvARTGPGJ8btwX1c1QdVf4/rfvjhh2of9yfn7nxegJeae5XVuDynBJwoLUCbjxw5oviEOcY443rc+4ULFzRndm7fLWh++fL3UrVxHfoExRqgPtS94zOkzgKqgI179+0TQCRmQBRPn8Y4ZsQ2b9qs9HIAKUAKME4d1G3bt2tMUD8TSLNi5UqNBeYPLtdcYyozbRho6KtNxioO7XCXBlwDyUj3Zl1BLQ0gK6SrR+7RfCCUqAh1HjWHI7fq4GQdFN6OK3m5KnX2y81eXBHpoM8PjeqWRgf7gwH/7nEol4xqfsbqPgpy+lyT0i/Fvfl5+XdjY4P977/8e9Uf1VzKZWcBR7/2TGuB1IBG6huizpUq99w5W79+g33zzTcqUwA05nrATxSvQC4Hhw4+UQGWVpS7wvHLLzVPmF8ouY++dtRqKiu1nnMOlHgAa0+vnlZtSMbW/QcPtDbTF6xdPCCgtAPrBX3D5wDEpGKj0uahzUcff6xxSrr88mXL7Wc//7keHjFvudbVa1cjw5xNekih2q0A+kRKY5D1BBUg7eHf7e137cGDDmtuadZ3wkcffiiwx4Md1hJLOfh2haobGKlWJ/GP1lTOVVZSYrVVNbZvz16VLmh/cN/++//9L1JR8kAJBTZzEOgY1IwqSyGzIq+jy79LSdMvSeg7hz9vvfW2+pf5SY3NXTt2Kn6UO0DRTRxYnxubm2z91u1+/tJSa1qyrLjnfw6/JhZPUYxAMQJPH4Hi4vP0MSt+ohiBYgSeUwSeFTgqHW+eF7+ILmZhe5K6a+5G4W8lpRpQkJ8HOPomJ66kAIxEd4pZw48AHPllev7XU8lOn9MojJ1mFnCcDdEwIJj39SKAY3CbjS4qoBfrV6WVhVcw/on+Peu9HxAlzDNil5htEhIbK3OViXPhqGIXbUp1bJS6z+1MpTz9ko2VUgIxaZiasr7eXmt/eF/ADoiHqobNFhtUwMt42kEi6aIo31S3KlLclOD2mSqTmgZFUNjkcu3mxkarqqi0ZUuX2Z49u5WyyeYYAETdL1LxMGa5fPmSVFZsCIElQBfAF4odQCWwiuvzX9RTAEQgDJCRtrAR/P7K99o87tm7R5t22kHdOiAMAAxlHrAI9Rwba+Am6j5MGgAilRWYjmSkpMQQ55f/6ZcChAODA3b/bod1dtzTpr66qlpGGSEtmE2zlTJevUyBq6OAApED7zS1w9jUzq5LqhppoVYgKdW5rF2/ddOOffaZ3bx9y6rKyu2f/+t/tebmlpm6dUHxZUmtH6y/nsZtnvp+/77dud9hd+/fE9Shzhjto54i7tw11dXWWNcg1dGDB/el/gMa0l4AGKnBKE0FVicmBDNCbTiAMEofzktaPfBs+44dGk8cQ9yIAaCX9HlPP69QSjXKxKCYw6QHCEyfVFVVUM5SL/qWnwEu2LBTN7NuCWpST7cFunBMe3uHjGbS2bzUfygcSW3l3vg5atZL57/VvQHh+vp6PZ24sVE18U5/c8auXLlq+/futZ3btisdE3ibIi2z3F2EpVxKp5XaHepjZvJ5qfX4N7UFlcZN2vPUpOrpPejslPELYFt9m0pJHQUoQrWFcm3f/n2qyYhaGJAphVXSDU8A/Yw31FfE1kEnyZ2k6ycE+j8//rnUwPRVSYmbiACC6TPmKuAHV2NAzY3r12W+QwkBADFqORSfdU2Ntn3HdplfALmoTUffAt6WNTXbspalSnvHnZ0HEZzX22MCk8Be5uf+ffv1wOCDDz4QgJrMpDU3pICOUvQBQ4BLxo1DuGYpN4GcqNeCO/V8y6ard71cQVBfh4doQY3If4OpSeE8IvwOD+M1E8P7cbVwqGUMKKSvGGOYgvg5XRWoequR8pV/V1VVeipu3mzlqpWqF7p1bZvduXM7cgxPqa4m6jperDuqmxqtmSFNHFALfFyzplUPeTjm/v0Htmv3LsE8Tzf3OpQBqDLfUSjfbb9rdU0NtnrVaplnoRAGrNHf1JUkpRoVJOs1sQ+lF4L5DPfGGkk8lyypkREN9zw8MSbVYXBqp32sLaT7X7p4SfAamE47UDH/4he/sN17diuVWmsQqfOZadu2dZs/8ClF4craVyLIyTGASM7B2J2anLDmFuqttsksBzOaa9eu6WETasnyyppCGnQAjgFAUoaC+UNdRs3jvNmOrdvsjddft46uh/av//qvcndnXbl67ZruKagag1s2i7ZAZHm5YpGkEHbO65vyfQhwpJbwuXPf2Y1r12z3jp2ad8SOfhSYzUxbHSZVW7ZqzeM8y4s1HH/Ab0PFjxYjUIzAD4nAYvblP+T8xc8WI1CMQDEC80bgWYHjQgquhcw04g35aQPHxQ264Gqpoxeo4fikWD2NwjGuhFtcK3/Eo+akVM9SqCwIHFF5xI1Qfjg4nVtDMpj7hGgE6PC46CxW4fjINaKUwHDOueeJxyN+/YWAo48d32QXapdF0JkNqdVUCBigQALGACqABWwSSamWIUFZuTbrQDc+g7IwjTIyUn2x0QyGGYJKqXJbUl0rSMV1+S8bME6CqUdlqcOll0ifm54WcGTTCehCPQUIRGkDzJAj75q2KJ0UVVaFFI4ADEwFgDts5lA49nR3W1d3t129ckUpyChxAF0obi5fuiQYJZiWTAoicB025NxbSL9VLa9UqY7LZ6dtQqniKHLc8AbHZoxnmusbbe2qVildqI+HsoUaZIJFqGOpmRi9glrKgWPOLONp4hzrdRj92LnAMZPP2Y3bt+2Tz47JqRgA9n/+8z/rPuh/rycXpZ/ywCKbU/89fPjA7t69K1ABRJyanrY169rURoAGalFUPlJelpbKqRvlI7UbAQ240nraa9J6B/uljAQSAZDXtK4RdKOtqAv5PJAX+EPNsrVtbe4SPTmpsVNRXiFgiDIKBRw1/UoSqICoE1gq9Sh9hQoI+FVVVe6LIeB7YkIQF1hG3JY2tyilOtT24zP0BeonqZuSKQFRzsl4BFAzrlD9nfjsE41vxh0qPGoQ8nfi+MFnxzQ+9uzaLXhQWVYu0zDiPZ2MlHKYuiiNFeDl/eipt0mdFxddatPxd2Dd3Y4Om5ia1H0BrRjHlVWVduiVQ2obEIW2vv766wLlgHeAv5RWmC5FgBJlJ/2g2pGJUNPQBxaQ+P3339c9KC17clrX4mFBSIUmfqRnkxIvY47ych+D+bz+jmqsYVmLgXCBQiheuY8A9McGhwVuaDNzgPp0SuuN2uMOzyWFmpGqZTc4oPZhquO/D/j9FBSFFhyqqbVaqX5grvJgI7iHz/etE2o1+lemG1jJZTiqgegwLlx35iwBUnqq9YwltnSGcx4YhbqM3DNjFNDMC3jtfeBqOp+DpOGiBKwXwEbptn7deimBVzY22PHjn0m1Su1QxgB/GEOhvWEsSbmaSOjBCw8NmEe8Tp36QqYjW7ducWWiAKWXRiClPPrVwT4/flzOy9tf2ilXZOoLohBmbCml+uBBa6ytU99yT6ivUYmG/gGYBgUvNXVRN3rtXrO+0SEbGhnWeoxSFwMg4CBgn9qx4XcKYtPc0mLvvovCcY/GJ+MypIwzpvjTP9Bv3V1A8SGlagM/USVrJUwmNSa3bN0oqI2q84vTp/XAiHRrwPdEmrT8sujBB+pGd4Pn+qiKBekxtGFMT6Zt8/oNcg3vGey3X/3qV3pgBcwEwDM/mQf0i+BipJYk1ty/VI6Ws5zMwSq0ru7atVtAGDOsG1ev2pb1G2UkxgMCKaIjULmkrs5at2xxcJlKFYHjj/irZPFSxQgUIzA7AkXgWBwRxQgUI/AXi8CzAsf4xmFu4x9NY3r87T0Joj2yVP6NmMa4wnG+Lg01qfz9eAozHylRsumjL99YzZ9u/VMEjo8gQ/X/4wObFBSYiVtcGfhDJlf8anPbE++7hd5b6Prq15hREBu3+PyJA8cFrz+nPEF8A+1pf5H7K3XLIhdjjadEwgbzaW1IqafHhpLC92z+eCVSJdpYBsgYICdwhHRJYJ+neLqSj42WNtXJMquuwJhjTKmwghcYxaDyWLZMxfwb6uulhmMD/d1339nQ4KDq76GQYZM30D+gz6EcBFJyATbLKKPYjJMeSqqgg5kSW7tuncAXsJS0UFQ3bF6BAIcOHdK/d+/eYxs2bhBs4ZiOe/f0vlQuqZQ2xyiPiB91/9IT41aK0jCTkUqIn7MJBvjhZFxZWi5oGJIjgwkFZRUmlVTrr8A3CqCq0JkzKZ4cNxc44nV+8+5d++jYx3bjxk2BlX/8x3+01tWrC+okIAFtG+jts86Hnbp/AB/giReQECCE+ys/w+iF6+zevVsqOeqXsTEHOAJTm5oaVe+Ne+Xcg6MjOmeo6QZQ4J7pa8YLyjbABn0AXKR2poBKBEJR/gAMGTvAL47PZPKKMwYnKLi+v3JFylUgTXW1p59yfdrJdagFyb8ZB/VLanVfjCUcr4eHh9SPqBcxk2A8MmYZO1wTsEh9wq9Pn1T6MCnUtIFXgGj/6w//n1KD9+7abS9t36F06sxUWmAnk3KFKrBBqdq5vMb14OCAapmSNg6QRbHZ3NyklGna0H7/nqAfsQ/jC7gB6AVknDh5Qu7NAEcAMKpipcIzNohNBKccgDvsCyneYVwBP6jHiGKLvm1/2GVfnzkjNRjAVzUWATMCTFW2c8cO++z4cfUl/Y4Z0urWVuvo7rSLVy4rbdYVrCUCOhwz2NNr0+Ou7uO+GRMoM/UQIUsq+aTXHi1NqZQAgJfxAmBOpBgnFWp73BwmqESDyQ7n1r1HD0IWemCj1OXoewC1JQA0AEdPyfb6pQEchVjNBY4Y2QRwN1dVqbq0MbDIWs/5uCcHjO4qrhIRtUtk5kIq/6bNm2UYxb+B7muWtdjJEyc1xoGSpN23ta3V1xiAlfFNPGkH/USbiBXnBoqj+uQBAnO1trZOCjrSdb34I/ODeqIlWhdxpR6fnLB9Bw/KmZn1jc8y5x52dtrrR4/qIUmAlKirg/EM/UBceeBAu0mlJ+UZdWZ7R4f1jA7p3oktDx5mHl5lLZVPRs7Q/h3DQ4N33nnH9r68V+MJ8Mk5SPnnXnnQwEMKFI4lJQ7TldKOx5AMkEoV09bWlZoXGCSRzs93xNvvvGNnz5yx8XTWx3VU7zaASr4/+f1LtRgjlfLY8LCtXLrc3nrzLSk1f/X//EqqSb57AI7UjeTF2oUBEW1kfKmcRKjpyO902WlbsqRWEDWsIcRnqH/AVjUvE6hHPSrDGMB+WZmtWL3Klq5bVwSOP+SXsOJnixEoRuC5RKAIHJ9LGIsnKUagGIFnicCzAsdnudbcz/w1AMe4Q+/c9rHxe5YFeqFzQh4eUalFdaSUppWcJ21Y0Gj+NPZF38eTTGMW6ti5hjILBiderZ+TLlJxqNRof81V7VFgfn7gyCZjpvELpfwvdItzYXn834+2Z+YeH31v/vuNw3qlBMaAY0j3C22cBRwfY+hTqP8ZqW/C50K7w8YQwBNiqtTn6WltXlEi3erp1MYUl2YAArEDLHAM6bT8nXaEz/E+m9zySldGerqhAwXgEn/KkqWWSjrAoz4XYIpjgkkHQAel26aNG7XBpY4i6hDqluFyjDplaHhYaiE2+9QJ414x0SCtjmPY+AHaQuwDhMMN99r1azovdRhJjSYV8WHnQzt69KiULbSH1FHUOsuWL5OiEWACoOReSYEFdI2NDFt9TY1AKEpJoCTgQGl8pL8mUBi6osrTXCPQQV00gCPzvTCeI0VWLE0+KH9C+ifXTgXoQi1Gy9udjnb76NgnMhrJZbICjijCgMSABqAEoHF4cNCam5ptTVubfXP2rNR0SvUdHJJacffePYXai/TZa0ePal6y5kyOjQvqAerYVO/b97L6mM/3DQ1KFemp2hO6hpR9yaSUdIAs+oK28AomE0AUXvRhqOVGKrgrqbyGJTFlXbtw/oLSvIHRVdW0O+N1EHM5nZ+UYUAEZjl1KFKjhFpXzZnSHFGrlpSV63pAFvqdzwJSqe155fIl3dfmzVuk0EQFJWXVxIT97k9/sm++/cY2b9hoO7Ztlzs15kao56byWYEI2iMn7+4eu3HzhuYFc5cxwVihfcBr6l/KlKev14ZI949qirpiqkxlBICDAEfu58033tDnBCrS067yynnastxzo+8ExldhfrvcWuMU+E/KOK+7Dzvt3/7t39QfgHlgJoAcWDMwOCQY9NVXXwn+A/IPv/qqgM7t+x325/ff1xxBjcUcw9QJA6dkNmejg8O6HnOrvaPdli5dJkU0c9TXBtaElGLOuASEKWUYaBM5MhdqLEpciNGLq8k8ZdVniVy9ccFG7Rn7XnRjFb97pc4qrXzmOyJkVRBjfyji8YvXAA7nC0q4WmpgZjLqK5Sr8RVbgJEafpQ8iAxpgpKY6wNRgzr3l7/8pcYc/YypFnECOjM2N7et8Xinp3Q8ac/UESXt3uu6lkZjh7R9d/tmLDM/efDCuEc1zHrH3FNbowdFYU0GYv/6f/5Ph+5VVXb0jTc0BwHozAn6nPXu7bfeUg1HPhfPQuF8gpzJpEAxadmAcIxvPvnkmHW0t9vQlNcu9HqaHlt3C09YMjt73eOhAGUDcF+/c/eu/fm9P0egeiqChKW675JEiZWXUj7BVd5BMezqyyqrb/DvEpTrrGes1++++67Wku6+QUH0AnCMfq9Se1KuHGddoyxCP6ZiVdX27s/ftbHpSfvXf/2VYOjLe1+2S5cv6VcTX88Smu+cg5jyBtCQvk4lE1aaTEr9zYs2EjPmGd9l1aVlBTMuxSl6mLF0xQpbs32bzsdYWtHY+iy/Ui70K0vxvWIEihEoRmBRESguPosKU/GgYgSKEXgRERgduBvPQy1cYi4IeRHX/msAji/ivp7mnK5uK+ykZhl/xM/zxFjNrRn5GDgV7dbcXfUZXrMMZeTYOAMHZ51O8s6Za2ijN197nqEdj/tIgryukFKtyy0ScM45mUDdPN/KbLRmnTcfN2KJUmUL50M9+Pg2CMTE2hfUOXyU0nSxEp+RU6ufVJupWOPim0aUcNSuiredsQVEQ5kCOES54amf/QJLbEKVFhdt3Pkwm1oUS5g6uNtm2tOiqVUW1aXivCj82FR3d3dJeYeKDpWTm7s0Ko0ti5tvKiXwwcaXDSUbtZbmFtWkA0QCx1C5ATq/v3xZ9eUwqUDFIwAzPa1N662bt+zAwQOWzU4pRZA6cX29fSrSz3W577qqGiMVkM09ShMUc4AcICb3jfvrz372jjU2NgmOoU4BtKJwIaVOfZswbQxx/RV0qW+wuuol2jCyIZ+lSI5S7zR/ZTDvCi1gqUBv2pWSgolAxgg+opyZKIO6zPRrGDbq0zT1NN10JJ3L2p32u/bp58fdsTaTkJMyH6XvgvJQde1yOcEuXLa/OHVK85wUVe6xvr7Wdu6cMS+gT4ECvIjfUH+/3b3bLnUrwHHnSzsLCsOBkSGBWeAgY4I2BtdlrsvPGVPElDi1rlkjcJLLedo1NTNJeeZYQAJ/pqcnpRisb2iQ0gvTE86Lug4Yx98BCmOjozo/ddvkbk19tAgS0aeci3qcDrTT9sorBwVjQ3ok4ApFFEAIxRfGEW6I42nFgsujo/bnDz+xb7/5RipZFJGC7ZNumISZUaglyT0AlYCYqNGU1gkYjOAH97Nu7TqNBdpETDg/JQn4GXHZtm27NTbV28nTJ5Ui/kakPMMwDIjHfGWsqJ6cDDFmjMXoL/o+QLNQE5TjqCH54bFP7PTpL9SvxOv1199Qaizqt/b7Dy0brWH0C32166WX7PCRI9Y3MGD/67e/kXkL1+f8xBY4v3Rpi9Kee3q6BRwpG0A/MdeA1K5cBNQkpUyjREF3T48DWUFbsDltnikdoPuIXJK5P1c3+lwJcDH8jHvj2ACw/biwSDt8BFQG8B9qPAYYNfNLjSNbN40J1/LzFMoSRAdr/qJyZBzKDCah6weFN7EhroDzDW1rtcboTImE0pkBZRy7ddN6lYtQaYeaGpWBIEWYMe3qzqTmugCqwFdSKcOMOwA8qm/GN33JeKINMiSRijOvnzMWf/Ob36g/aMfhI6/LJEg1N7u6tFYDxn72zjtWXVFaUHCHh1nETY73ZaUaq5yP9rNu//GPf9QaMz45rQdSoYRDiB9t52suKAFljNLUZPv37ZOS917nffvTB3/W+akZijkS447YVabKrCrlKsXwB7gXzHAAesxBVMnffnvOzp//zt599xdK5+540CUQr7ER6zP+WlrGmHCQzR/U14zBt956y9KWs//+L/9iB/bvV/uAshwjIMjDpLJSfR/JsZpzpHigZJZPT1tp3sdhqOcJNCZ2VZUVlsvglu6p3HyXuRFY0uobG2311q1SGnP+1fVri3v+5/Q7X/E0xQgUI/B0ESguPk8Xr+LRxQgUI/AcIzA+2F6gIrPTN2crr57jJWd+/5+TUrzwNV6MS/WLuK+nOefzAo6k7YWXm4LMAwOfl8JRMG2ea2jrFYOaGmHPBgAXHcsXYBoz99qPqBhjNSXnuo+bLaBGndM3cXCImUaclcbnZDxNWnvbGF0EOKYxnYjAc1wdxOa1u78vSpcmTXm44CjNcUORGQx/JxUWtZIrhXKCd9RJDAYJNI6N1IYNG23Xrpfs5s1bUk8BF1A1YTIAcBwbGbXsdEbQDwgJkAICsYllAx3SBlHusPlmI363vV1/B3LQZiAlqbhyu52csp/9/GdWVpZU/TiUi709PVLdgBFI8cTcgo0jEIRNIWorDGAAlHfv3hH0evXQIcGJUIsShZhDhZQ+W1dfJyAa4BhqQyllIrXfowrYUP8NNZ4bmQQwnM+4CYiSH0nzixyk6dN0+Zz5GhlxcN1kJqf4DAwPqd867t+zazdv2O07ty07kVU9vi2bN0udRa1K4F8YJ7t27ZIi6Ksvv9R9AiXZbNfV19rGjesF84ACbOSpaQZcyqTTNjo0LNAAaEbFA7BgHAJeh8ZHBXfpP6AHfcg5OBfgEjACqKK/AHnAKOKVy2KsUaqam6ikaA+gxs1CpgXsOJ57vfz9ZaU08tngIo1iDFgKQPzu/HnBOtySa3G0bWzUWJFhTV+/asJhEPPaa0elnvJ+IiV8Sgoz0q0xISL1GOAX1KzU5gOyvP/xp3bh/HnV2gOe8zMUegJ6UuMlBSrr6+qVSk2dUF7AafV7ws1eqiqrbN36dQJIQG9MVugDwDsvxiKmIfTHyS9OWFNDo71x9HVrqW9wRSXzT3B6xtwEtVa8XkRQqLl6mYcXKANzdvqL0/bnjz4opPczF9eubdPYppZnFlOhyFkcAETbly5bKoORu/c7BHWBouq7SAUHVAHQBaUXcWP8YebEHCVWNJa5w2foExR1mARJgTk6FgOOPs9oM5DRQWRe7QCAcg9KZZW6cDaE9LqMOc0hIC8PQgQU817uIIDXoIrlPh8BjnMW9GAM87jvGEGmCDj6Azp/2OTrqsPKUN+xcUmtIBulBgB1QEBAIf/evXObnT17VrUOSbUm7qTzEi+Hd953XMuV4ymBXeaV1wKs0OcYj6yxCmrSv3kD+P/y9Gn79tw5qTR5mHLkyOtSRKoO7/37eogDeHzn7betpqrc3e0j4yGuq99BIoMq2oBiOphf/eGPf1Rd3KHhMa3BMhbL59V+lLDBPEpp/yhVS0qUhr9ly2YpHB90P7SPjn0k4I6CEKUx0BF1aU1lldWUVUSmLaSTe0zCA9E7d+6oFi3A8cKFi/bNN2cNNSllDa7fuut9QN9EcJj/MpbyCa91qjKwyRn4yMMGSs/89ne/s+3bttm69eutq7OrAH15oEgNU+AwDyoYy8R8cmLSMhOTtqSySg+heJ81KjwYqa6qtLzqE3uJBs6hduTzVllTbS1r1+p43mttWFfc8y/6l7rigcUIFCPwPCNQXHyeZzSL5ypGoBiBp4rAxHBHgQTFlVdFheNThfGZD35ewDFsaIX2ctQFnK/e4/wKvifdRNxsRuNDNgPzvGIwTqDsSSf/ge/TlnjK4bMa42hTOd8tsemNvxcHjpFaqvD2HPObWad8JDU9nn4+uwDorFpmxLGg7PF+LrQnAeJ0NVGAhUNDg9bV1S233OFxNk6uXmTTC1gA9LCJHElTR2xKGyQgi8MG36hxHMAkqD0AENTfQt2I4QtAkBpd7kKdkbqpsanRJkbHpcYE4LEJBxzRLsw7cMLleK6/prVVAJFr3L1zRyBphdRTI3b92nU7f+G8jmVzR/pnSSkq0Jw1NjVp4wcMYuP78r591lxXL8URai6gKvUAAUDcD4AC6EKNPeAnm1op5kgNLyuX2hJ4pTpq1JxLe708I30wSvljMw4oCa8AIIISzaFI1CPi8W7mEtKmAwDhZ1PwJ7o9UuNSvw/4JaXgvQcCWpg0jE1NSp0KlHjY1WnjA6j6qqVO5HhAA/EJJimYIQAbcBlG1URsAKotLU3W2rqqkKZM7Ekvl2o1PW1jwyMyl2E9on24BgeF5HQ+687WFRUCjgBATwctk0syiqCgmEURtGql1+BEqIcLNtcnFZk2Av4YEySLo3JiTKCaRI2FChFoB0SWImpiQkASgEfKNRB06+YtAo6MBxR1QO7z5y+ov+m/w4ePqJ1AcWAK4+GLL07pvLhQv/TSTsWHPqEWHUYvvC5fu6m0TdoDnAFqMT6IH+pX1jBSXLlGUAlr/EXK1VB7lbFMO4kNYx4ozjmBLMEJmPjlLWdfnD5pdbV19tYbb1pLQ6PSqAUdC2uQjyV/IDGzRghKRwYZoTYo/QlY7R0aUPtZG9auW6ual8wpHiQkS8sFa373u9/pHhjzuOfSzoGhQauprZUK4NqCrgAAIABJREFUDQUd64BSujH1URzTUqQ21DeoKSg3iS3v0QbGZEhzZu3AsZwY0odxhSMAms9gsAKM5D5CSq9uloceWa/PFxSOxD6sgw613MG7ZkmNVK1auxi3Ukz6sY8DjvGHMQF6hrk8o3j0nwhgkl6rWqVliiHjJTxY4RjgoGrWqr5npYxdeBAwimlQZ6fSmvfv3W0XLpyX+pB+Zx3ioUBwZ+c8zDlfN0hV9rIF1KJlrWad49sTsMsxPBAYGhux3oF+QUkexmDuRZ8Ty4b6Rjvy6muCdKRmsz6Tbv/g4UOtn411NQKbrtjEgIbvgUmda2B0pJBhgSqSP++9954rK6epWzqudsu9OTJCknpbRi9BMcr95LQG7D+w3/oHeu3YZ8eU1s+847uAWMmopSSl2IXnkfpui9ZP2nb9+g0ZtOzYsV01SU+f/lLAkfF1/vJVVzhiFkQdT77TolIf2RzrZV4PKJivDY0NMnThfibSU4oJY5s1hvWWOAe1M+sWsWfco3Sm/ymZkEtPW02lw3TGBu+j+qUtFShdJ8ZnUtUTFhkDoVRPWY2MsBw4rl22+UX/KvQDf5MqfrwYgWIEfqoRKC4+P9WeLd5XMQJ/AxGYHL5XYBZK5Yp+4SsCR3dLnJenPUWa8ELnUYrWTHGqWSnVnt4bfUU8oYbjohWOP2BMzoKaeQrIz6fim61GlSvoD7juYj7KBj6uuJyrRIufY6H32KjMl/49CyhpVxqDT9FmOVwnlyc2i1N1xtO086Sj5wGLpNk5UCmcU/TBN3ZhAy4TA7ki52w672AAuOMGIN2CepyfYvn0ARtWNpgAhVB3cSqTj+orej1C6sipXmFZqTakbMCUcpdMaqNIDT4Ujii+7nV0CHRgKkPo6upIxVtiE2NjMobBSIHNJqYFbPhCqiGwjHTfbaSb1dRIjXP71m2BrvUbNgiEnjl7xi5duiTFzOrW1UpVHBkZEPjh79Qso4agQNORw1ZTXinw9cUXAEdqoK3Uxo/NPuADZRqbXY5HIYkaSGq6XF5wVKmN2mCWajMu6CCwEBxp5473mdRM7xM3qwjgJMBrKaViymLGWLY0qZjL0bi7y9rvtts9+qyry9Kj7uxd39RozcuXWm9/vwx6qHE5PZpW+95++21tsnFuHR4aEjgErr606yX1y4kTJ5SO3LJ0qVRFmzZv1HxlTDB2iMPWbVtVy0/mFVPATletAapx6IYsUQdybAowh0K1XGonwAnjE/DsdTlLdB/0MdAJQOiPGEqk0OI4gAdxQO2qzydyUk+G9Ff6mbUOCAZ4XLZ8udSxqK2o9QmM3r9/v23asFEg11M4U7oucFVmO6WlduTwEYEx2gQQA0aRSg8guH//noAxYBxzHMYIyytwZmBk3I5/dtyqa6oduqXTAtbBEIg+RX0ZB45cm3YEMxQAB2ARUMG4I5bcu9y8MbDJZGWyxNhtWdpsZ85+pT57E4VjY5O7/aJ441GOVNCeqj/re4D3cGWOlGABlNAOxnj/yJB98P77Mhg5evQ1KSq5d17TObMLFy/Z73//+4LxElBV8akos0aUpN+dU41K4a8YwCOOGKEAbNeuXac6ejxoCOsCCmhX/TF3mCcJpYejFJsBjsDFjO6JdQCIDqjkHJiUyPAFCCZlX9msZVgp25aQUjSkTtN2YBHjqMD586Q9e8kKYFS8hqOnPIflPTItIoUW9V0iUTBTCUt5UDgyV1atXGlDw74OOuR0hSX33VRbL2UfKkfUi9euXlV/792z1w7u3yNYjgKXep3MF5kGlZUVshAcuHmNSsY094RaWGUcMPVCKdvVbX19vYKL/cNDNjLlbt70OeNLEBGDrPoGO3LgsMoqYGh0/cZ1zWW5swMvc15zF9gLpGdtdIOYKT2w4h4w/gFUMwfff+89XX9VyyqNZxR+zAnuF9gmV2vGCXUuVZ4h4zVFW1rswP4DNjY+Yp8f/8zWrVtrBw8elBo6jF39dhXB1pBO7qpd+mZapTo6OtpVcxX17ZdfnrbDhw8L/p4+820BurOG+PeSqw4rK6nHW6r1gPaoNEhmWg9NmC+4gANPSd0m3Zr24IrNdVetXi1Yzr1xnbAG8jAABTXfGYxh76tSfUdS3zE9OaEVTwA+mdBDLD2S5YFVZZUeXNDG9a07XvSvQov5dal4TDECxQj8B4xAcfH5D9jpxVsuRuCvJQITQ3GF42zFWhyXhNStp213+GW68Lm4icJfeUp1SMt73D0HRcJi4hHf9Mw9HgXZfMDRa74VLCf01H6+V/yLZO5RbkqyOPi10P2gvggvAF9c4Tg7hfvHB472FCnVCwFHbfTnifOjwHEmHnPjlrcZUPjIe3POHweOOVmcO+yWWifmTM6GMBsvgyYI7bW8xsbH7EF3l5RiwCE2bCEtkg0sqhhXEqXdVbaghETl4nCh4P6awMyjRgoRnKCBnm7ykReoYPNErbstW7YIFJLqFmr5NTQ0atPa29WtDRqqlqDIWrZ0mV24eEHXBzrx3x3bt0vhCCBFrUMNMgAlm1ulUk9NqaZjc0uzQOrwcL/cRQGGN2+4Akbqx8OHra66RnAUBQubZNIQ+TyqOkAm6bKhdh/Q1J1mk5bMuDOwoCAp1KWpSCmaM4zRE6rJ6JvJWdMogogh1T2+RoKLVGctSsXURlQpvmlt+Ds6HyiFnJRHGW9ks1KaUf9reUOz1FJ1jQ1WUl5qHQ8e2NjEuCDE2OCYAOybb76pzTSpxigZgR/0DenUqE8/+/QzbaiBuRiHNDbWW0fHXaWbB0BIyjlwgDRl1EYhlRhYgisuIBKwMDoxrjHFhpk20L9cTymdOLpi8jE1pf7hZyjrSCmcTufUt0BI2giMo88BUb19XYIgtIE/9BntBoICDlBNkip78cIFgVXANimRG9dvsFK5NrtSDuBCzcKJiUm1g7iobmkEYWjvrdu3lUKP4iuY0QBCUdkxDgGEV2/eEaQlnR64xucADigAg5qQsUnsxyfGdT+e4urwjPMA6YMbNe7U1IdT/cYo9TTU8WTerG5dZV+f/UpQHuC4vLnFgveyShvE5n1YC8I6wlhx4EOKtAM2V9vmlIL/61//u23fvk0q2KCqBbCc+uprqcSYI2vb1tr2HdulEsMAZ2h0RNdkHo6NjUb1O70uaDAH4d7/7u//TsvjF198oXEMnFUatmrWuWqYenU8DADa8IAjAMeQAu7w3VNnvVSDFeoKslbMUnVH5QiCHDgYzTA2iXU8Ts7tXN1PG1UfcaGHhtTcow0Csl5OIv6Kp1TT5mXLlmrdYRwB7ICi/Hz3jpe0VjY0Nup8n3/+uaA5gO2VfXvt0qWLGk+MH5SEjOOCMjC6ICpH5j4PCYDsPTiDT09bVxeGXoN6CIA6lQcE6XzWJi1bgLMBinPOxroGO3rwiBzpcYU+f+GCFHqsMazjGT0Y8gcgxI85CWxTinRNtYxiAOPcB/Pi008/ldp7x/ptGmco0nmFFHo5lUMOS5J6UMXDLO6VeUkbAHHHPv7Q1q1bb2+88brWXPVRVEJC6sEoO8DXUR/TfN9cu3ZV69WuXbtVb5damABd6qQODBP/cquuqhbgY01hztE34xMjqi3MmAS4cz36jTWhNvpeI8aAc+Yy6yaAlXagKJUCPlJuMpA4B+8RLz9PcMhmDJPWn7X0pNc55oEC/caLB0Ooo1EWMze4zsZ1u4p7/sX80lw8phiBYgSeewSKi89zD2nxhMUIFCOw2AjMV8ORz8fBzCOwZZEXmKl75B8Im3NtDv7KgeMib/EHHbbYlOq5/TH3onFoFXfG5biFINrTNH7W5i1B+toMxAzF9KNeNpGa6PVjKByfBjgudM9zN7vxYwPcK/wspnB85JwLpFQvdI0AHF1oOdtNNINrcYkbJrD5Q1WIigXQg7ts78CANnSk7TEG2AyyQeW40UlXkzHegosmmz1gQW7aCmpH1D4AlFDEHxUMm0DAEoCLTTU18nBOZUPK5vLevQ4BA9SNnna6ROmhK5YvL6SrAalQ73388ceqbQaIBHxsWL/BVqxcIVDKvQD2aDeqNjaRa9a02ZatWwQxME3p7n1oO3bs1AYR1+b2u3e18UTVh4fRjRvX5XiNKhFgtGrVatVAA1Cx4Q5KGgespW7KMZ1zlWOUOs1GlbgI5KAoxb1awNGhTmFcs8WMoAbrmp/f5wSMH5dq/s19EsfOzi4pw+grTDqAC/QXKeSoEIGnpCgf3ndQcAL2PJWdtvsPHwoIoSAcHxxTWuvrpENns3bu3HfaSANU2SzTJ4DeM2fO2FZqDtbXK8V3enpKwJE4c58AM5R9KH+qKiqtPOWKPGKPkop4sm6QEj2WnpALNqosFKVKNa6sLNSd4x6AT2z2+fumzZs8hTBZLgiAmhW4isKI5yeon1atWi7gx4vPUe9w38svC7RyjFJqM1mBrThw3LxxkxvHRCUj2PyfPHlSkBEYRf3Qnt5etbOvv1+19ICepFQybgFBACbUkyE9lP9e/P66nfrilGA3MAtFGaUBgKXEgTlLbIk9cJ8vryW1S6yygvT7tNJO+cNrM87OJSXqA8A3MBJYh6KP+KBwBDh+e85BPcCxdflKKwG4RCn2wOrwYjzGSymENVYAj7ZFNSZp68jkhIDXho0bVL4A+EGfHjv2qZ08/ZXuH0jnxj3uVE+/ZCyn/mVsoACjD4JJC9eT629pSipPUotRC6NOBCYGdbPuffMmrR+oTlkTwkMTr2Pqa5fqFmazWmNUpqBQfzjUSZz9u4eDQ0+VDgq4AMV471Ho6K7xC8FG2hredyWnvmFnLeMBOALXUCcynihLIfOovBtyMeaqSsvk9M2cYY366suv1Mcvv7zXjh45ZDc05zutdfVqwSxqiHo5gZyAq8N7r1nJPGI9p7wBYBoVKeOb60lNiGLP8jYVM2wLajoeltTX1tuRfYfs4IEDKsvw6bFjGpe4VzdhoNXSpAcGqM15IAEE4+ESL8YAY4l1iHunrwUcp6Zs//a9is6OHTt0rAN/N1DKl6csVeYqWuYKIB44SPvLS5L28YcfKB6osgGZAQQrjoyzjNcMZjwG4EiJCR7GMHZV8xc15/i4rssDgdvt9ws1UoGprDGAQdaR1tYVxueZdytXrND3XThHfVW1apBSH5I20VbmP3EgvvydnzGGefFZ+p/7YpxS35a+cBdrf2FiBXBkfvN9G+ptypipstKampfp/DwY27z55eKe/5Ffloo/KEagGIEfIwLFxefHiHLxGsUIFCPw2AiM9t+ZV/oW/4X9EdiyyHjKTCOm1uAXzkItpR8NOC6k/5t7IzPHOhh6fHgcoi1u+Z6/nuKca0thFbt+PL03ci2dL+yzHaRnnyeeKr/IbnviYWyA42bXrg4JsXqcwnFxsZp94adQZT6FwnFh4De/GtSVRHGjnDkKx1hz5eA9zy1L8VNQOcYdVwFVQATfuNGnceMDlC1T+awMVgAiqAvZTLJRA8qMTIw5VJTZS1obRf5N6vLE9JTGa3CtRn1BuizHTo6nDfMUrkk6KuovNku0EeWOCulPpdUeFDDUriL1VXAo2pTxWVL2tAFjs7p8hZSQpMKyUQMqYS5De3HGBXbxAiwy5Nmo3bp9y3Zs3yGFHGoZgCKbdNXSSiTkZDw41KeNLOAEeEYMeI+NYgmpmktqBYrY3IW1hnWMTTnt0jqmDTMbXzeDKMnkrCTvqeqMaza9qoVJHwB4BRxnasP5GPXZH1Kl+S+115hrwBA2yJ19PdrY0kY2/3r4Qkrf6KhNTE0KegFE2fgCPjG1IT36tYOHpPqbymZsdGLM2u/ds8HhIaVcjw6M2orlK+zVV1/V+ahtxr1jREJ6OmMByEVsgAxAJ1SOPBzo7HqoTTyfow0v7dzpm+yycpuenHKn8VxOrswYPmgs5fPWh0lKV5cgFeYw9BkgEigb0u2DYgqghtIPteaD+126Npt9FIpAVKAMIKC8wlNvSdFGgcj4IGWaMVX4fsjnla4PdCCVFMOXtWvaRHP5LOmgwPVLly5rs4+iKxgcobQFgAcFF+A1ACvGNi/mgMBoacrOfndRCkeAI/ACQMQYYxxJSRWZoUCyAJrEg/NhKIGqiRfnQi22ZetWvUeaOPHBpVvKWlRdyaTGM2nnZ775yqYmJlXDsXXlKgFHpVSTcl8Ajr6IxIEYc3gmhdhrbrqic9qmslnFKtSnw9EXh3HGQzqbt+UrVgh6qpZeRYWAEZB+dHJCmnX+78pJr4eotFHq1ZWXqzah19XEnTktiMokANDwoILzkcp7/949pfJ6fUZgLSp+KxiOhDVU9SGz/lCFeRP6J3wHhHHA+8G0ife4Tze28QcAs9KmlTLt6cnhPny2+mu+b5T4g9Bw/XBu4BIpwcxrgBZgCzBIO4B12am04BzzGNBK2YLWNa326qFX7dD+l+3WrZuqH7tq9SqNUeYWa6j7GrmKPaj8uC93n79nG9avt6/PfK0SESjxwnqeRxVaQcpwSmOY/4Z+q6mqsZc2bdM1UEZ++qnXT6RuZHNTs9VWuWJXpkmRQtvHTxYHJId5d+7oQRH3c/zzzzWWXtt7SPOQtTtu0gKAzaQSUjhiRgPoQ5XJmFu/fr1VlZfZJx99qPigQmeOuAo15/Vjs57yzPgNJk0BPqJyJBYDA/16WOOp32k9EFnS0KTjve6uK9UpoUF5gEOH9mvt4j3gKnHj4RM/wxlbkHxiQm0BrqNiDspLHsKhJOWzdA9/Z+6rfyyvv4e5rp8BSlGtDw1Epj8lbvg1SP3WXn2+rq5JzuSsJ5u3FIHjE3+5LB5QjEAxAi8kAs+yC3shDSmetBiBYgT+40VgIeAYrz04G5IsPk6PA44zdQlDsfTFn+9Zjkwk/Om7NhwL1V5USs/MkjyrvuKcCwNRFkrNjR/OE/xFvRYCjnLGXOTXxZPuI3aPC7YrVHN/zEFB2RXeel6xmnWpSOUXfpZgNz5fCKSonOfNgrtoNAYWuOm59zG7rMDs+o7x+TFXyZsWMJgBsHGQDBiLiUMFS8IrTd1AbiMyjgi12WgXJiLd1PG6/0DQgw0vGy26c3hkzIbHJwRivHZdulDrjI0asQnmJnxGpin19TY4NKi0MJROvoGulooE9R33hzMnGyjawYaJjSP/5ritW7Zo84majNpegAc2pevXrRPsunr1qlJim5tb7OLFC6prxsZuy6aNtn3rFrUxpLUCqIaHR+znP/+Zro+ZB+oe1HTAN08v7Fa6J5tH2oxrMxvGlStXydm6GUOL6DVXsOTlAAB+DnNCHTwOT1ATL4pPgBQcA1KcSuYtX+bpwyElNqizcOHGTIC+ZwNLDLkPAOO9+w+so7NLarmgkMMZlRie++47bX4Bb6SUEytAIzUUgTOHXzuk91B4klZOujHnJg1wYGDY9u3br/RjrgscBORRb7B+CfUHx5TGSkohbWajC/QjNf7GrZsF8x7OB8ADnJC+XIqybWREY4f3du7cIWhDXzN+AGekpqPeQUWIApHr0ydACoABxwDI2cjTb0uW1ApsAD6YmgCIjRs26hg260BfgCz3RSrvnj17BXYKbjqWkEoQkMvY4pwyGBoYkEITCEGfNjU1CzqgXKQOJ9fl2PKKck+RT6UEzktyqMR8bjBnmAPcE7D33JVr9v777wsG8nNiT/3LYF6Cukr1KMvLBEkvXrokuAh8dVMhL4Eg+BvNC9rOeAB6MO7D2Frb1mabNm6wr06fUir4u794V6pPpXEKSucLD55UFy6Cfw7wZlKO9TBhfFyxAcwAunqHR1VqAKDMtZk3nJd2cdPUIkSljAp2dWurxhaO5sNTE2alJbq23JMtr/FPH1WUltuSqqqoXiKGPhnFBzhfWlomp2CAIfdJSv+3336jcRHKENAHMsKJVGJ6OJD0Gqa+QgKgHEKFV4BiSi+n5IGMSVzpGB6GzHynz7+gB2joD0/9OjMvv0e1LVKJzlx/pnYF94GRlGq/NtTbmtY1gnLMMRR/1MtkPQT+X79+TX3EODpy5DU7vG+vYC/1adva1qh26IED+wu1RHnoEb47aCNzifnX3zdoba1t9s25c3bq6y+toqrSunp6rLTc460U9ihdPNS75N+VFeXWumqF1MKkQn/66Wd6ELH/wAErTZZYfYnXqwxZB/53f8iSzmYEAL+/elV1W9vWr7cTp07qPEcPHVZZAlzPmZ+AflfPTmhNYE4xTxmPjHUAv5S9lZVStVPOYtfuXf4QLQLNelCWZn0Z0/kYMyjBAdsokxlbpGh7+n1SkJz1k3T91vVrNZf5OUpbYrhixXK7/+CBbVqzTutxbe2SAiykHazD5clUVIdzSmsGAJP/ci36GXDOuORnfGfQLsZrJkPNzhKrqKzQtVgX9P2QnhKIljqcmrQZHvB5ZgHmS3yZ19Y0Ct5S/7Ft4/ZF/hK3qN8YiwcVI1CMQDECi45AcfFZdKiKBxYjUIzA847AQinVcX4jR9wFagjO1665IEbHPUlu8Lxv0mJKtAUgmhoWW5FRX8ynidAv+4sEd3GF54K39ryA49z7iNcljJlXPCnMqt81T5+HTUs4h9e3W0ANushYPdKm+DlRMcZJXfxgpTcv8HUaO8+CCscYkA7GCYXLzB07sXuaO85x9p15zW7XXOAYT0fPJs2yyqt0dQWbOZxuUdbgJDs8Nuobc9Inh4cFktK4TU9P27QYpzt2olAB9gBJ2ASiwkB1h4KRDZqrl1JKpwSakCLJZok0UYADIIRjm+sbC6YYgBLSoYEbbLjYVAMmuXeZn3R1SS0CAKPI/6WLl5RuiRrv+8uX1W7g17q2NbZ65QpbvXqVanth1HHq5EkBL+oN0j5Stc+ePWsVQKNkiTazDkodIKEs4njaiIKHTWFlaXkh5K4YiqWlzgKOrlTlPnnlp7MyjcFkwqFPVK/RzNIAx1JPaQ1qLDaSxGpsZNRGBgYFf0krR9FCbBgmpKc+7OnTRlxLXiJhL+/dq7RnQBSbctL9tm3fLnhD/6reX1mZ/fI//51S9uhfUrCBQqRzYnoyPDRmP//Zu1Jx8hofG5fzNgYPScupZhrX5Fykt9NH/Ju07Ft3buvnARLv27/PRoZHVOOtohRzHQeO1IsjDdvNRqjP6HXZBIqCO/XoqMYYai+A0PCww0aUqwBi4AwGHw8fPLALFy4KFG3cuMk2btwgpZtD21IBVUANaaR79+6RwpGxRDs5PyAymOuoZuDEpPqO8QdEADavWdPq6blRWibnx6wl1A/G2KEsVaq0eVRY1IZkgjGegov3+WvXBRwZu5yLtQ+1FtdkLAHN1rStUSoqYA/1IgAEsBnADwAC+IPpES8MfQAnTc3NUqLxYIG5gup065bNduar05qbP//5zwUcg+JW8Eu17PwBB+sDbSFmQHsUzowX2gH0AlQDezm+vnmZ2nvn7p0CwAPQ0ydci/ujz4gPqfzMU5Sdw1PjlgJKRvAtlDvROpEssZqqKh8LuNxn3MmeczB3ma+aixVu1kNfUhrA46KnJ5EiccY9mvtjnZK7t9KlZwNHr+/oYFqGKBFwDCnV4Xs5Plcf933mD+l8/X30dxHKKLhRln/PzazT8c+xzNN/zGkgM9AZoAWAw2QEU5aHDx8olqhuOb51dau9/sYbdvTgfqVUU4sQoy0U3lu3bik4rDPGGe+McT7LPAJ+LamptY3rN9mVa1ft5Fenrb6xwbp7ey1R4qZWMm6JgKMAcaSeZU1vbqizl1EoZzJ24uQJ27Z1mwNHHjKlKjT/ib8emCbwIXNldzqq63vpymXrZw3YtNFOnf5C8/DNw6/Z3bvtMkkBpvmDLYeOWpdJDY/SpYnT8mXLZDLEcZS4YC3mem4QNKb7ZK1UHIeGI6g3rYcVgErGKnObcc3PmFc8bGC+8j3TtGKZ1j4Z61D2IpG0quoqzYm1K1dr/QgGYcSH1GbmT1kEHAGdrG/EnXqzrFWEg+9Lf8/LC9Be1r1sbtpSKQf3oZ4j79MGzhHKlBArHuLxUsmGsgorT9XoIRmwevXaLcU9/5N+8Sy+X4xAMQIvJALFxeeFhLV40mIEihFYTARmmcZEqU/65dx/Q59hLc8AGx93nrmwZ7EqwcXcy+OO0R3kYm7TMdOaucc/1T0vcJ5HzrvY2D0n4PjofRR6QpuNAFqeFFPV7YypTmYdP+f+/RbnSVh7ilgteA2Lqwbntj4pd+fHvuZc32uTPb6t8fvgiFmw+JF7nj0/4nA2Ewej4oczxyLUnJlYkeo2+sF4Jm0Dw0NSTJBmqvTb8XFt+nAqnpxOC1CRJu0OrRORE2fGMqRiR+UL2ESjuiH1FcUIoAD4x+YNWIdSEKUSGzggI5s+NrENGJWUlCilGdUiZhakzZGaimqFzTHXBFpQRxEAgqIPVZUAVG2tLalZop8NjwzruIMHDmqTCJzgeqS61lZXaqO+ctUqQYdTpzD+mLD9+/cJAnR2PrT2dmpDuhssIAzTBjaxfJ6dMqmjAEmgj1xJY8CAByRx5ehshaMrqcI8yFFrLvo3CrmQUs0x6UTOsqQLZjJuqjIyKmgAgFPK3NhYIa2d+NBW1cAsLbVL318TcArQZe/LLwuOXr50SeAR1Qtgj001qZZssql/+c7P3lDbRkZH7OqVq3bv/j3Vt1SNx5EJe+vttwW+2Gyz6SXtnA31YF+P9ff1RiYuaTkKcwxj6cq1a9Zx/57HKZWSQhA1GmPDazimCsCR+wRWchybaZkO4YStseWgmg05oFMOzMMjAsKrV7farl0vCQaGtEvg05kzZ3WuLVs2636DKpf48j5AFRUkiiS+D1RXcJj0SaB5qVSIAAtBZRxfK9zxlT7VRr6+rgA/SFHmHCGdnr9zbaXvZlC2+h9eUjSV0laz7646cARSUGePuQxcApADUjB/YLwDPXg/AEf63FVyPqb4PPfI9c99+63AYFA4BnUtEHjHtq323bdnNZ/eeecd9ScNUTppZlqgA4jHH8AM/2W8o1oEptAffJYoUccvAAAgAElEQVTj6QOut2HDBtu8bafa983Zs1J0MadR/9Im5hBlFBSTkhI9PAD4UiNwYHTEyioA9jPmKSF2pLDjQexpzZgfmZRwjBFPj82r/2kz4wJgTRv5N4oxxigAimuTKqx5pTRanO/dOMZjE6uPGqVzc60AOAUnI0AZ1k/W69n1g2d/AwBFXcHIA4jZD00B7cBg5vIsh3nVd5wBleGMjDvm9tjo2KwUcMYRaynt8N9n8gK7mPa8/spBlZUg7R/YTp+ppIHgOcpd1vaJqLaur/NA99Wr1timDZvs9t279unJzwWHUbfzFUcqO/3Kw5cAXB1SM+6TVltTJfUyLaFvKWOAUQ2qyJpkaQHyKpZRHVr+Tp8SowuXLtrDni7btG2rnTx1yoZHR+wXb74tAxq+R8I8lGqXGrhSEQfzH1SHnq7Ni3tDcU2aNQ+8GKucg3mLurCx0Z3GiRdjm58zX4gNf2ec+1x3gxbGDLGrrq3VehnUnUBHvlu6e3ps7epWHUPaOg8+pPysrFD/VKTKvPRApGwEngYDJoLJPGdsusKxpAAcc7mM7hHgGuqHAllpJ3+CiRDrCeu2K7hTVlbKWlWn78GammpbvnJ9cc//pF88i+8XI1CMwAuJQHHxeSFhLZ60GIFiBBYTgcnhewX8Ea/1J3fVWelHiznbk4+Za2DyYwDHvKx9/aU6bYkYgIw1WQqU+QDbk2/thx/BhkF15fw1y8E6SvksbLRUb2uGXMXvyTdX8VqDM00Lm/HFNDbUEVzMsS/iGK8xFY8HarF5oOaclOpZ8YicgguxW2QfO3CMbYJJPYtBLdQbhXPOSdtGqTjznkVur46eGINymk2WCFSwMQfssLm6192pmnlswlDOEQOUKtSJGx0f1x8UGABHKSzGxz0FEsCWdbdgNmhAH+Aif1AhospjswuEJC0tQCIAHmnNAB/AzYoVK6MNpSsh89PunEqtwfaOdinWAJFsBlevWiVTkOOffWY3bt7UfaDUAnAASXlxLQALNQwBbFJQ4WqbyGsjTH0/2kV9Ry/WXydVTEhP5R5dzVYlIOUbTzaCGakKuVfagqomAXGNXq5mmvl3UEvRf0qXjtSSbLDlKkq9ykjBJ9AeKcv6R4asd2hQQBDwN9A/oBjThlDbD6gU7j2k+HGO8995Db+gVCNluG1tm9KIgaR79+4VaLrXcc/uokiL3FT37NmpzwwND1lHe4fgIAAXtePERNp279pjGzdttNolSwQi2MwyDu7cvGFdnQ+sbe1aQV/Sk2kH9eM+P3lCClkgEQqtvt4+1X1kcw1wxKnazQ744zX5Qm015hz/JoZLl7YIiJC2zKb84sVLgglysF3TqhTTkD5M35EuferUKcUbIAZ0CWnb1GYDLg4ODgku8ndPbXVHV6/B1qhUxACMgmo1qC/ZxHMc40Hp65O+RgARmENK8a6sFAAWHIvqx4XzBXXYjY779qc//UlAoae7R/dGmrqnU2ak5gOEMH+A7DhQE+O6emqQen1PKajKypTujmJKJkfd3TLr4DyqHRq5/27YsM4unf9OoxXnXe6H+wdmYyjEQ4cwdgDA3CP9D/DmPkLNwVD7EABF+vyB/YcU869JRZ+YEABFRau6mcEtO0pvJrUaiHnyxAkbHB2xugZ38uUeUe8Bk1BGoqBmvBBToA19xTzCyZw2d3V3OfTLmwHVAeMAWV+/EwI/Bw8esKbGJvvs+HGNL6XhT7thjNepdYVjmPehPmMwVgkwdqZmo38PuOJxBjoG4OfvOZQL6skZE66ETJrWtLVp3tJWf1jktR95BfVgWE/oH+BWvNYgbaLN8ZR65iLXXLp0mfr11b17pEz+5JNjAlbcj69ppVq7eMDAGKZvWFdIv2aO1i6pt/VrN9i9B/fso0+P2c7du6zjwX3BV8Ca1ISoYKM62Hp4IhOhrFWWpdQ3tPnzEydkYvTaa6+pf1KZnKfXR7V2vY+IUU7JA8Duy1euWN/QgG3ausUuX70ipf1Lm7cKzKJmpv+JKes07XEAm5HylnsKc5PvAuYr30GkOvNdIOVwBBhRK1dVVaoPALmscxzDHOJnjEPWJL6HpEimpADXi77HpianolIG3l9cm3O0tLiaF0DMtRljrAGq4VharnkqZWNpqYAocQQeEgOAOW2WwhFFJnOf8hGGc7c7e2s9KPM6poxhxo6MkwDzkRI+nC+VKrPmpaujOrpmzY2rinv+F/HLYvGcxQgUI/DECBQXnyeGqHhAMQLFCLyoCMyvcFw8cJR6K8aB4hDxqVSDL+gm8zE34bBRe9ylFlT0vaC2CYzFvgXiG5255iL8EhsHKrOAY5RexftyLl1AmfhcFI4vKB7x0xIbNr3hlc0uHjjG0929LtrjAew8+NIvOQciyv07XuMzVptzbroejtLxvorXCMtGKXzAAlQdggx9fdq8T+UySqlmMwYMYIPFpgel3wSgC4MAM6mYgrpJxg4lpZZJ52xiYlwKRhxI2RwGR2vGFRs93J5RbbGRY6O/fPkyw2ADqEDNOtSDbKbY+JHi1/OwU9ACgEjtQeY5pi7AF2ry8fOPPvpIKb+0AyVTfZRmGsAnsEapbuvW+UOMfNZymbTOQTxRP6KCkSJzSY3qpQE/g7EC4wBVnRtFRCYTmYzSbQFhQCnUL8l4H89ekiJ1VmamdhqqnFIUM64oy0QpokB20suptUabH3Z1Wu9AvytzpqYUd5SZgFLVQUu5yQNwiA02UIO4TqczduXilUI/AaAAjG1r2uz+g/tWV1tnrxx6ReAxGMvQR9TWq29YIkUs/cWGljGCocw1aquNTaqGHGnqgF1izdjCqOObM19bPpexw4ePqJ4Zm23SbUntPfnFKVtSVysYxs9xdsWUQrXXJiYtKdfdUnvw4KHGDPdC21Dw0Q7GIpvwTZs2qvYfm3HgzLlz36r/eAGrt2/fpvOEedLT02tXrnxfWKoYn8QqpGMCE4FhwYWYfiR+KJJIuQYyS52YczCv2qRyTXbDH0AcaZBAgsnxCbO0PwRQWYAIOJLqC3TAcTyAaAcmQATgf85uPey0P//pT4IQgBXa0EIqdAwwAN+AvKhCgYkBihILnQ+4UlkpkAUQAkoC8oHKjGfUkbS7uaXZGupq7duzZyKI4w8cpFZGsQjEqvT0dcY2ABa4f+zTT2WgEdJ/AT4+x5OCXhi27N9zwPr7+uz0l18W4B1gn76kTdQL5VjGLH2LihpjEBSy/BtlGMcz1hizrxw8qDTei5cvayx7qvuE1JgoXF3hNekQMpFQKjFwvH9goACJWU+o/ce8xhhKBiVR6Qf6kFjrQY7WTD8vDym+++58VLphtT5789ZNXYu+Jt7EXWnOdXUaC27okZA6uuCQHT088IcPCZUPoJ+Yw5s2bbbz589Lgah+np7W2AoGPVFz9DnWMGA0ICsolh10TwsaUreTdjC3Qm1LwOC+nTuss6vT/viHP8pJPtTyY53lvsMaieLuypUr9uWXp9VXDfVNtnnjZhsZG7NPTxy3vfv32cOuLsO9XK7lkeI0AHplRwMgqU+bnlRpAx4M8TAIdetbb70l0HbjylWbGJ/QHEZdyCvUyKTUB/NsiLT99KSVV1Xqmjz4mBodl1qb+/UHEmVaF1ijAeLLl6/QdxTzme+UUKOWfiJu1JoFdNJ/wGYedIUxw/WBg4w9Ysmc5GesAVzDazT69zfrMO2vrqx0h3PV1nXQh/kV86OhpVnX8QdVrgLnO4x7K0+VRtBzSgBYa18EvX3tpoyEr4Wsb1xDADXB947pGgKXlZVqG+sRDw2DoZxKAEz7Z/TZ8nJbsWajYDXvNdetKO75f4TfHYuXKEagGIFHI1BcfIqjohiBYgT+YhGYr4bj0ygc58KWODR7tG7SX+JW53cTjrdmrirqx2gpv+zOesUImNL0ZrkZx5WZc1HZzFeJ993jAVuo37SYe5upbbWYo1/AMVGtqXDmXH560QrHR/t1nhRqAdqFsOP8cY7XCJw7zn3rGl6oD92VE4gwmZm27t4e6+nptt7ePm1iAQ78d2Ry3EbGKaI/LWDibsmR8zEpipXlquHV19+nk9N2IB3AcWLYC/izEQY4AjC5XtiwsfljU8xml2L/KBtRLrJ5Aujh8MyYY2NIbar2jg4b6utXWwBaqBRxot6xc6cAAKoOXsALPoMJDWmabEj5DE7WQAtiQ+ossEubNExARlz5h3IR0OG18zxtDhAIHGHTBmwNRhZAKdYW/rCZQ7mn6zbU+89n9eNsD3mpY7IOHEO6W+izyUzaevr6lF4KfOgf6Bfk41g2+GwwqdXGpp7NLoCMen5JUr2zDgSBVKST8wJw0d/XLl4t1BwEqL606yVBQjakpK6vX7deYBHnaOAm98pnl61oFlQARnBuNuLUhwNyjY5OqLbZu+++K6Wh1Gf9/aqDeOXSRdux3R1quddbt27b3fa7qiEHNN20ebMcvoMyNqRKA1OWtywVZGQc0k9cw1MZkzJzuHDhvIDS5s1bdA/8nBfp0ii4iCljyc1m8hrLXmOwR7DSjVpQuzlIo9YnKjOuibqJz3OMQ0BMSxz4A3AAB0GJSjqkwD8K8GxWSkvGjYAf10h7unShPmeUakr/U4tzJrXWIUEAjrc7u+z3v/+9rgVYI0YAcWLgqcFl3tYlzJ0xu3T5ssYeDtT0G23hGGpwEgfqtfEQQQq4khKpvwD4vX291tLcYvte3mOnvzhp169dE4Dl4QOwGRVoRVWV5co8fZPrcW4A9+9+9zu1jX4TaInUmuH7lhT5A7v2a9348vRpAThAGrVDSR2W4rmySusJ44l7Y15+/vnnMpMh5ZW+ZYwc++SYbdq8Sam509mstd9rl8oRIyjuF3MUxrgDOge5wDw6hrFOmwVi84AaVyWH1GdiDhwL5i/Ma8GyPPCxRPdKXT0U3sBPxjNg9MMPP4zWNIfEqFWJOUCNMQuoRN35zdlvBNT10C16aBSMd4gJ651ctqP0+WCwFdKLw/rCfKft4SFlPDuA8QdApi9Yf1599XCkWqzU2kVsicX2Deutv6/f3n//vcjsaYPazJ+gLOQarKHHj39mx48fl8HKyuUrbeOGTTKJOfnVl3b09detp7/PRsZGdX6u7yA+r39jkBTU8LnMlK1auUrrKjFjTL3x5ptSAF/9/op99tlneu/QK6/IBIx+UO3Brh7N26HREalsx6enjIdjMl1KeG1OxgcKXx6c8BnmCKpoADHfPcB1jnfVqqd40y6vcZgouHszFoGKPESlfAdAju+kJUtqdDx9Eh4kADX9u9YNg3hoUZHE5d4/Tx+7atSBY1V9naA4MQ7p2I8Hjl4ywusC85DE9F+upbRwlQ5A7TgbOKLm5PuP/9J21gfmFPfMuq26lpgbTWesvLLKGlasLtTMbKldXtzzv4BfFYunLEagGIEnR6C4+Dw5RsUjihEoRuAFRWA+l+qnAY5u0DADuFSAO2rvXJfqhRSGL+YWKSg+Axz/0mnCc+8xHquQxrmYOMTroHH8vIrGxZzsb+WYRNyIZU6j56RULzYec8fnrLMuWFNz9vXnAsepmEu16mxFjrKowdo7H6g2o2qXmUk5ghKMTedYetIm0lPafHtNrZw231LNZTM2ymaLQvmq15VSujN1AdncTI1MSo1CqicQh003G33S/LyUQEJKKVIplfbXslTGDQHOAAjYOLGRRG1z9eo1K0v6cSjsuC7GMaSacj5UQigmqfMFMETlg3oSxR4pmUA1rknqG4X0gzpmWUuzrVjWIpWLNpikw0Wpq6TbEhe5gNKeQr09hxLEwYHAtCAE0AeIqtTAGHB0eDDz6xX/Jp5s7pUKOJ0RECJN9dqtG9Z+757ah7oIkHfnzm2xfs5BX63fsF71MHkBnrZu26Y09fvdnQJrbMZpBxtOVGSkJ966crPg6I16FJAiExCZkCSkBgLIjFKrL1KcAgDa2rw2Hg6opHCzWf/u/Hn79ptvbGRkQrUX33zzTcFGoDB9Rep1Kpm37du2WlvbWjtx4nOBLDkBsyFPlVjbunW2ddvWAqgldRPQRMov9Q0Bn0A4zFuAqlqrk0mlk58/f0HxAUaRqq21KpezK99/L6VpAIO0FehDTVDURfQP4xPVrbvBUpPR1Ub819WMwAfUehhRuHMx/eW1Ir2WmoAkG3sgQ+TQG+qUOpvMWx6137TXGAyp0oJaUtGVyoV5JqWahwBZN7DJZe1uV4/99re/1bjDBZvjAKJAJVTG3IerPhtV3uDrr79WfzPPGBekxQL3AIQYpgBfbt64aQODA1LO8SKW3A/K0pf37rEzX31pN25cjyBMRm7uu3fvEsjOVzhQYX4xH5lz7/35z9bd062HAeFBFfetWn65vB4EABy5Z4yJAJiYCTFWiLXWAEto3JJGjFoLAPrFF1/YyuUrpFb+xd/9QunA9zo6pMbj+4kSD4Au1hPqXPIgw+vHjmuMSCGnciCuSKdcQ1CAhZ8LLE27+lSKxigNnTHBmFOMKyoEON988w2thzzcAJQyV1BsfvDB+6qVF2ol0lcoTrdt32Zr164T7Prss0+ljAzp9EAkV7gzn9Jabxjb3AP1E1HlhbRtrT2UbEiVaM1iHAJR+ben3boiEQMuxj7xZQ1kDh89etRWrlipPub+uP7tW7fspc2b9HDok48/tv37D6ikQFBi9vf3KQ6sObSH+paMQRR2bWvWyXCEdeP85Yt24NArdg9wn5nWmBgfHVNpBNUTjNZEj3XCUom8wCDxYC2mRi+AkAcX3Z1d9uFHH2q94EEVsWBuMaaWLqnXmlPX2GDJ0pRV19VKFU1f4u58/959KZgpgUAZC2LHvAcUosTt6+uPlOmok1Mao4w35imxZvzxMIrxGRR/zFP6hYcenIcHZbxQfPJwArjNg6uQBsLazUOfmrIKd4GO5j7fkcQDIF9VX6s1E0U25yAujwOO9C3Xpg0OSH3dCDVRWX8Y27QNhSPJKKHEgkp7RCVRWGP5/g1q1YJSGTBZWWXldU36HN9fy4oKx7+V3zaL7SxG4CcXgSJw/Ml1afGGihH424nA8wCOP4rCcQ78mR1hdhWPr8s4tyeeG3DEMXmR9QQXGg3PChwBJ17Y3l/8kvxTf7GZW+yLDewPfdHD0zlX6rCRdlXNDFhP5gF0XrsNqBEgsGBhVJMMpQabSYAUQBEQkUumbJwN+/iE9fb26H02Z9RnS+ccMvJvAA/nZsMLyMCplvORmkeqJmCOTRpgQMqUoaHI0AW4U67N3apVKwUgqV1FeipAkA0YG0U2xXwOVR3QDHjl5ijjgkgct6TJARznIqVUcCqfV8re5jVrbHhwQJtk6scBo7g/6pBR2xEAMzY+Jids4ADgSWmppHxXOABxdVOU6qp067yVMbYTyQIciptFpFNelw14Qe1AzsuGXZvUHOYvfq7w4hoAilQiqVRTNt2ASiBdSOUeGhm1uoZG27xps7UsbREQuHjholL+gBHA0vXr1km9SX+QikkNRRl53H8gh1rVKEOph2ozMnOhzib9BgEj3sHkhXFQkUooXmyKUboSMzf+2GgtTU26L0AP42gyPWUnvjgl6JibzNrS5ha1BXXNjZs35DQt9ScpsxUV9r/9l/+iNHcUTcwZVHepspStWr1CKa+Wzdmh/Qds5bLlVooRQy5rPYP9Mm8hFXHfvpetqalZ44sNN3EGYHEjpNG3ta3RcZiDUK8PMwkHMyh8PH2Rzze1uKqOeAZoGPolB1AoD7VGK/VjgA+bd1dDouAqE3TU+JAJkNfZ85cbw7hSLHI5xs0468cAAwIUdTMN/7dUgVKOEwYHv6iYbvZ0229+8xu1lzHMmAIoAQ+81pubeQA/+ByqTUxkamqrbXxsVPObOSS1YnBxJiW8pkaKNWJAmjvAkTlQXlFln35+QsrUoLgjdrgLo4bkGpxHYztvcnT/wx/+IDUrbZKliQCiP2wi9ps2brJX9u8RKCeNngcNzP9Dhw4J6ob6h4xrrktcaS9qR1SZqOReQr1cgQJwqgD8J8anbGx0XMrJD499IpX1VeqJTk0KesuBO4diNKv5wRrjwKdUYzD0GLEV4COl2ismap3S53I53eM//MM/2JYtW62qzGtnhtRrHOtR6xFjjLOUtp9M2uuvH9WYwayDfqPObDD9YYwChQH9HR3tWmdZN5SCDgyj73ngotqKKJl5uOPAkbHotfxKC0pE7hMAxrwA1pKyjAKzIlVq3V1dUmIypwGnwNtr16/bzm3blYL//nvvqYQCbbl3775U6MA+Psc9UcOWf/PAB0Ukc5IHApRMAA5TG5U+o09RU6sO4rJlMjlhHeJnQMXW1lU2NDyg8hWk92Oi0tfbq/HJGp5Mlul7DEMvxhkPn7Zt3apxtX3HFj3AAiaGVGKMvjCpSQBsJyc1VvnO8f+OqT3Tk9SBrRC8Y5zz8Ii1Pzzkog/5HmBtDg/BVFOX78ySpMYKQI7vN1duAlIzVllaprnJgwuAns9/E/Alxvw3KGz5TmAtYDzTNvqStYM1RnUv9ZAOoMhakRWsZMzwX9pJ3+p7QqnUXraDPlYcykq1ZqrOLz/TQw8fQ6wnaR6UZHlQhjI/5cZP09N6+Dc5NW0r2jbou4H1eWn9yuKe/4f+Ylb8fDECxQg8UwSKi88zha34oWIEihF4HhH4mwGO2mPOt1wuHjiSahwHEs8cw+cEHGelVEcpcotpkzabsXjMclNezAl+4sfEFY5CEIt1Cp8Tl+m8p3I59Jg9djxt3cdkSMcXbMS5d3xMmzxUdGz6MHBgQ8L7vUNulAGQchOCaW2waCcbTZSM4ZyuTCqRcoQNNTAGmMPm2dU7ZmtaWwX4AEChdhabexw4l69Yrs1tVVmFNklslmgx6YpsRGkPoBRwBQgDKLKJRaGIq2zFkmptQGXwwnXG/L42bthoW9evtaH+Afvd734rNQ2be95n48iGmBcKJdQ23AcbQjaGJZa0UsHjWBmAYPKSNyu1YGQwYyQhuE4R/xhwZKPOxpBNr9QolPaPFJEhRRd4So3MrgcP7eKFC4KpxCY4WwMnOnv6rLGx2V555WCUymt2+fIl9Y/UP+PjgrrcY0Hlt3adlGwowTq7uqSKA7SonpxUZyVKh0aVR6o5bR8ZHpbiDECwdvUKpWmz+XdH7nb1xebNm62lqVl/J4VyPD1lvf19dvXGdalMxwZGpZ7EGAZwBVgKJjaML67/1ptv2henTws0Eh820anSpC2prbHGhkZL5PP28zfftjqUr6qdl7CHvT128+YNjTEcbVGfegynFD/q8rmaLaNjGCucG8UfwJQaboxRpRVH5jvUL3OFoivwZIIVcGEmJ+UQY0/HJ5NRrdJpVwSS3khdTlxwBQ8x9Jrxehc8wOFYQOgxwFHKRR8/vB8AZHAsDim8NIcxc6unx37977+Weow4YqgDNKGvqLcJMGEM0//0K3MAkD441CeACdxhvmiu1tUJHjU3NEqBh+IVuBHqUAJQEiUpO3HqtEAz6a2MMfqcOp+sGT4zErZi5QqBHuDT+x98oAcBtCHADkAK6xBxkCnPujVqC4CO86KMPHL48IxKND2tdQN4Rf+hrB0eGhL443hqdIbzA4L4OxkC6cm0TabT9uXZr1VG4PurV5Vuy9ir5OHG+LjGBrCaMdHd3SWVInHiHEq5LgXquMo4vIiJZz2Yxg5Abu/el+3QvgNSjfI+KdpXr11VKjDzZCrDPSSkPqVvWRPd7Toll/S7d9t1XdbcGrkD12gMM67o/zAeAwRHxQyIJI58rwYgGdKB6QeUctwX6y6KdOAayBQ4W1dVrXWVccy4AURj5kQ/7ti+3QaHhuzff/3vMowCSN68cUNAGXd5wCbrNqZbjBEeCrF+Atg4njly8dIlrVesydSbpX8pbUAtXQApbfn+8uWoPmfCuns6dZ/cf0i7515b16yxqcmM4Jf3RVZtIx2aV2NTndYoxhTnZNzRFpSmLQ2NUQmMymi9ccdoKT4npwQlvd5ildadABzD9yIP14gra4ceTDA/+e5JJRUD+p7UbF6qn5jL6aEU32GcS32jFH03+QJs0u/+8oK9nHd0FHVtVaE+q6c+e994vVA3+gnAkXhK4QgoBDADzyPgSH8UgCM1Q/Om78ZQLkBlDQD+GL9F7vK01x9SpLQ+8DBr60t7Bae5zrKGomnMT/xXz+LtFSPwVxuBInD8q+2aYsOKEfjpR+BvBTjONZ+Z3TNKoltUZwk8PSN8mnWB5wQcZ5nGzDUpWeiO5hiY/EXdtRcV+R9+0IIGL3NOH4+HQ4an+XRhG2NZdBgaMv7f2WMgApl51FlpbbiAUChU2h86GABOyAyGeoy5vDY6E1MOGdns+3h09qbafwl8L6hT5bCLVGVgZDCv4HOkeqKaCYX0W1vXSKnF5pHzoRRi40d9O4AADUfhR+F+Nktc19OeBwUqcDS9cOGC1ElslNnQAsJReOWS7ny9a9cuAS5AE5t56rsta2iw3u4uu3DhYqHQflBwAWm4H5QoSj+L6o5BFlKRyYU70UYAIDIsUD0uXGLnUThmAJaRwhGXasIHKCE1M51399Henl4pflAwuopx0pY1tyhlmPgB1Fyh40rO4THARK0USrSfTTdqQpSQKPeAFqQ6s1Fn87pt6zaBIM7b1dlpvX19igv3KwV1Pi8lXADdQIG77e3agO7Zu0fKoo3r2tS3qG0ePHyottF2lEw1VdVeF7K/z+7e77AHnZ2CPLSHOp3As3Vr10kxd+XqVQ1JmVqUYrJSa9u2bbczZ8/I9ASAwnsoHIGOUvxMTtm7b79jTQ0Ngr+5RN4edKOyvClgjJKPc5G+ygYeOI5ahznlNUFRLaLcq1daLVCOewF2Mr64fwBWcG2mb1RWIAYc8xlXIKntZe6a6yoz/8Mr1PZzuBaV7SgIHF21qHp2EXCUqjlSyQYgF1SMsxSOEbwIcIP/Xm5vt1//+teC164MXKU4j0+MKyYAK/qYe9V9lZdrftXzC8wAACAASURBVFRVVyg1FchEPHgBHlG2CuYCA6N6dsSF8Se1VbJECkfgU2NTkxRxKAiBg/R9MNsANBEP1MGk5ZKuzrWBmqxrtJVxSL8zJhK5adUy/OqrrwXJUUMDsVF8EX/aQLoqcycoi6kjy30pxX7VSt0DylbSXt3lfsIG+4eYlHbqqy+turbGBjESmZ4WMM1NZ1TPlfVh586XlHoORKPm4/fffy81Ha+CCYeMW3wsuSM9D898ztOX3NOrB17ROGQdJPa3b9+WqpS+QE9OzEhPvnnzlhSCvKhNyz0Iyqa91ifXYIwCq4FAvFDoMfaID7ALpZ5gXsw0RvU56xscVpeUOHjGZTlvAol8xoFl3mqr3GUamBZKABALSlEcfeN1O3/+Ozt+/HNPJcbkpr5edR+5b8opcM/U9ey4d0/fIzyg4DxANdVWZJ1OpfQ9wvuMBWo0AssEfFlnyyts85bNWgfv3burmLD26Zp8r+RytmL5cksmyqTi5hysbVwzuD43NCwRPKuWSYub+fBf1koUfsA4xkN4mEffybVZamUMYSYEYN1gxx92qIamMeaolZhSHMP3gerzJl2hy/2iSA3gmXajcg0wknaEBwt6jzqc02kve8HaEY0nmaZVVSs2KCr93mdAYllZKM+QVttR2/JdJzOhOQpHIGQAjjzkYT4zJ/SZCEwLOOZyKoPCvfGHh1gBZlPgYfPOPXrQg3J2eePq4p7/h/8qWDxDMQLFCDxDBIqLzzMErfiRYgSKEXg+EfirA45xFWOM8MxN236U/Cw+3fa5RG4ucJzVbqRn/5GX9uA4+lwiXThJMAF42rOGum3hc3Fl6CNO1LGTs5lgcxvSqMNwDM7PU1l3zWVTyCaUjTGbjbHRMZm/8FIKIG7DUY06pXlmZ9JHUbmgzOA4beYsLzdqpU0mTCAHswmAi1RS+bzUU6STqdZUqkRqFxQ4pJN5jTyAUJUrF69fVzv6unsEK4AdQAyAHOlzGJ0AE4GRONXyPuoaAIaMZ0ZGdF6lDlZUaFPNxpfrleEmOj1tVVWoF6mlWOuKouoaS5BqzsZMtc8o7O+BZXOtjahYjCvQ2MSJu/KZ6IFAqI8VnEgBqgQkm5yps3Xr9m3VWvNaWxnrHXTHbzba9AMAYfmKFQK0a1atlqqL9GNqFHJ/KLDu3r1jmXzC2trW2d6X92qjSGoxNfq4T+qyrVq9quAWDjDApAJoALAkTRu1qLs4l2qDTboz0CSoclB/oTjjfdSHpBVu3bhOgIp24wzd19erDa9cpOX8Om6DI8N251676kui6uIaowOjiun2bUDPlYIroXZYQ32DYAL3DUAmDRzgiHowUQKL8433yOCQ/adf/J2uMz01JTVTV787pYeUYMacjDWqKpWSz9hEwegGQ55mCkBg3KJMYkwG85egZivJeV+F+mhx6O8mC16f0c0v3Hk4pOZqrEQPVTiGuKpWsBS5rjjWfbHxj5RPAMdQ30/qo+h8+jzLsSawK5yAIAFw0a47nd32P/7H/1sA5DJtGh9XP8RrBgJ2iDGAiP6rq6+JHLW9tqhDK68Ziesvl/Wao26GA6Shv3L5hH3y6XHVCqUfgdDMtbffflvAkWsyNlAc0z5q+WEo0vmwU7AIoEL9TdoAMCH+zJmH9+7ofOfOnbNNGzdK3cdYZb1AKehlGMa1JrmLb6UeIHA91HlANVJagyKM+7l9666NDI9KwXv81AnV+Lt5+7agI+sGKl3uE2CPMRKg7g9/+L3qjwJsgZ1ALTfAcsWpatPKEXhGfc46QnsB81SBxuyKdVBgKYLESmctK9U9HTlyWOng1JoVLEqlNE6VIovxlGpFJvUzYs+cZM37/soVgWpUwrSLMT8ygmLclbKeep7QmubAN6OapPxc9SYjIxFiJ8Ve3hRH+gNICEijL6qqq2zrzh2CUNRNROVXUVkhkMofoOhXX3+lz3DfADdqIQIYM6Qpc/6REY0DVLKh/iEPc4C6rKWC/9H91dbWWV09xlWeoq5SHl1dApL0I7U1k8lSXYsxxM95SIU6G0C4du1qwWweVHBfxN7HbFb3iMKb91nzg7EO44SUatbFMKY89q48doVlXmsJ/QEQdBOhpB6sYf0cgGNI4y84PCco6QCgr3QlflRQIdSAlCpV6wE1kr0MCW0gngBOjuc7jX5TyrRS5D0zhFqVcpzOef1R3qfGr9Yq4GJUjxS4CKimGiXAUcrQqBSDvsdI8c5mbGxyQt8t9B2mYzKaQrFaV29tm7ZpvDLmlje1/kf+xfBpf3UrHl+MwP/P3ns/x5Vld54nHZAACEN4AiDoPUFvyrs26lZLMdKEfpyd1UbszM5oZjf2j9qJmI0YKVpb1Wa7q7ssu2irirboCUM4whLeJJAbn+95N/GAJthgF0utlTKlapJA5st7zzXvne/9nu+3GIGXGIHi5vMSg1m8VDECxQi8WASmx7oKvK14QvgipjFrwcBVgM4LlLM+73P/3AHHeNvzgI3/ygHHdavfX2x6rno3D/obZaeu8ohew2qNa0EqIYoYVUp+17RPWozSaHSWozQCzZSQDU2M2dj4uMACWG4kHDBfSNSm5mb1pxybc5QRumsl312WQSPNwUpMEkj8KfdVogUDCRbk7IwSNVgpJIUAfAAVJHJNTY0CBUiqZOSyfZuSUlg60pSMkqju7h45CAMYLczOCRyixFOlddI9ywhYkEGIjFvceRPmY1V1tRJT2CsAB7W1mwVMES+VnQJsZnHurVPJdQCISCalr4YuW2QSwe8E7gRWLoloZOZAH+lbSPTFgsIZNTIKCdqkoTSQInZi6kzLfgGM9ItYzy4uqF8q6yvlmstK7Gvraq0yWy5wguvBcASowaQB192F3JIdPNwhMxaS67t37tj1GzcUW5ykm5qbBELyvSTgxCuw+dDdJMHExRtQgMS1salR4AbfRVkjwCgabU2NjfbnP/mJdA9PHesQSEG/AIIBA2AnkSxPjD8VYPpkZNiym8ptGq3N2Rnr6umxuYlZJbLHjx2XKQ9gBtcFOKYclWvSVkqtYbapZBX+dyZlyVRCYz4xNm57d+6ypcWcjaMJOD+n2AU3aMAAkmnaAohIX7wc3lnkYS/m2oCUgJMOOFY6KBix+rIJN41w+YfVC2spcpZlHol9GIGJAdRhJTrzLXK6tUgvNQKs+F0AoQPDibm7Vj4htCUwL/kzuHMDNAHKMF+b2trt//pv/01zn74CnNNv1gAvYsHPGV9kCgCD5JadWBaIpPZaQkBg0ALMo/sWAWsCbeTsDZBF2abZbz/5TExjxi0cWrz77rua0/QJcE3mHAsL1ta21T77/DPNT4ybWIuUwgr4jYBXWFqDfT36DPOaPtBeQKwAlAk8ETuLscxL8qC7q0trhoMHBwHd9ReQlFLyzoedNjezYNnyrH36u3OWymRsaHRYzFvmNwAUMcS4BdCRuH344a/t/v0HERiekWkI+xLt8Ouj0+pzI+y6fKfrPOYsNzev34tBtkY7F8AR7cG//Mu/tPHxMTt37pxYmwCWXJc9AFCVudPevlW6pTL4qa4ScHj+iy+kuRrMawR+SbNxRYeSQybmWGDRAh6yR/F97GVcj3Hv7x8QOMqeCIAJa1JrbGLCdXCzJdo/vr56VYcjjP2mTZXawwHsYW4CagLacz+Qvmdp1hamZ2x+di5y2TZDS5E5EkBHGNSw9+QMTjl0ba2v1+oqq2+otcbGBu3n7A/sQwCPDx88tPLySo0/fdX+A2AWaQWjPMwY4Dw9NDykfV+AGqz66hrtm3wv+yJtDOx0GNPsScxTHUbIUMX3kLDw0Q11wNEd1gXOIx2SSuowh3kHuCjwL9JwzCSSkqSAPekaA156H/QZ/YBiySuq2U/EZp11oyWY/RaxMwNQqDVIybab+qBZ6oeYbmREnOLmMbQlANnSgY2kPiTsQAl3pOHIXkZfYPmG+wGfg2lZVbPZKuuaClINRcDxWzwAFj9ajEAxAt8qAkXA8VuFr/jhYgSKEfg2EZh52l3AWHiwD69vAzh+m/as99l/7oDjqnavcUz+LuLxr/Gagf22kb4HgXlHSAr/4x+NoR+aVzGH9fjn+B3gF2uBJIdkBiYMSSv6h7PJZRsfG7fJqUmBjSQcsFbQ/ptbnBf4J3bj4qIAusDkqKmotsWFnH4H4Ag4BgNO5aQ0lrLqSJeMEkEYTyS4lEdKMyzSSuT9sGpgugBQAV5gJuOlqgn9G+CSa9RVu2N00C7kwQNDAvrEi+Q0aKYBnpI4wgCZHkffzUsrSTRJbLkGyVYyTaLmDDYxyqLSdYEgy2aJXMxgJwIWxDHj75jwRLqN0hlEO2tpSS6sea4JswY9S4BZsXMmxMQZHhoygFQS2FDCSlmnGDTZUpWlwgoDAGPctm/bLpbo/Mys3bxxU5Phrbfe0mcfPnwk85jZhUXpxu3bv9/mZufkHEypIYkubDGYQJ1dXWIo4VCMVh4xVSKPTufwsMAFxhEgBPZRYGrBoESDDVCUsfrrv/63AoE7Du5TIi8NyQE3v+HvsC7nZmYEmmSypda+c4cAQdiOvX29NjkyaZUVm6zjyBEBA/T7SEeHvpdrADDA8IShCYAK+AGDdml5UeARDK85HGOX81ZZXqE4A1xU1FSLwehltr5EGGOuGcDGFWkBZxsy3tK0ezohUIs+MycBApgXFcmMg0rYu645eMpRoxiVvAJO8Arzgc/zCiXVIreuAzjyGTGplvPSP+W6QeuR8VlxJB+2oSdDbqIxMiLmGCAu9zxAnvd+8CP7v//7fxdQQdxgcwW2nBhzuMRHLGWAHYEmAsSWBHSpXDoyOXGQNCWGL4Bj0Mvz9eFrBg3Hzz7/nbT70GBlr+jp7ra33n5bjDvNZ8DthgaBeoCLuEnzJ+AYAJhMWQSsOCiHlEL/4y5ramq2O3dui6HHQQH9C2uTdcb3Uy4PwMM66ezssq1b2zSvHRh1p14+Mzo6Zjeu3bDhoRGt2/tdj6y8stLGno5b/0C/a08uU0LvewRzktfExFMbGBgU8OQyoYA3UVl8xC4F1JPUQgQeh71XQNayA86sVwFLMbMuAEe0UI8dPSpDJ9YwABjrD7Y0IDlAIDqSP/qzH9nBQ4cETLEf4rT8qLNTDG/2PtYxnwHkhQHq89eBUSdV+zgHMxHGBaBQ0g9RqX8mgYlMiYBW5gXrANMW9oRbj+5r/2GuIbUhkAs2XjTnYQyyv3CAxf2A9pw9e9YWpmas6+EjzQEOnAKrkgMjDF4CMxiQj3FBG5ISfw4hxsdH3IRna5sAMP6O9iWHY5ur6/R+rhdYeMwl6TmOO0Of+wv6mNy3kO5AYqIklZZsAHOfsnnkHATAZzI6zCpJZ8RE9ZJyvx/wn261eVynYdcCOM5Kl5W4ckDAfQBgm99hKBQHHEsidqVrOvp+8SzAMZTkq3x+ZlYxduMmP8wK65EDv3TGWYoBcAzPB7Dw+b1Y6pFbNfO2YCTEPIh+LpZ1xFwOGo6yjYskE7iH6KAjg3N2meXTWS81Lymx5rpiSfVGnt+K7ylGoBiBlx+BIuD48mNavGIxAsUIbDACsxOPC4CjtLOiutFvAzgGjR/Hdrz8bSOvtaBieCgPyWqcgbn6ehs3jdlIOzb0nlhJtVg1MdAqIWbPP3GJ94Ya/U/zpm9j0vLcFr6ADiPsoPASyyo2BVeBkT65Cu8lwQjWFMw3yqYBVQCCSMYAukhmpGuXmxNwAcgDc8MBxwUxk9BiBOghqSO54etxu6TcuKqs0hbmF+Xw6gzHUrvy5RWbmZ6xdKm7r9IiQLFdO3eqZJcyt+qaapXqcV1KMQEAYS+S2JBgX7t2TQYQsBNJfoOuICwmRP8piwZgePjggUANyrxk8jI7J2YMCTv/pkwSphDfV19Vo5JkNPtYj3wnSRxJ4pK5AQWJt8paozXAv9NLZsnYAUYAJMW4A3DJpCPQCtAB/SwHOOj3/PKSSt5IlnGAxtU16LeVlZZqHABRSOoBNAASYAiWV7k5RGVVpUqhSY737d9nlBoP9Q/YrVu3tBe9+eabAiVgF8F6zJSW2/4DB5Voo8FJ/0mMYSwCsAIm37x5Q8AcDTx40MuZeU9Pd489GXoicAHdPkoVAUfkmNvdbd1d3dKzI1Aw2X784x8LQB4fHlRpNexY4k7pNxqNMOxqqqqtZnONVdXUSEMT0xgAR643PjRuzY1NAlFobzCxkY7YzIy+hzZ3dXa6S/g0OoxTtphbsJLSjABI2EqwsvgTII33ZSs3CXiRgRFrICorXWGBRW7R0jJdARyZ+6wFNOkAWgIoqRLWVGmMxQYotrImBQzi/o5LeTAJigDoAC6sgHrOHnT2rpfkBiCIn6kUVmB1zmZzC+ovY4KWJ6XqzBfAFq4x+GQwYulWFErDAfJ/+KO/sL//H/9DoOerr74qkCiwnYiJl9s6Aw7gIPyO8tXSbEmhDzAPHUQzy80vGixHDgBCiXQo1U2XlNjn576wO3fv2rb2du0/zPP3vveexlHXTyQEenMAgPHSo4cPNVb0CzCJNae1hjt5ebkYabn5abWduQ7IwZxDfzRexkxcpQc6O6M9AMCccmpAVsDMoJcJ07C7u8vOffY7yy8nrLQsa129jy2ZTtnYxFMbHR9z9uFSTmuNPQeAkklAeXg4+AjlsAKUVc7uJauBFcp6Yd44A9SfGVL5mNs8Bz+xuQMQD+Pv8OHDKqem/QCCfA7Q/I033pRmLk7trJO/+Iuf6HccMAB8ATj/7ne/ExsdgI8GMS+YUwIcKWeXFmn8wMR1RLmO2HCAUyXIV5RZaRKzphr9mz2FFyYqgIwLaTQp3dk8AG8yrUHTFMA16ZqCgJzMG/R4Ybmy7w4PDOogijVGDAEUkXPg3+zHMKsBBQV0sgej11qSsdHRIZ/jmzbpM+yV7FVPngxZLpfX3q/9YnZWcxlGIOM1MTGq/sEKZz5wcMK9i/2KAxviwr0JgJxr0ncA7MW5OTFpA8NRh1FRSXKkZSAGagFwjDEccakOzELeE9zpYT2WRhqS3B+0d6wDOBJD2uVyAW7OJqCatRe52DO2al9pSnsg/eJeFnzL0GuEnVwAHGEAR6XagJEpAY4u4xCeFjSHkUih1N7cKEx7ROTCLkZ4MmWzS7CaS/R9RQ3Hf5pn0OK3FCNQjMDvR2BjmXgxcsUIFCNQjMB3EIG5GODo2lbRS1pzKwni8756LVD4DG+NDbV8GZQm9mGAlUJzomRzQxeKvwmWAvaC67yWn2M285yPrblavvCQqV9wgh8xGNZ+LRs+5J5nvaQZGEtylOQKDPOEOzD8BNoUytFWX0k/LwxhEM7zklZe4XQ+fEpFfuuHZ9XFV5Ui06rY3QuoaIWZ5A/ioRx2Vbm5wuNsuDDfVBIYJfTp57Tlec1cM3UK4BcdcJbVSmOd+bQkZ0r6QMwB0LyM0zUGYSthpjA0OibGmBgakeg9TDOSo4l513eDhQdQJS2zSB8qlKbBECH5pb9oK8q4ILdkibwL0B/u6BDgdOniRcUaMwTpKOZySi75OwkySSUJXkgASQIBJKXFVVZm39y5bfcePhCwQqIIC5HrujvukjVUVdorr7yiZIxyW1iDsGVg7ADQAEwxvrADV8rzqo2y2KDHRftInNzhd9mWF3L4SESHCrLIECtRDKlUQmCZ5oUALAcTBRbBiKJ0kzkQgRBig87O2eT0tHX19Slxh5EmrcmZaaurrRPAyFjyM8pamxqb9H0wtJ4MDipBhLlFGbriUl4m5g9gwPBAn927d1d9wUkXcOzRo06BlTBEAVsACcTYidxPKcVOpDJ269Y3YqIBTgCGAWIyNgCJvb3dYi9Sohm0FEmOSZLvwZTs6RHIgh4dJhfHjh2zL744rySd+UQ8MfkAAGUOUmq5a8dOATiwa+8+vG/3Hz60kbFR6+7p0Zxsbm6yM6dOW1lp1manpm1H+zbFBa1IwHHmHjGD7cPcgHXGfCAeYjyKmeWlhQJ3kik5DYuFFhmLOLDnJaUCtkjqA10JWYFofQNeMBf5DtrMK7Aj08u+lgrrL+70jtt42kFnL9/FPCTSfEsnbSnhP2d9sXeFe4zKwxOe2LMWYNihmdrV3SXQfXxqWixfgFt+z1gCTkmHsqJCJi0wrACHAYhYH8z377/7tn3wwQdqx+uvv271DfUq7WSes75ZtypDzsOaooTaS54DO5Nr0SaZTKDzRjn9/LyblcCegv0Y9R8gsDRbJtMYTFWYV5TiAgDRFgBvWNKsyTCnOCwAyMBJvH1bq95H35kzMMuYSzD9KsvKbdeundIrBSA/sH+/3JXdnCWhMQJQpqwfMNZlGtJ28MBBsfRCGSl94bqffvKpXfnqqtXU1QmcBLyV7mh/n+aNaz06GxZglkMO9pPQX1yIuS84qORzSOMMgzG6R+ogMWhzRvcC4hf2Ys012HBR6WwwHQFQYw36+7xEnFr1UydOCjQGVERegLV98tRJ7T9Xr18X8xFWLvFT6S9sa42TA1vsRQ4yu5FRKP8O95+wDOQ+XlIi4BI2OOAWez3jyByAQd7S2qK1LefxKP7E9v69+1qj0hnFFTmR1PoEWH7zjTdte3u79T3utd/+9reKDSxH1hhAX7a8zBphTU5PC9TEkIS2AUgz39HPRQeT+bd37x5ra23T3Jubm7UnGN7MzoiZD5Ad4s74LABAZkrEnmWecFDD+La2tdnendslmcDeD6gZDoMF5AXAMSqt1/jESqrZ87lf8hniE5zAw5yQ4UvS5w8vxsHnNPuU66HqQDd6tuH95ekSzYkg1cE6ZZxgoAdHeOIKEOrXSDkDOUX7/WCFvdHHF7AyLWMu7gU63ECns6RE7WGf5FmQ/9TO3KLWG+0RwJhftrmlRZeOMNO9Vc9aAq6XLZutUDyJZWN9UcNx3Yfx4i+KEShG4DuNQBFw/E7DW7x4MQLFCDwvArNPe1ZKqmMsvQAIrffZONtwfebhi8X+9wDHSDMsAGV/tBNzYn3gdAk3hXVeSZ5xN9CFtQzHPInUOgRHuR2uBzhyoh77Qi9JCsyaZSUTPCyTWJFoxuMOa4KH62CQEi9z9YfgBZXZBoOG0C3aslHAMR4KgLp4WwsMFTT4lgD0vJQw6KsFMI9rhJJN2iP2S6zkLuP46jNfqwHO1cxEwK34YK1i2SqFWHmJSUGSnKZsd9nyfDbSqhJrTcDOsACc2dyyElOYjDDSYN1RVq3kcikXieG7bhifJRFBqN4Bx1qBBjDklCSVl6tzgEQkcyRlbVu3Wn1dvcoTSUhIOGE+Mn4AZSTUsFdoA8yWxz2P5foKc2X/gQNKZAEoKmuqbXp+TkmU66AtKkGVu+nTp1aWStjuXbvFIsKkBPdh4oB2GCYPgB4AlSS9nqR5AscIAhiF+QbjiqRMZauLObE+AoggtlkESs4n8zaf93XnjK8IzKI0DgAy5yV9QecSxhUgyQAmO4vLYlwChsBsRPvs6LGjKuljvsD4lGs0jMSpKY0XYEsAlQFveC/jAOAIiNrX02UPHz0UqNLa2qakOThZM3HQO6RMkL8T65BoPhketV//5rf6GaW2JMwHDh6UIcvo6IgNDPZpDHoe9wh0QK+N/pLQo80IUIVbLXGF3Yqj8cULFwXw4XoN8OnaiSSmZfbKK2dl5sKLBPj85Yv2qKvLJqan7HHvY+vr7ZND9vfefc+qKiptnPEfGtEYA0Qw/jt27hToCuuWMkXmALGg7yTvrDfKR5kLAmsSScuKIRY7CIjYXKE8MoxxnAEPYDAyMiqQibkOqAeIqHJDmHcqi3U2YvwQRMs7lVRsAvDPnIJRJ8ZQ2mzRHGh0Uwc09uYFSAMuPul/IrMfWKWAiwDq9Lt/YNAS6RX2YViTzGsAYti9ly9fdqAsS/mt/wcY+8YrpwU4siZee+1Va2hAJ9VdetnLQqycobgCzAkMiWLloKkDMvQFNrTPf9eH4xr0l3mdKc3aR5985oBjS6u+68uvvpKOopcoZwRoMI/5DOX+gMmYFO3ctU2MPvYJ9lrW640bN1Sa39LYJOMh3Js50GCPYK9gXrtxh69FsWkxZ8mk9f3NTY22IIYZa51y1GWN6/vvv28LS8vWtKVFhxkCtKIY8Hf2N4Ch4OQtACZi26rkOLVSoh8MXNhPkD5gnwKsY28JB2Wu9+mAT/gZRxV+ILTGSEjmPGkHs7zu3ig8gJH9V3/1Vzp0gBVMH9gnpB6ZyEsPkzEjXoDSboziJdTMDe6VPuYpAcf0I/4KcgLEkpg1NjVpHhHTAFICVjPvvGS9U3GjTzCBt2xp0XcD1uvZJpInYG+lhP7smTN24thxrRned+vmTTt//rwMW2Ako6HZuKVJ641DCMUqMkgBYG6qaxBjEwASkI29knuxtFjLy8Rapa2wwgN7V4ZLC87wC+xF5pvfJ9N2+sRRAaHMSzdtKdWzBmsUoFIMxwhw9IMKDhpcw1FA4/y8/mQd83MdMkRGPwBzxJi9ipfAP0D+6EBCTMHowIr4sj7KMyVqh56RdBjr9yv2Z7lPE1OVNfvBlkqmWYPsgRkv7Q5gOd9JlYGlgqaoj0kYF4GrkQGVP49hPsP3L2qdA+zCQOceQT+RE+D6xIODphPHTyumHEpsadq+kUfKDTx1Ft9SjEAxAsUIvFgEipvPi8Wr+O5iBIoReIkRmB5f0XAM5U66fKTHtt5XqUQo9noZG9lawHEVS/APtOd5Ick/B3B8OQzH1SXVArDWKSN/HsNRyUcMqOShOziwUg4E0ARrieQOlkJIwvgcjBcejAFhSCzEXEKfDTADE47IDCA8pId4vQjgGMcBhQvGBp2xKpTUyoXUNY0o+QqgQTA3cBBC6WOBVehJ5rLcMNd7xecYb4uDirhdxkHeVb9bjU0qSQ96TfwdMEfJ/Cgux0NKHEjUVF48MS0mCrEWY2p+Xn+SmE3Ool+2LBAJEBVAECYRiXQAHklOMExQ6VtVlWKSTXvyR8K5e9cu27dvv0qIAU0YYmhjfwAAIABJREFUHxIVT7oWlPDevnNHpbvBCIV4bq6pccBZDptp21xXa8lMWuCJawOOCbyUrt/EU1uYnHCX1ulpb0NpViXTJMXMGeJBUgZoxjwKrBuSUC+Rc+CAl5dnOnAY2GsBHA+MkRw5YtoZKvyMvgQgAx3B0aFhAXKU+Q2PDCuJJAbM0wOHOsQIIZ5d3d0CmQAcmeOATiR0O3fuVN8ADWEX3rt3T4xP2ExBS5B/8z7GaqC3x/r7etUOEn7AWK7D5+kf5Zlcn/JgmECMIXPixq3bdu6L84YzLKXU9Af9uH1794rpMjjYJ9YX6xFmTWDqMUZ8vrl5izU3Nak/JOgAgwCr+3fvsfr6BpV/8zM0I1nbOO9SUi3G0VLOrt26aQNPBq3rcY89ePhAIAH9O33ipA4KAAqrKyoFXlJKj5EFcyCweAF2SMgBtGSAIdZ4QqAK4ApjCcBfEpXqxwEnfgdY5gwyBw61rpT8O2ttheFYr/kVyomlcxcBSfFyeq16GG5cW4CCM8gAgJzJtmSLlKRjvDTlDukwSAFeAJbR8bSlvABDABoMOFpbKZ/fZJ+fOydGKm2AWSy5gEgXj/FibmDewToS8zJiVmIA82fff9fef/8DAfCw4wJIQ5u85N8PeApgiljarsfIvuVsTAAQTJMAGH3OE9wgGcAeGQxWABw/+excAXBEPxXdzXfeedeeTjgQxdoCgGJ9U3I/ODAo0KK1rVnAikycIoboRx9/rIOHk0eP2Z49ewRy0Zb9+/ep3Doc/IQxR/eU8lM0HtkDaD+AIsZTMFbpFwcTt765Zc1bWgU4BuYefWB/FCCVSGjfGnryRHsOawd2JmXdSDnc+OaW4sJ+yDODSngryrUGVXKNvt/CvHV1dRfYbzo4iNjPxEHathGb1PX/HJwO2pQy2UHagTlsCdva2mr/63/4D9Ym/dtxO3/hvP3qV7+y0fFxS2XStrWtzY4fPy4jlSuXL0sKI2hJOvjoDuEa0whwjN9PfC54X9gHYTACpAVjHoAofg44F+YNgBxjRxyczZwTa1FrEkZ4NL/Ylw4ePGhHDh2y5qZmHXwBJn/6ySdelh1p4CITzV7JvsK8BlBlD+g43GHNjY0CplkvKnG3vA7IAD9ZWxyQADoy/g6Aw1JN2Pz0jOa4l1lXaF4cOHhAh1FbGut1zwns5WDyJTBxBlahM8N1yBgZPT0LcOTeFJ4DmBcql4bhGBn3+PUpWXfdYzFdtfc485D/516RjYxl4ixZYhmcsgNgGFynA+DIPVKHhTJcKy0wWJnv87mcDNu4F7oxjLPyae8sB4oLLqeCSRb7EnOdNknDV7rC6Kn6XsnYUErf2Nhkb7/1nvYT2tLasvNlPCq/xAygeKliBIoR+NcSgeLm869lpIv9LEbgn2EEpkY7n8lw/ENNDeWyIYEM7KI/9LnnAoPLK6CGP1m/hO1RiYuXuDzr9TIYjmuvq/LedZr+ewzHqIwwxI9EnAEhaSFZGhsbFRMF4XZ+TrLMgyygg8p6opfckmHkIeJvebEfBCbV1BRcZpX8ohkVlWkrqc2vZv89b3ziGmxii0TMQB7MSQ5ISEPiBVgAi0rABwYEkW4XD+MkhvQDUEcaWKUrDrjOtnQgcuVPb5V8JqIGqvw8XvKP/ldsvhTaCiNBEfFpTtdpoycOk9Y/OCg3YNcydFYCiQPsRmI6u+BMPPWDctPlvMAaT0ZhOjh4yPehg+WAY4XGj+8i6XT2Z0rjITONbLmVZ7NiaAFewUoRIwr2R8QGQVuQxB82FAAVSSmGETjPqtx2ERbSksxCYNvRVoC7urp6xRsQDACNJDUHsynSpyLppB202UvXPAEUiyMy5yDBI6EMoyDNseX8KuBYTNqoHC24zYr1CLhN8plfsgW0GOfn1Q8SNBJdTB4EaoyOiSEIkAIbD/AJ4G1ufsH27NmvhJe5DxAHkHfk6BHNmYH+fvWVWBB7uVX39+tP3LcBcCenphRbL1eul0bZ7LSzU2FUkdATdwwkAF4YE0pWgw4eJiAAe5SdXvnqa+sbGBSId/ToUcWMv8OempubsampCbGJ0N+ERQibjPEh/iS9hw4dUrsAjVifAEHdPd32Z+99X/MfEA+dSkrIWT/Hjh23dDKp94rViDHH3Kz08m7euiX3WErJ/+rf/BvbVFZupemMlSTTOlgAjGENuJZiXteD/cULcCcYOvDvADgqmaecNOlgZAAcA2tvBXBcYVvHAUfAQMYXRiAAr1xqI6AyH1hqEUsbEE7AJYC2cM682sdaoRQeABj5gsf9AzY8OipAi7gqkU+YSpsrN1VY65Zmq6xEc9QZm+gU8vtf/epDsfF0GMBnAVSWlwSYADwz72/dvCUAgxd7IesaAOx777xpv/zlLzWPkB4ArJdZRT7vrrmRxmjYpz0uvp+sgE8OmroBBuwnL7MUoJRzMxIvI01bSbbMzv3ugt26ddNaWlu1HpE6eOedd9TvcF+F/cyBhpfuzlh9XZ3lltzcRN+VychlmvJhfvbGK6/K/AUHdn7f0XE4MgDxgwzXVTS7efOmu9AvLan8fGhkxJ5OToixB9OMtYCkAet2c22dlZdzv0lZQ2OjwHrWLzqZAJ6Aj8wB5iDXA+yCuc38vnnnG41tAGSJG+uLMm9MbogHMWSPA+wtMGl1oOQuxG424zIFXk4NuOs/8znl5iQCUyPH6L/5m78RI5k1yDr/xS9/YXfu3S3ohu7ff0DxIg6BSQnzjXFnX4dxLrdsAEexs2OGejg8I09QUqr40B7kMpjbHC6Fe5cD7VQmeNxpK+9l/N20BaZgSYFpR3+3b98mVnZZSVb3oyB5AdObuKosX5PX9+gA1rEA2PcZ0/aWNs0Z9is+//XXX4vRSF821VRrPTHPuT59PnDgoJiXd2/dlikX44mRDfqXZ86c0TU3V1VIgoMxDWxFZzgmDJfqTMrvJaqsiFiNAQwkLswrWIwByA1gP3uvpEgi8J+uSSNT9ytnEfqa80NKZxjmBXBKU1IsSr+xO4PSq0DCegtmbYGln8i4NiPPJitj4uXcM/NzNhUZa/lzwIIM4ahumJietolpd/zmUI59ChY+82X66aQ9uH1XcxMwmVgGh/uqqmoxHCXRkM4UAcfnPWAWf1eMQDEC32kEXkJG/Z22r3jxYgSKEfgXHIGNAo4RXFOIhIT9N/gKCd4fevsynjUx4mRwN/1Dn3ve711b0JPuZ71eFuC4iv33goBjaJdYe5HbIawt2Bc8MJMso9sGyyqAaissQf+0nC8jHS2ANJhb4+NjSswAQFpatijJc8ajg0mMiwDHDQ6ldLSilyC8SIsRVgFJMiAjf1LKyYuEPQAdEslX8ggIteBgFQxMXDrLyqxy0ybpF2ZKvVzRCZCrb4/p1aTa1e7SlHjHBlji/xF7CnAD5iiJEkk7wNfg4BMBHCQYUwC1c7Niz/EnyZEAG/o1jSB+Wok04B8tkhnAwoKVpnHwxfXVmTowe2BmkIiQTJKgC/wxK4BUApmWlhUnkhYSu23btysB7O/rKwBvciuenxMQxliSRMHoqamukaMsP+O/U6dPi213/fp1e9zdE5Vtk1A5G4PrAzy21qMNWaokLgBLIVwkfa4l5hMhMBgBE4CK9XtK5dHAIiFEHF9AfsS4SUTlsWJn8t+CjQIejQwLiCCJJeEFxAUwqarxeUz7AYvk4hqNC8E6cfSkygdh6MCCZP7CSIJdisMs40iZMu0C5JVTbj4vRhM6fVyX7yUB37lrl64/NjwoYBIQjjJTWIeUWwIq4nCL7h3Ju0riJidVxggI8nRyGkKdAMZjR48JJGN+COxYylldXY0+AwDKOkW3jQT1888/jwCfDn0/yTDrEiB5dGzMfvDOuwUtMcBR2lFIghe81BxAv6yywso3bbLuxz329bVrUcxa7d//u/9JgKMgFsx5ovEAuHWDn4Su4cCUG3IEmQXGMIBhAothQFLmGJWOum4iwOCKOUvQudP8EOjhDMcH9x8IeALUo58k1WIBAl5GzCT2IGfuLgiUCGDqyNiYxgngmTFDn5LDgNlZ+j+v+DF3YXCxJ7BeNtdU2f69uwoO0vSJdQEg9Itf/NJm5gA9cGGe0voFmIAlCAjX1Nho165fF8CuuRyVDwMOvPvm6/bJJx9rbzh9+rT0Qpnnvh4A5F0j0Nl2sNucScnfeQUjpWD+wViKzZWC8Yi+I4xHb5tAs3SJXbh0WesWAyLAWnRcARxZJ2IZLy/r56wR2GIqUwWMnkMv1kuO2YcoE7969aq+589/+COZfqBTCOB65EhHNM+8TFqfn5nWZ2A2007asMjumfRyceJB7AGTOQSpLK+yVNKZaKwbJAtwSmbMiDP/AeYClLGmWOuwCDkMOXf+C71P95pkUnME1hcAOyCuzKciCY610iwBUAzswqDdGMxlAJtZe84sdUCc9QBgj6wAYD9tgyWIQ3TvQJ8YbH5IVFWQyhBTMe9MRRih3L9wkoft7PeR36/mYD0EB2MOgQJIxhpXie/ysuYdi69/YKCw9gJg7UCrA6oAqdLbLSnR/YK9pr621jZXVRfAaA4wPv74Yz9IQiqjtET3jMHBgWiepTXXxf6cm9dBy9kzZ3XAw97Ci++bmMG12g1O3HE7pQMvxufpyJgOsrjvEDcOTwAcKRmfejpmHYcPaZylb6g5Hemvzi9aiu8VK9TnkPvKu2a0QElJCvw+4BjuNYFBzz2HvUNSCxEDOpjGhENLfW8AKiPQPzwPyXm7pFTsc4H7Yj3O64BFB4qWF4jIvCEOOqSddbkSyqLZ+3mvWI48J7GXRVq29Jl7EeODNijmObt277bR4RG7duUrgcvMIcaQ9yGJwuHU3j0HZAIGUFlkOH6bp/niZ4sRKEbg20SgCDh+m+gVP1uMQDEC3yoCGwYcv0VJ80YbiBPmCxgRb+iyKv39jhmO/h0rqB3uqxvVcBSTLOmaVTJCyC3oIfjRQxIy1+4iMQzlkJz4h4f5wNojEJ5ERO6XSpDybjCiMuFhsb64DslrTXW12FBKpIVybgxxjDuFkkgs5BaVoMOs46Ee4JAHbcr00KMLZZgyVlBigEupsw1JDJzV5Lpkg0+eCEQ49epZAXshOZF+U/TKYFQZH/W4uzTA8poZERLZqbkZG5ueVOkTYA+MHpJJwI15mAy5RSUjwWQCQJTSVDEd5xw0IKGhfZRmCZhEt8qSSvKIi3SjxPhLiO3l+k1lEvQnVsSe/xiX7kedNjYy6iLziYR+PjgwID0ukjwSWIBLgLDGxgYBI5hc8FlYdIAnaPk9ftwj0xmSS/S6pscnFDtnwVYWdANpR1Ylh26OILA5BuZKkzE2NkETSyWuCWdsCTCOnEIJsxLbvBss8IIhStkrQASlnf2DAwKXmA8OcrjBDlqJFZWbbGJmWvMyAI6AEgJck2l74+zrAtrRt+OagC6wEpEVwLyFl5xZEwmVzgatLd5HkgkbSGWziaQdipLkoYFerSl+j3kLoEdfX691d/dYWVnWtm3bXtAQA2gBhAEczC2bpTOl1tDYYHv37BWbEWCTpB9mXC43LxAAQBQwhXnAvz/99FPNH/QeGR+Yx8wZEnli0d7SGjGNnool5Vp2zqiqrdmsuba5vs6q62ptcXnJzl+8II0/wFti9rf//n+2TeUVlmFt5Vw7U9IFyVRBKzToxnkpMAxGB7s0rpEph9yeIUxRCvhHAI4w6QByMfERCCyGozsQz+UWNQeQgmC9edntqPaMkafjSvyJF6A45cH8nHFbnM/b3KyD/gCOaBKSrKNhWVO9yXZub1MyH8ANEnzW7s9/8Usbn5jSeiH2zFF+BwggZ92mJrt546b22wJLC0mEigp79y0Ax0+kSXnmzGmBxw54EDsv6WSeBVkAgPsAfLErOavKdRrpP8A7+wsvmcgsOZjNGBDnTKbULl7+0q5fvybAEdbgZ599JofiUA7PegO0opQV8I69BhB1fn66cHgCcEfJLSYusNr/8sc/sZ07dziDbW5O8xotScBHwCfmHgZLzEP6yL59585tW0jkVcIvMAmGZmR+IwOOHAZRLmjMHs+hAbp1tId1yP4HaEWZ9Bfnv9Dc37tnjw5abtz+RsCWDEHyeQE0gNNfXrmivZhYEZMAiIUtPDBHw/0ilKoGd3LaImAJEHvBGeeMUQZgdGlJrGa+n0MKXsyrucUF7fdhTGgPB0zBEKmhvl4g5cjoiDQwOThwYxAv+w8vQCxn77mhCS8AK5/3zmZnzlDuH/aDUI7PtfgM9yafT37P4H2BNQtDvgy9RvSAcTZubhbIe+/uXe13NbWbbWJqUqW97HXSRaScnO8F7MzlNGdgztIu4gHjtK6+zi59+aXazeEl12KeEBvmQktDk7RYWYtIVGBsw0EnrNa0Ldtbb70lVqpLLKz0VbIb0Zx3RrAbLIX30D/WQwA5HcB30F/jFulEBmMj4uBgvYPuxCscdrlG5rLuSwG01ZrEKTqHfMm05jB7LX2nL7Cdw7pF65nx7e7q1hgEmrLAbKoRzHRgwwECc52DL+RHkJwoy5SI5ck9jfsGhjyMSydM+MtX1G8OvNg3OHjhGgDbu3bu1R7EWO7edaiY82/oyb34pmIEihF42REobj4vO6LF6xUjUIzAhiOwUcBRmjgxgEci7Rt4CV7aGJ7ldcixWuT4923gq57zlhVm3to3vQyG49ry3gSljaHceM0Xri2p5gGdJJxTfZhzw2Oj9vgxWnPzdurUaZWbBg1GkpXA+nSAc3Vg3SXajRri0BysAVgngDcwVmBjkRwq+X2Bkup4GT1svs6ebj3UA/S4M3KNkgHKxIIRgDTi9Fopkw7JBM0HsEKP7OGjR3bn9m3bd/SwbWvf5ol7BPSFEJYAOEZdXgua4egb5gtvIdkm6SCh6hsatCdjowI4VKI2CSvHjVxISEi0Q+k3zcSkBGYC5b2TM3ORSQJMRgdTSOBJ9qqyZQVtTEBDEh40+SizIsFHY46EJjih0u8ng0/swd17Mo0BTOT7SUYwGSER4u8AFHx/MG9Bc4oEknI95gKxhvmHGQ3gLgBlaabEqis2KSEiUQLwVcknjMRk0krNS854Bbfz+NQU2yYcKkR/KolDj0rmGa6ZyTVh09KX4YlxsXcAitzAY1QAhvQRpybF9MQhFXB7ZHhESTolzxjcDA4PSUMNMAk2FCwc2Isk2a+cdDdtjGAoswZ0IqaAHICAjC1AEmxdgBEBDomkwI+HDx8I9CQR5BqHDx0SaNPX0ynAmXHZsXOHjCVI1mk7wACgI2w75gtABmsSllNS2mtZgXhch+98/fU35OQK2NHd/Uh9B3CU2UJ5uUDBjz76SPEEnNTanpkR+EEyzHcsRaXOgMro9/EnACbfXVHGvEpbJltq6WypSqphigE4Dg09sfat7fa//O3fWmX5JiuhtDdiOOa0PySU2DKejFEovXV2GCWpfigRShWV8EdGVn8M4AgTFzYd859Ene9jTyB+A6PDBQd0AC7izRpkUlZr3m6ypqZmzVdYjhr/dMZmphYsB8BlpjgfPnRYzFHmfGNDje3a0S4gBJCGNQlDCfDq17/+0IZGxgqahQADrA3axtxlLACxeQXTCABS5s1rZ07JEZi+nD59xvbt21sAEUM5J3saY861AuAYDkRoRzDN0BpZJv4OmqqsMwJBnGWasnSmxC5cvmLXr8Fw3CJzGDQoARyld7ro2nXMqaCTiH7l2DjyBKMCD3EiZv4GkIU18Zc//nOZImE2xX5PW11vbk7sLcrS2V/YQxoa6sX05t5g2Yxx34LdxRoJ5aFixC8uW24+VzhUYf0DIqMVSXu130QmIpR2X7t2TaAi67C793GkdeggEHMPwJLDBq4hADECnVZVCUQPDYHpvnJA4vc319ZMqT88Y8QZjgI2YTY3Ndujzkc2PDTspmlIRajigbnlIDKHGOz5rA2Ab0yf+GrWfrzsdq1kDDHkIIE9I85UJM5hn2SeBUDS5T9wOC/T3sWcleTIIu33MuIAuLEHbCori8rbF3VACGOT72ENsAlzz6IN7LkyQYvKjVnLJamMbWZ9RYZUtJH7x6HDh+3chS90bwGcZnxgDdOuM2fO2pnjJ3yOLC6KwcdaIf7MwcMH9klfln2KlwOobkK3MOtMYg4Q2dtgJAPKsu+pvDqqvGDvCW7VzmxEuzGtSgXuDW5q5GXzgPNcm/i4oVRk0KL7+oyNz2DeNqUyfL6X+zl/ws7k/k0sAVSDyRHPUZrzW5pVifCbDz/U9xBrDheZk5s4EEz4niOQsbRE65x2lOWTVp7MyKmbfiGNwQEU2oyPujrt2jc39RzEfOZZgkO+sNabm1s1FuVl5dZx+NTGHpy/3QNv8dPFCBQjUIzA70WguPkUJ0UxAsUI/Mki8CKAY5zFt+oBPJTARr1Yxfb7A8zI1Q/yACIrrimURG7kJZzyuW9c/7diI67z2mipsUiCsbIrlfesAzjS0Pg3wg5BRy64IvcM9Alk2dLYZO+9/a41NtRbKgGjwt1DySwCdLe21wHYXdulpciMgYd4WEY46sJG2r1nj9gsAqEoU1rzwYKbdCRWRlt5Dy7BMGtIpEniSeh5OA8lhkrCI9dPWrs2+rnIvVgwZORgCxMK0Omr61fFgoHVEUroYPeJCQOgKp8U13MK5YzMtyVNnaQMXkgwYcyR0KIB93R6ysYnp5R0B+daymEB7AQIIhiP42vOk2rAK9ggwXxFjruRiYvYLTItWLSq8k1KtkMCD9Aakg7iSvKDaD+JNgAMyQ9/jk88FeOExI/YkcTAAKO/ZSUZm5p4GjnXZmQgwc8ppeY69IEEiX6hI9aypUUGGoBP5SXuIK3SwhgjhzFT7Arj63EMr1wqmlsacB8TN05YtJwE8L3Eje8GvABgc4DxqS5Du5gTJI4k4ZR0kuxhxgHwx+/7+vsF2sEgAlQFCECfEWCA98OmASChT4cO7Nd8ZD4AqACgATqSvPc+7tM4iTEaMRq1LtDmXFxQ2SGgK2XqxGG/mFdb7En/Y2m58YKlQwIIsE+CPB4ZBjG/idvOqLwakCwHeET5ZC5n9bV1Kv3/wbvvuYFKbtHu3r6l5PzI0aPWsmWLrk+MQuk0BjkywwHQiBivmkswxEh2xaQpj3RMvQw5teQASrokY8mSjM0uzNv5Sxft4qWLYuABTv3n//SfrCJbplJonHlVvhi1P5hxBEaewJl0SmBeMHcSAAJowFqFxZVwAAeQlLnNnBFgAEgdMSQpGQSkZ31w+MG4PhkdVzkvYyBG9fi4GEWAzEE/DdCPuXHr1jcCCxg3pAIAAAAFYZlhiAKrirU0NQmDz02GMB45dOigAHqYpy1bGu3wwQNiYvHi/awpfvebjz6y8dlpzRXmGPPKWdebVCLf0tBi9x/cLxhssUZV8plM2sG9u+zTTz8T0HT8+Amxl7w01MEgAEQ3A3HGlTMeXT+Q+AG4yGU74ZIDvCihDo62xI64ssSkc5lO24WLV8RwJA6w0TAGwTQmuFvzXtY64wdYgdHHjZs3pSUXN2ES67C+XsDQwT371Lbbd27rcINXYJSxJQQ2HWuC97E/AfYu5s1Ky8o0/6empzRXODCQ8+6cz1/mPuDsg4cPdUACqxVH5Y6Dh7TeYY+yrok764XDgItfXtZacZa4aZ9z7bycrhvi7yxHN9zQfh6Vqvs9wvc0/7uDuaHk1kG6yAU90nHk2sQC1h7rj4ONsPezxmEIA2QhBcB12LPZ/2GuB+mAQiVBNM4hjrRRpbYw4TY5wC7X8ajclrnPGuD6rJ8A3AL6hXJ7rTMkLCjPjw4JAPKYB9y3BOZFoCrjCrsbnV4Awt/85jcCmKUNmnbtQQc80Wd2l3nmLfujjOQSCe2z9JGDxnv37+tPxvFxT489Za0mEzrkOyAG9xPFjrnDWLJPAty+/car1tTUqLmk0ubISZzvm56cEkDX2dUpkPKVs2cFOsIODGAiwK40UYMkQ6SlrL1HzwroZOK2zb3IJSXmxMp9qgMMl14Y1Z/0fzo6aKL/rMnA5iYuMl0Lep/plO4Hhw4dlmzGltZmMen//h/+QfOJWAHGtm1tU4zoD2xqxk7rNJp72RRauSnbVLFJezTPbHt279FhQU/vY5kjcdDm982cnl/Ydzg4LiurkAQD33XqxFvFnH8jD/XF9xQjUIzAS49AcfN56SEtXrAYgWIENhqBDQOOXuO07mXjwOGLAI6rL7gacIyblOib1/l6AEd0+v50L3dkXnmtJEjPalMc1yNJ5eH68uVL9rCzU9p3lPcCOP7Fj35sW5qaxfpSyWssAIp37EI82K/3wpkytI73kVSQ3G/Z0lxw8YW9A8MD7aPw8j5F5YSI3EeutCQVMIwo1yNpj4vDKznk/2IJ4+qx8zLd8PLyrJQSVBK1//HTf5AWGA//gFqUe+EgzMN8QqWjXs4VQEd3hjQBDTj5ovsXkkt+TsI8PTtnM3Neqh4SNAAAkmYAF2cnOiMCFgYJJCAQyQM6j8QApg9gC+WXMP5gU+zY2i7wB+AI0E9spqjcDiALMwdiBqOSRDKAmEsJU1kxemivvvaqAAzMCwQC5RZtYmzUdu3cpX4JxMGQIVuqZIdrkPjj7gwzDhdkkmRpl8WgbI9RFGXcdNefHrZU4olrfNzpi9igC3MCw3GLxtyEmJFQUdrZvnW7TGpgXjGn2B9IZGHjUFbNGO7dt09gEIwQEi6MDACD7t+7J3dpSl3Ry6NcEJOksnLARTc2INGkXbh7k3ATy5vXbytxh/FG7AEQfJwmpHlKcg2Ysmf3bs1LmFYk0LNTT63zUafGtwA+UAKLWc3kjMAWEnRiy/gTc9ZELp2wfAoziGkry5Ra9aZK+/677yqhXZibtb7H3XLzha3KWgYkJTEGCCEWJK0k7fwdF2nYSsGYiHYH5qE07qJSxVTOZRZwVE1lMjazMGcXLl+yCxcvql0kyP/lP/+dl1TDEAuHGLi8o6epEnjfk8RwjMqvYkjlAAAgAElEQVQ8A1jOPF6l00iZdcZLrcO4MxfCOnPAbVmAjIyWBvo1nszxbFWN/oQ9CngRmIMwfwAT+WzQffvduXMy4wGoCvOA/YPPASzDjGPKKj6R+QMl+Kx91ih9b6yvs8OHDmicwj0HRt7IyLB9eu6czSeWNCcBFwAEeDGXKFfeUrfFOh89ElDEoQ7fQR8B7M6ePG5XrlwWg4y2wd5j7wkMRjH8oz02OPGGUn6+Q2ysqCQ+AJIwHMPvVoAhdzeGOXvp8pfqM+X5zNPPP/vM3nr7bbHuGCP6h/MwwA2fYd+9ePGiSoOZ924ClNJ8JdYceOzduVtgFwdCzMcAhOGQnEy6qROHLZTUwvQCIHNNvBJLwdKkDH5hUSXJAMWAkawXADHMypj3gJ7BMAoDo9MnT2rMrl29pkOW119/XfOEOfbbTz8RgESc6QNtYuxoP+O5UnbrB42sAWkMrzn8CgY9vMfjDvDrwGVc61lgYOSqzvvYM5n/0npE0y+T8XtJImEDA/1am4BRXAtzFcqouc8yhvQRwFcg+JRrH7L38CeHCxwacdjAfsP1KVVnz+Tgg1sn88fb647lKjOO9U9AIVqcMNBLSzRvBfDOz0VsP/Sbd1hb21Y7ceKExj6Y67COHPSGJQiA6fNBQGwqbRWbKlTOy343PTUtdjZgP/chWOWYcqG3yRqg78ShpbFJ9zkOgVgHHJzU1zfY8PCQ7dm53d58842I5epM93AIxf2Nz8FIpy3crzlsol/hucgZnv6ZsC95VcGSgN84oMjfxQiPGNp8jj0chrRYu1QzJCNDJ0qXy7K677IOuJ97ebofEvIfB130CaB569YWGxjst7//+38oaMOyTtvbt1n9Zg4xOJxxTWZe4aAmAys5kVScGNxvqMbYt0/zoG9wQIZErBHiwjhw0MY8cza0H1DAaD3a8eqf9El13YfE4i+KEShG4F98BIqbz7/4IS52sBiBf74ReFmA43o9DEnshiKQJ+lY2RLjrMHnXedPDzhuqHd6k8C4GPvRE6SkEoHzFy7Yo8fdSnp2bN1mP/rBD6yxvkGAgh7SY446PMzHGYnhgf5ZLYkDfOH3gCJXr14T6Ehy7VpaDiyEV8BQZR4SlQSeP3/eDh48IGadJ8XOiPPSqQgIXAM4ri3hFRsxenkJEk6USSUT127dUInrvXt39YBOaeORI0dVrg1rEkCloKWWX5bjMey5zt4euUwCDFGaLECI0kSYVwuLAhxJuEgkSVbpmzTVUikxDZl2XEvli+VlKiskUeBFMkVCTz8wbCEZEfy7uKRk09mM7vwphsPiooAvEqSG+gaVaIXSSH5PSTHl82h1vfcejKYFu3DhvJgV2XTKBnofW2lkUANQxX+AEjA9Kbsl6ICxtF1JZTolp+GSiK0a5llhKWEa8hwK8FwBAAZkRFtzUm0HSLt9/66Njo0qHgQNxg1AIsnooUNHlJAC5KFtCCuG0mSclkniYLLt2LFDgCOJOWDtsePHBTiQsAFKYOQBoEJZJ2XXuaVF27GjXfHm95T4AV6hr8ZYPnjQJVCLa/AeEm8SVsAYWJ+BXXLg4AHFDaCKn02OjYhZBTsLMBc3WIAUAOqSbIW0FgEEYXaRiD94cF/jX1pZYfl0ygb7B2xuZkZJ+dlTp8UE6+/rtd7HXQJkSZK5HuAzIAEMF5LToM0K+MD1KKnkRSkg5YSwegTGZNwsSRIEC+7cizGCpZOa1wFwZI7Sr//6d39n1ZVVlmGtRYAjf9IuB2dwFV+WZqo7wycFAATHXS+t9cMC7SslzsZiIQRdPEr4AT/oH4wewFSZ/0y7Hiffs3ufO36zaxNb3gvbDxCZxJ8+A6zTnkuXLgmo39q+1Xbv2i1QhDEEqEFj9sqVK2JP6tAjn9eaUSnp8rJAQsCx+rpaO3hgn0pCXY8SbcQFlUJfvXHdahrrNV9Y00E/D/YVYE1TrRsFERfiyComLozTG6+ekW7nnTt37dixo5oP9IPfh71V7K6IfafYRaBY0M9l7QRzHuLoGnMYa6TUJ7FQlx1wTJeU2uUvvxbIxXoCcAQkPH3qdEErln2EfQXwhf7CTOf9HK5xOALDjZJPMVijfWxLg7PQAOCDHiNACIckAI4wraRFm0ppPHkf96N0SZkAfRiPBbYeGobGZ0oVI5hxlPRfu3bd5uYwJFqWZMHZk6dseGRE8WPN/tu//mvtlfz7q+vXCjqK0nvN5zWW3GvYj8M+K3Z3WZni0Nfbq/mwco/wZ4IA+jp4M+dagXIpXnlmcAATIM8P2RgPv+f6vUns3WRSfeReAcN4+7bt9vbbb4tBfOvWLXfAXlqy1rZWgWdoZD7ueaz7G7HkYA4TkJqazXbnzh2x2DiciG4MAsRYv5IsYT0CpEaGKQJ8eW80Zrr/R07mvIf9k77RNr4L4I71DlMbdiI/Z/9jjYplveymUPwP0hvhOYn9EsCYtUUDMMKhz2KpVlXq3sqhCNdirWzfvkMMPuYmexX7O2C3NBAnJ21TWYm98cYbLlUR6cBKF3R8TL+nNBvt4j17dvvYANjml/U9PM8gpcD7YRDz7MF/fAf7EGvDy9DRsgZITsk8rqqhTvde7tmwVa98ecXu3rmrOFeV16jP7O9oTIbDAUBl4gjbU2Me6UPSbliXra3NKkP/6U9/qsMw3s9h2fZtDjjyftaUZLgj8JJrl5dmJVvCHOW54tKlizpw5ZrIHHDYyX4ezKTY/9kXaT8v5jtmUHt3HSvm/Bt/XC6+sxiBYgReYgSKm89LDGbxUsUIFCPwYhF4GYDjWjDQ2XdRO9B+i7H/4huenpPjzLw1gGO8J3LFXYfFp5LmP/FOGpgatDkAWs8aiQDMxZMpPgvz48nQkF37xpObfbv32Mmjx6XnloiSXBKe8HJR9pVOx/UV134vjLrVbiuUhS2LJUcyhYnG1q3tkf5jVJ6mf7n+JnEnMTl//gslJgCU/ELllTEQI5grqOg7xnAUIyVmTANjLLxCcsa/SX7/8Wfvu6tpIqFSMhhOzVu2eJJDEhm5R2P8AuiGlhmZ5cjUhPQvSch40d7gPJ1IuEkDACPsOpJlri8Wi/qQUPtI4vk77A8SLcBEvo+ELIBHtIMSWcpxd27dJmYKTCGYf5Sg0XbiA/hGbDAb4Tpnz55VUoZbak1tjUTnSbJ/8pOfKIFhHMQKmp2xitJSJTL0G4CReBJrkhY3qcmp7wABgAckwJ64hriuFN0rGIUy/pVF6UvSSxfHZp2B2dvXa/19/WKwASwBLtIGgNSgqQWIyHdSqnjkyHGZd8DSAiymTYCvJ06e1LomGYRNw7wG6CGGbgBSIoOcnu5uAU4kqgI1SbKzpdZx5JD61NXdJZ06GHIkjCSsN264CQVjEvQQaR+GMCS1gDcAVWhyac+gZHLzZqut3iRNNBJqtMiIJWNw69ZNq6yptZMnTzkzBu3Ib76xu/fuOcicSqj8lcQUjcyRoWGbnpi0p2Pj8pRvaW2WoQeMMJJrNw1qUF8BotwN1RlZXJ/YqfQ2cjx2U5IVB2KVwy95iaSxTmAozQE4XhRoRpJOu/7r3/0Xq62usbS56QtjHJylWeyBSeSgmssABJ03xhyQhPkjwC63KPdWSmkZf+YpoP1A/4CAAfqg8sxkUuAxcUZjUGymjmMqoaVvAP8wFXk/7EKAcN4TGI7Xrl5VLAARWdew7AB8rt+4IWAE5hzjThwBRVg3XFeAY0WF1ueWpkbbv3e3HxJEzDXAFJjIOHknS0okUQBbjBcADiAoZd9tLdsE6ok9OzEhgIYXscE05sH9+wKQYDgC8DjY6IcqgAnMGV5BeiEASs4ycw06Ys/PHTxBhoDxdyZrAMwExJZk7crXV+2rL78U0A2ggg4iYA3riP2L+U5b0Rxl3WDOc/HSJaup99JN3s9BEAcExIDXqaPHrb6h3r766isBlXwX7C7i3bZ1SwTgpDWOv/71rzWf+G8aPcElZzW7k3SDgFwAZ8BOaWHCTH7wQGud9c/62t6+zcqzHmP2L5lpcahjeTHW06VRqXn0DMA9rL6uXiARewwMSgBi4kvf2Sdh8aHFGvYoB3Y9ngH8ZVwZD+4ZAdRzYzJYdA7YqyQ2YnqrzLZwoLaiAUn/2Fs4JAFsZJ9ifPksYB9zBAY3bDuuxfrlRRWCay/ivOzt0v5c4gcHK2Y2Kb93hdL8qFLAS439vhPKox3sywoUBYylJJdyYOKo+0DCmdbSfoxMn/z+5c8FAGPhMA7JAe5vrAsB3pEJC4Auc5p1KjZfKm2vv/aa/fDP/kyHUjCVAXsxcmONnfvd75xZXFcjI6B3331PewZ7mIOfM5KkIG7MU5igjAkSCciBcF9ibjDfYEhzmMf9TGxElWe7KRkHLq6pCMCYtkQ6aZvqa7UfII/B/vOLn//cbt66JQZwTbZaex6am8i6SBoiAm8V21CGj5GQDj2adWi5bftW3Wt+9rMPVEZOOzjUgkHfVFtvMBkZd5iwfmDCuoeh6HOLazHPARy599XX19nUzIz1DvRrP2NeMja0l/sQ94FwKECsdm7v+BM/qb5YflB8dzECxQj8y4lAcfP5lzOWxZ4UI/D/uwhMj3cXuE9B1yt04vm6iCtd5QEvDgauBwzyCRmBxKIUdz62NYDj2s1xvfbw86WYR3FB02kDowHgFV5iQsTYEg6Uhm/1kseNvNaWP8c/s/Y7wik87wE0pXySEiUcETeVlYvRF2DGeP8DYylc+3l6l3HA0SvjV/pMAv7g/gN7/Y039PAdkmcSIddrc7Dr8uXLVl1dZXv37nMtpjWmNWtjHi+pjvefPuRiYyUml9yTl8WE+cef/0wJN8zGffvQ32t2FlYuZxNTU56kjo1GBgSRE/fYmI1MjNuEkjFPvElkGC2Sq5qqGmuoaxTI5WXjOSXSJHSwHRgTBx/yKqUG1IN91drSqp+rLG16Rk7DbgAyrfLfUumdTVvv48cCDWAowliDCUSCJ9fkxZyudaSjQ2w6EnK0AEnaSUxItmmzmI+VlVZfU2211VVK2okLYwLAyPXoDwkpn8OxlzEgeQf0NNgukWGQdM4AfGM11cENnZ8DmALSzc7Misl4t7dLel4kmgA7gIaUTGOEAouOOQIjL4B/AImAGadOnrHKymoHS6cmxZ5RmXR7u5u4VFWKmUgCeu/efZW+tba0qJ8woohBXZSYkZRi/EGsjx3rUGL68MFDldvCkCP5BVTp6elTDGknaxWwhOQYbTi0F2kD8xO9M9iTaCvS3qGBPrt757bKs1979VV9ln7dvn3HKiqr7Mix4wJjGE8YVmiHEeenMHNmZw0nVsx30uh4lZdbXc1m9a+8skyJMsy9oPtGqbvceynJVpmtG3UA8AWNunBIE4yeuIYz6MzSSw5CyOQCNtv8rF26fNkuXr6kvsJ+/T//9//DmhoaLMkwR87j6NEG0Dms84IWnkyBYG4tC1iUtunEU+mYDgwPWc+Tfq1BNyYZL+j+Me9IvNHe5EXpP+XyrCF+fnDfYc13YswYsj4xgYLZytoB8AVcYk1Rcsk8xwyL9Q2IxDq8dv26xpF5FAxvtrW3C+TiRYIP2MX83Ll9mzXUbVYSD0s47HvMB5hKxBEGJe0BaKE/lKJzjbr6JjGP2WdgxjrrL6n5jkYd7Mb79+9FJdUrpjFiycncJNJHTfG5SGoilMVygIGO44IDUwBRxBNgJph9AYSFMnoYjteu37LzF84rNqG0FYCJfQO3W9hUzCNiwot9BnB2+66dsTFyDTxp087NCRSHlcdYUPbOz+tq6+z1N163bdvaBMZhbATA+9uPfmv9/QMClOYXl2RkA0ACWALABaBEH2o31wrERBv34aOH2q8wC9L9HCAtkZIBUJg/OgCMjEDyMgdxFm9YD4FBqb0afcqKCgF5gFWA18xxL531Ev+g/+j1AV6WyzWCtEVgswkgpkx31cGkA+6hjDeMDfsTe3WQEmHsYOIFJiTXDAelgRnpDGTWaGQ6E/UThh7MYgD2AH5ycMLezzoJgGMozw/AqYOn6DV6uXlLq++NAIoAdJj6wGAHxGJc0MhkXLmmv1YOBGHWOSDmpkSsB8aadU6fAPZ5dXR0CNDr7e3T/shhEK/vvfee7dvlh0OsYWQbuBcio/H11au2tDArbUYO7FyT2LU/2dsnWIccSs45QE6s+X7mbdAK5fkhSBAwvyk3Zn7zClrNoTxc5dAAvlWbND7btrVrTn7wwc/s9u1v9HzUWN2gvYW9h9J2Oq9SfC4Y6Vyr1D5hAubZg4hh+7ZWHWx98LMPBKwTb4D1E8ePW1tDkyWWmG++DxcqNqIyeK7FHg7AjzkSfaMvI6NjNjQ6oj0nGOZRvs2a4PCSsWWsAaG3tu7f2EPkRh40i+8pRqAYgWIEXiACxc3nBYJVfGsxAsUIvNwITI11FXCstZqJQX/nD30jgGP8vc8DHAsnz5HT4arkYA3gGAf4vGro2ZCjMxxXayj+oTav/P55n/tjr+nJwLNfq7f8ODMSgCHPwy7JGsYRPEDz4FtIL1auGI8jP31ezJ8HOMI6uEU56syMnTlzJnr4pw0Aju6Kfe3a1QLjkCQksClX468r/VIJWYzRGI/DWsAxiPCH0rDOx91iX8D4IakkYQeMABgcGhsVAKWSM1gYY2N6iOc9M4vzYmrxIlEgUQGkIC71tQ3W0rhF/dSD/8KCQBsAVBmVlJXrvSTisPoAt0iGpLG1vCSmEW2gbNNZIxNK5utgNJSXC8yAxcU1SEJItDAqAHijL7QXdgjXANAqTcLmmVViSCIFm5HPkrCWwnYTexTGDBptXtLpJawkphldj3JIGC0AjnKRJhGnDExAiM8Ysdwid/knYyNidQHEATbSfhh/JKKziWUxW5iLtIU/AdA6Og5bbVW1El0SUd5De2FMAZDs33vAqqprVDoJM4rPUqqqskBcRtNpaYfRXpJY/o3uFYxADFwoESVhA3SFWccY05fDhw8o/oCXgADoVqLFRpu6uh4rqeT3fAcAA+AgrBSYlSR4ANKw1fbs2WuHOw7re7sePbC7d+6I/QaLiq0EABgmVSJVYg1NTWLgUCII4yWUpZK8Yp7RUFtnDXX1tpxbsjTgEgzjdNIyZQ4M00d3qCXZLo8YjpRPAhbnCuWvAXBkjAAuAuAopjDACIyfJWcrwgQGRJyen7WLVy7bpUuXbWh4SOMuwBG5BcBGsRuTtpTImys2+udDOS5sLMAogBzWDGAG44GBFMytHGW+m8rt8OFDAhKY56wP7geAQJT+Hzt+TEk9zDmY0bwAN/bu2CeQiHnB9WE6AdDiKh5KkLc0bxHYjKYpawpATKzlyMUW1hJzE/ALYIsEnfHmBROTNQRQrNLiijKrqarUYYGXU8+LacS6YH0hYcAadNb4okrtkYEAdNm+e6/19fbpM5RBBkdcvu/NV89I1zYwHA8ecpat7wGBMfX7OzFgBXu968X5QUwo6w1ltnE2MSAQ41yaLbPrt76xL774QvOzsanJjh07pjgytxljMfKWlrSXwOgm7jdv3bSde/cU3NpDyS3xFXNWAM029R0wGUCX8YAh2dCw2QYGB6yqyrVEkTlgfiKHMPBkxJaW8/r+YKLC3ghzV4T1pWWtDYAixgOAH4AFxu9yLqf5zj0JMIp9h8OMbHmZAPMVcxS/t3G9YJzizFAHaXmxd7A2aL+7z7vpmMC6iMXNmmFeIJvB7wJ7lwsHUCt+fw+AYyh55vu5t9BW/10ogfYy+VA5EO6pYa0WygSCxmSkoeifd1ays5XRE+RwISV5Dbk0Y5rCoVYEjAUmIu0Mh5zEUJIZaAbLgGyz5kHQOYURzr0nxAPwT2Y3c3PaXxgjwLVsZGTGdwPSE0P2MA6rjh87JrkAxoTPw2b/6KOPdYiwZ+culbSzhlkTHAYBbrJvjg7hRM/91O+J8hfTA0DeUsy95SUdZDE/OPTh2rDhd+3cKaOrn//8ZxpPHZLV1+t76NtKlYTvhx6/tPpcWVGhecC9lc9gmMN6BpDd2rJNa5iDDYBDxT9UVUTzC9CY/Zv7MfOdw8Jdu7Zp3N9//31dN8z14yeOW3t9s7Snfa65fiP91fiK5gxbssQmJyfs8uUr0oTkQG0UR/gngxH71Q8ieH5xdqMzo7km49TcuKuY82/84bz4zmIEihF4iREobj4vMZjFSxUjUIzAi0VgcuRRARmLA3oh0drI1dYCgc8Dv8LpsyC5yNRg5TtwRF3ZEgMjQIAabIf1SqpJSmK6gCHB20jb44zGtZ+L/y7o9m3kmm608ux3rv2OOOAoMA70INLcE7txHcAxHscQy/Xa9jzAkeRwcnJK+mokpYBkOuGPGI6UV8IEA4wgsVfpbpSUrZ4vaoWaAA9lPc3AtYCjAy4r7qNzOTSjplSqFXSe5Eo5PWPj05NeJo1bcmRQIZdKADnAmcjhVAyL8gqBHAIca+qtpWmLkhXX7coq+aLkiQQOgJHkA4YbbtuwGHiF74cNhBkCrEbKstCE4ztamprFliDBg6XE2KJvSdtI2kg6SNoBCwDZgs5UaSIl112SQJIiNCsdiDKTj2fECIqXe8NOI4HlewCPujo73b25rk7XgHODNmZgzsHiQjMKFgog0oOeTgEWgKOwT4gDySFl672jQwKfACYoRQbwgPUEO7C2olKlhiRpxIoXACHzb/u2nYpVV2eX2HL0j0STZJFrMbdJLGkLJgSwVo4cOSLHbTQBu3u6lfCRDAJi0F7mXnt7q5K3EH+Z1KjEFN3LKoEkMFu0L2CChH5Yfb2MFWBLASTCxKOMFDdkmKc9XQ8UM+bujh07lTTCFgJQm5qdF+gB2xqdSYx4qmvcuIb306+y0qxlYewt5CwHEIJ5USZlqayzmmAxMi/FmCrDxAPADGdjGI4YW3gJfwAcndUbwCyAYsqPXSMQwFFMRdhUqYTNLMyL3QjLcXBgQJqXznBs1DrL5xxYBnSfnp8TeAeDj7nHeNPHYJQDMMf6gtnKHND+k0paXXOjnTl7VmBkV1enXJExvxgeHtGYomsIi+vylSu6rli1lrD9O/YJ4IIRBbjBvOe6znIFAMoLEEDHlHXEWgF8l9lRMqnvQJcQcMQZrs70ZF8CoHCmlo8LQHBFedbqowMB328SGiuYXAADO7Zt13iJnfr0qX3yySe6/paWFtt7sEOAG3OJ+R0AT/586/VX7P79B/bNN7fE5uQ/AIMAXDLXfK/2jd3BYtfjA+xxPUlnVrOP8HfX2fMYhEMaAEfeW5ottxvf3LYL5y8I3Nmzd4+9/dbbuhbtVyVAIqEYwLjFBZ6DAtbirn177dGjh3J5Zr9iXmHoInZ2MlVgoQE+Aei4idGSlZS4PiagCfEEgCkvL5N2KuBnMpXWoQFMYtaGA4gzii26i/Rn167d6gt9Z1zPf/GFTUhewAROClyjJHhmRjFfWF5ytqLMUXyPC0C7zHOYAwsLBRYjfaf8les/7u318ujlvABC9kD6CvjE+DGO0WBEbMjA3F8t3BIHHMNhjJe80w9nUQagUHqnYj+6sRIv1mW4RgBMxeiXYzbvC4DjSikv12cfZP5yKBUMcgJIF0rEA5uO2MJmhNEftEAZT+YDABt9ZS0/feo6wbR38+Za/RxGcThk4zuJK3sEfQGE5vfsixxqbW1v16EP7WZfYK9gvxRjfhHDpbqCUZLukyUl9vDRI0vlYZWmNbcA/4kRh2YCDTMpm19c0GERewTsTsBoZA14puCg6mc//5mA7nC/RAuZMaWv9BHwGHCTPUOl1emM1WYrtOfTJublRx99pAMB7SEHO+zO3TvaS9ARFliJdiNrKyrL5n4j8JdS83xeRlG7dmM+tmj/+NOfClzn/sk+D8OxvT4wHJ0RWxgr5ix7c9LbxnU4ZOMwjWeI6ZlpGcegz+uM3GQBcAw6tr6P5Ky2pq2Y82/sIbr4rmIEihF4yREobj4vOaDFyxUjUIzAxiMwMfzwmVS8tYDjWlBxFRi35uuWljZWjL22vFfJXAxwjNdek8jFtSDX9jD+sbWgXpwY6SU3K59OxT+4hkXJA+Zq7cOVzz0PnAzJyLNGYW2ffx/wjCphJeG2Uk4tcOWPvFusjU28pJr2iOUyOChA7o3XX1dywntg9gHcALIB0nhSHRg8SrsLXQxMLQ9vosDKDKBQ+LmYqikMFTxp4nqANTz0A1QMqlRrVAkaCTZJEUmVEqTFOeklFdpBQr64WGCP8HOSV5I3QLzw8N/S3GL1m+skOE9iFgxcYEORsAOuBGABUA3mBG2gJA4tO5iAaEUBqjQ1NatdR48dtU3ZrH199Wvb2rZVyTCsMYAw+jEUuUiTLJOUUX6r8uds1kryCRm8kMR6QuuOmkokM8nCEiiwdSJWDO8T63NhQQwnrkupmLu1LtmUtCTHxCgZHBywgYHBQuKExhSlYCSCtBG2IGAfWnWdPd1iG/Z09yixo7SP+APgoROISQTJJgko4CWAmjNPmtQGaf6NjBQMWwALAZBoL+AkAEZn5yMl3pT0wZR59OiBgGySbP4NUwyASBqa6JZGGnhizM3MWG0trNNys2RGumaAY3JM7u8XIAOAdfxYh/pLbB48wBxmp+3dt1fjN9DfJ+YeABqOvQAgGhdKn5c8WQUcEDMHNkwy5fMucpImAZZ+5+ycayVGmohir6DjhrOyHNNh1JQWHGoBLrgG60OafxF7Bm3IFTaWG0f5AUveS6RhqUZlu3ML8zKUAnAcGBoSyPu//cf/qPk4PYne2qizF8fHbGRsVHOBa6GFR18YZxJfL9FFRmBcmobEm+QYYLOhqdFee+11sUxh+vF+ShcB+AGIO4506GccTIyNjgnMJ/6HDxwWuAg4F0x4KL2nDFKxKMN1vFagL2X30jZraLDykhIBIRjWwLZlrx0eHVHMy7KYmqS1jmARAVi4QdCEVVdVWnNjveYCTCviHwBGtDopw+bnxODOndtiMqFPevhwh+3dd1Cl/AAGlI0L2Esk1KIGeR8AACAASURBVK9XTp8U0EpZN8xYgHjYZqHEW/tXAWRylpebwji7MTCYGFPmvwNpMK5D2SvglZcXM3do/5179+zzzz9XOwDGv//97wvIASgRmy+RkJxCOPTh2oCnHcdPCMBnXiN1wD4Sxplyfw5QAptaUgQzs36AA4M4jdFUZQFQZMzYC5intAmGKVIGOjyortI+2D8woHEE+KJvGGyIGSbzjEs2D6sRoL28TPtCKMOHCT3w5Ina7wBOwVdFcQgGSg7Gen/Z3yjh5trsQQUTkAj043thggKSUV7L/hqqH8J3hHuqm/k4cMt3MP+ZlzCZuW8MDw1FhiX+3cHFHWAUthzx5pkjaHUGxrvPA78Z87+MkcyZUuEQIVrvApaz2lNgmnLNALqqCkCmX5Wa1zA2mWvM+zjj0s1t3CE7sNWdvTwX7ZHL2m/cQGZFKoW+8h/fQx84lOJApTIq8VXUgvkZ9+DFnM3NzEpzGGYvn2VdM2iffPwxYttqV2trm8ae+c36Zz6UlJfawpLv98wDDiOQGGFdYcgDqPnBBx+IbQ6TnfnBfQHQewn2N+Xx7H06lOFQrUSHelXl5WLCy0G7pcU+/vhju/XNLUkE7Ni/X+Xer736mm2uqtY6zpY4KzgpMywHjnUwm0jovsic2bPXAXNMY7y6oFHPOSdPnrQtuJdH645nGJdl8cNjMRwj5iRVCjeuXxcQyn0HHWn0a4mF7gvJhO3bu1fPIID6ukqkdV1T1fpHPsVt/Jm++M5iBIoRKEbgWREobj7FeVGMQDECf7IIxAHHtaBi/N9rnYbXA+IEMOVWtrWNQY/P7n78AdrLptcLk7MU1n/FPghTMvbGzMozun4a/53clAsfXa3v6N8X3r36dw5GrE9xXN2CWGPWuAnrGrHriKkYvdYCp6v67rnEOq/VsRIQkkqJNYcuEawVZ0AsCbjiob6tbasezuOM07UXXxUPyq1iDZBbbqQbKS2vyDCDzwAqAOCRlFAaOzwx5UDH7Iyzz2A3Tk0rMcyXpi2VSQsQ5TroHJIQw1bLpkvEQCMpJrmD/aFyr2RKTLCWLVv0Xjk+1yKon9bQkuyQnJMUw8QBsBSrqK9PYvSMAWwRWDXEBd0rNK3Qs1pcnLUb129YS8sWJS2Uu8Ly4TtgxBEvEjcSETnF4jrMd+byhpIpiUlwUBVLEbZMaVpGJWtLA0kWaS9leSThACP0AVAABhKaaj3dvdKxo/0wIQcHnwg4gdWGZtfE5ISYnySSsDLoE78HiB0ecQYVr1BKh3kGwAOsKpJEEudQag8DCmYbPwMUBHCkfRjAeHmnl0kCbgJqPHzwQO+lnA/Qq7PzgUpFYd3ISXyO0s8ZW84tq3yZ0mf68fDhI5nwABTAzLpw5SsxIk+fPi3wCO1J+gwIuaWxXkm7yu+HKBH3BcMcI2mNg1T8nXZII1PAkTOZZBahMtKE9PjyxF3uz7Cc3OSgsAaXzTIAhQC+UQkof5fxgcBDZ5wKuJCxCDpvGI/kLZf28Q6/Z56tXV+B/Uz7cXCmnLm7f8ASyZTGjblF3Jm7wZWY7wTUhan65ZdfaoxZv7SbvtI35jtlxgAuYpmlUgKaX3vtNc0BTIDoL3sCIDifQc+Tz1/9+qrmDsACYCRrQrqcVVUac8A8XrDbiAkvGUSkUro2fRSrNZtVaXppedZ6enstWZKxgaFBlXfnc+4U627k6H0Oqz8wHKs2Vdj29q0ya5CRUiql8eX9tXW10oelbczPzz7/THsa+wTM2r17Dvhhxvi49AgBFJnfgJRHD+23zs4u9R2X8aNHjwnICfpyzup2oCmw2gKDEZCI9wEMMZ6Mix9+LBbuS3wubibGtQF2P/vsM4Gp+/cfsB/+8IcRw9NlEYKjMUA5h0HMTcb0xJlXBbQTb9jTgFrMb+Yx3wsQTR8B4gPQDZMLoI0SWrHYk25+RaxYd7DAaAfzHsCeeBMXQL/O7i6BVkE7EVCSgwKc3F0z14HUwNgVQy2T0WEIpiWUX/MScAOrN6pW0F4WsQjD74PGMYBj0L4j7s2Yg7S16RDFy5KXCzq4gSUfrhE/JQyHA+zzOCgfOOBAMmvgww9/IyDKtfqSmkvSOY1Y9/SJa4n9GB2O0XZnQ/rDQbivSXtVBz/OaHZTGPaTFUDcS8CdlUssnGlfGjmDp8XyY22tVBFEB1HRNZnv4R7gcxDmtOuFep/92rQJJqgbswDiMT9hHyYFOAaX8nDQJTOkfF7AMgA1B2McxB3Yv1/j+//+6lfW1NgkFiTAtuvpeum8l05X2mJuQf0OrFP2A5iGAG+sgw/ef197CEA5/WNP31xdA0VUMQhs17DeguEP8557J8zPTz/9zG7evGGtbW3W3N4m5vyf/+jHuvfn0ZQVWJv3aofokI45wRxg7+nq6lYJNr/7x3/8qfqB/AKM75MnT1hjHS7VssrztR5/yNWjGKA0+saYl93QcwTGM6wRtE3ZqwLoCLOffYA5voAmb6TTWWQ4rvtgWvxFMQLFCHzHESgCjt9xgIuXL0agGIH1IxAHHJ9XCv17gONzgrocQ8YEy62j5/eHxmUV4Ej50nN3y2dDbCQCq5Oa1WBgJvZQ6ezDlevITXnVd64u1Vrd/pXfPRdwfA4UGEqpV667GmFcBThGDKtnxXBtP37/PSt9FCMhW6qHbjS6bt36xl577VV9hLJXEpf2rVsLDr7rj1ksbmvjGIspPZrNLQgkQe+PBAtgiUSFcs7B4TE3UVledk08sc+SAi+yNZVWBVsLBlAEAAAsoD8FU6IiWya2CW0mqQyun9WVlXJTJYGAhcN1GWeYWiTgaGMBiABwMnaANCRPAG8kQDAiSe537tolwBGn2K1tbWZLCyr747okaCQwAGgkZbDQHGRyQIp+k3RIw21x2VIFlpwDWQKnYPGWpKTFGBImZ9A42BhAbMqXL1+6rAQR9p/0IBNpm3g6qffSftpBaff+ffuU9Ny8cUOmOSSBgC/0j1I0Sjn5HQk+QKlAoWRS/yYpJPFjHgBsoRcXjDxIsnZs314AHAH/iBHAFQmk9NeikmqYf+jFAWYDUi4tLVp/f6+X5kZJd3BjJebHDndofAETYaUALsIsBSD51W8+FjDCzwDZADsBXQCFF2bcJTdoJjIPSPhhmuC663pd7rzLuHId5gjtC2XPzAP6Gcp6cUY3MQ4DqzG2JmE1RaZHaG6GUkeSUmdWxaQgYgwqxnYxHUo3AWpWnGbFrAousFNTAkYAl5jnlKD3DgxpbACVYPQRA+IUgBDm0fe+9z2BSiTrweUVBhPMI1YpYwngyBoMLCgS75OnTom1dPXrr52VtQCDzsFaTI+IVVd3t8AJ5hnxY23QH8acdRAck/kdrC2YZFwbNhN94Vqwguo2lcsRlnLu2/fu2mJ+yfoHB90oJ5e3TBqH2IxYt0x++sPnN1dX2batrZqrAZjh56y52fl56+3v07wC2MB8Cn3CsmyZwI4jHSdUUk28YQcCUGoOZDJWVZEVK/bKlcu2b/9+O3nihPrLPA4MRrGnYqAjvwtsN9a5HMnzebGziAdAHt8jsBL2G5qq2gthOGZVwg3gSFkzDMwf/OD7mveAVZTpMqeINaxiWJqMFe1Ppks1DujYotMp0HwxJwYj656SU9YxzFDGENCfuAO20nfmDuWr9J2x4TqMJ/1j/NH8hLEVSqebmpstky2VBieGQ6wnwDkODNwF3dm59BMQxkvWx8Vcpq9iYSacYSe2bwTCM1fD3OfzQa+Ra7o7uANH7GenT58SI/LcuXM2MjIsbI29PkgThPuSX8MBHuYPbUCOg+9hD0CPVCX+5eV28cIFezL0RPOWQyyAO9ie4biOsRMbOmInxx3lQ2m2DrVkIuQxIGYrbtreD3ePT2ot0ibuQexDANas92DOxpgEUJe1ynW97Hu5YJLm3+PAGt/lLtku2UCM2b/CYZofbmA05sAu62DH1nYdCrHHhP2K98CaR9KC+UOpMHN7967dauNvP/pIhxgwprlHstbYr92MJmvlFVkdEDLfmDeMP+1qb99mp06e1Nz/xc9/YYcOH9ZeTQzQi+a7LOguCih1vURnpjoIfP36Na1DDk04PLhx47o0hMtqqtSf773zrmUAgxeXVBEifcmMV2I4sI0BV0IHIdzH+Cz3hfff/3+0hyClQr9PnTxlDbU1lufz0ZwOrvS6N0fMRzGZZ+d0MMG8xJmbtcbhAYAj8g58J+tATGfmRN7lNDhkqNvcXsz5/9CDf/H3xQgUI/CdRKC4+XwnYS1etBiBYgQ2EoE44CiTiRg4FIAQJQaOYhUu+Txw0vLO7gmfK4h5b6RBsffEvwOwcU3186qrBTbT2q+gyWvNcOLvyURMJD1URrqF4feUSgbAcS2IF0oq9V6+Iw6qPYfh6KTF9diPtkr70GO+0loxLqMXY7NenwPTZL1wxz8XBPp5GAaIgEED24ZEgodoWH7BdXldYcqIRRCPVdx9XOzEfF7JCt/R92RQ4BTjC2Cm8r+pKbk/T07PK0l3vS4v48U4hLLBzU31AlnEbgR0RGdxbFRlWpSDwYqD6USbSbpJ1vg3Y9xYV+/GK8mkEqNvbt9WGwBUaAMagCSdJCGwfygtI3FirEhSYDyStJNE3Lt7T0ljdWmJSn1h+8CW47voJ22DxenJKIm4J0IhSc1jkhDNEU8SASM8wRbgGMkHODAy7+ypmRnr7+sTAIeBC4CfAIe5OQFplLpNTrqTNuwyAI8ACvJ5+uulewtiefBSwrRjR+QG/VQgE9+JNtzw8JDt2r1bIAegD4m5Es3oPcHYh3/ze9idAcQBsCPOoURZrtqPHxeSaYiHJdmMmJow9WCDABJRLgpjruPAISWe6HWRJL7++usyUAAo/OLiFYGeGBMAmGGeg16kSvuSJHp1cneFFcM1AnuGhI/2O7jtZfmBecf+EMpjw9ySYQclipQywsKKyg+ZG+GlpFYMLWcX8W9flzCifO9wRlfEboz2GubhfMJLcd1UhnLsOTGK0dx8/LhX8Qf88FJ7wCEYbIvW2dUrEAk5AEoUOx89snv370cu5jglp+3dd96x3XvcWIT+Hzp4UMAfQBbMN+bFhQsXNPeZA/StbWubdMeQArh3/55AVwAlyp/RYQOEkGEFfZS24KI730Z7Ge2kRBoWEX3gM+rXwoLAQgAKgB9APlhB5TDEiF0qaXfv35PLPOXglHdnUiVUcArMxCiCNqo0c3LCajfX2NbWLRpLYkeyH4C0r77+2gaGnojJ6+xRi/TtUnb2zBnbt/eg60RG7E3WN/sObzx76rja95vffKg5iZwA6zi4SkvOoKREunzsRaznYILBfAjzjT6z8lnXAK6A38FUJABovB8GGAAeunR8D2XC7733XoFh7aXOUwKmYAny96CPmU+WCGwDKGVP4j/mAPqeHBLw/XrvFPqyWTt08JD2GOIkM5fI9Zg+8X7WDoA2Oq7sM3yW+MF0A/jZtXevjT0dF8M2gMsAVDBOAR6JEfOOPQytR2IzPjaueNFnDn/Y+5g/fC4AjoEVTzwBqAJ7NJRJ0z4xpSlBV5l6QnuTgMvoMCdoMMbviwHEZA4fOXrE+vr6XUdShwK+z7p+IKDfope079+vww9Aeu4HgIPMXfY/QDfm+woYWBrdv9BrLSuUwdM+5CNCGbibnnHAgcQHJkd57dUByAKgJu5clzbDlKd9zHNYufTZTWFmC6XWgTnrz2oOzoV9R8C4WNi+LAEm0TjEdIsxBbQ+uGe/JDM0FzGLKikR+Ew7uA73ehjk7BOUznOhDz/80DoOHxYgz32gqrJKB0e4MPOamnxqW9taVYWAvANzTa7jk1O2bfs2S6bTMo3ZtXOXYgsQ+tabbyrGAI5BniasjwDKs2/euX1b/UDzkT0LoI/1uZDIW+uWFq3rUoDZ+UXJuHCAaqUOyLprNWOdFmiPxALznTGjxJu52tzUpD2ko+OINTfWqXRcB78R2zX+DBX2dfYN7k2UVNM/Dk4BY3km4J7CPGfvQsOScS0p8zXKHG+o217M+V8wDyi+vRiBYgReTgSKm8/LiWPxKsUIFCPwR0TgeQzH1YCjP4iFVxDBf+ZXxgBHZziuqVuOPvS83/GWFwEc1+u6AEcxiMIJupdOBvfBwFAJjCYSEJVPRoyL1SXVoU2BJflsViUJVBzUi/fDS2hXtn3XGVoJyEbNVvwTXu4lc4Z8YITQRhe738iL9gSmAwwytN1UnlhbKx3AnTt36e+BfeB9c+3FUNIVhO9dY4r/LCoLxuF5RskL4BA6cyQBJWVZgWY86AM2kqBRvsl1ZyZgqC0qIYeJglstJYUk3M1trXK+FNsPViAgJrqPAwOKIcwNGDuw5GD3AXjBmizFrCORUBkUiScgGQnWluZmZ0Fms27AUlsrQIG2AcRhpkBiDyAG6EkySdKgsrP6BmupcZdqxjeU4ymWCOrnV5JisRwWKXeMNCvnmWNeQuvgs08A/gpcMTU3Y+jg0Tcx2B4/VvwQ3AdM4foAQCrHGxlRnADaBgeHZYxCsrOd9o+MqB98z4P7D8TCBMAkttLpKi8XcNXb16s4EXfMbGBWMS5ikpSVCWylPJP4kDgBoqBtye8FOPb0KK4kvIBJJHiYlgCiCTCQcH9W3YRpVl9fa52dD9U3kkdKLxnDz899bnt27bYjhw4rpnfv3rOenm6BMSSdfEdP/6Dr1y0saJyJX9vWrdbY0GjTE6NqbyhpDSXLzCuYTb7ulwsgECzU4O4a1zWN73swGOMPaav2xMjB1Mtf8wIHXIfN2TluKuEapQGU5Oess8ncgg0M9CvujBPu4RrjiGVETGrRJNxEWeuoQAvYg92dj8Wwobz0cEeHmKMkvwI5on3rnbffUfnonbt3NT4YoFAeDgAGSETcL5w/r7WEBABsIzTXaD/XIraMtYNOdauMQEI5MmCD3JRLSp1pFunkdXf3aI7KNAam7NycAHDaAUDO32l7fnbWsiUZm5mbs+GxUevp77XxiQkrLaPUGg1DL1H92c9/LjBo2/btnsjX11lLc6PWLfIJAoyypQK4Lly8YHfu33NwNToA4k+Ap/0HDtj+fYes81GnwFwAy8bGJmmz0se6mkodtsD83LZtu504cdw1Q6ObXig/FRMvMrVhTPl+3sO4r5iMOOsMAJOxB3hi/tIfxgBwkrkBCATIDjiLSzV7RF9fr9jmlJGz3vmsZB1KKHkuF4gHwxGQnTnPwQjXZf086uwU4FOx6f9j772f5L6OLN+s6upq7+EaaIdGGzgShiIBGtFTI4kajUaaiJ19f9zb2Am9eDuKmae3I9GL3oMkQHjvvW/vqqpr93PyZnWBS3I2NkKDX6oiOoDuqvqavHnze/PckydbvOESzaq6um3L1i06Dn7GuDC2sGJ5ej3//POKDwA7R44eVWMfmKGcB6AXZlhnT7fYo8xn/BEwFOBQG3KWESAKEEhMZj4x1tiC8QJ4IsZwvTATiaEBkBGLMIRLGXgDGezFnGHOEd/YBCKOMzfwccYWX/uhza8oXed+AenxZQC7YKhVl19/9/mIHfALgD/iOy9sC8P49OlTOob7QQKikwwG8RRb4euA9MyjaBbiPuEMYLFWU8MXNrbYYAP8Z3MCEJix0jOgUJBMBhsrnA/7okkaQKozKF0GgmPLXsmOocms60TSoxkd0gaBYtiks7XNxsbHBZZhV+wMG5Wx5LijI6NiRMLc554Yk48/+khSGGfQdm1o8GYr3d0CJwExJ+7cst07d+oeuXd+uAfidPfqVZZrbLA333zTRjY54Mh50CtVMxc6q6dXNSDP/3nOnDhxQj7Fcwy9UyQ2aGB1d3rShoY22s5HHrH6bM4ylJsn8LVQpecSaxXmFGPINRO3XnvtdW1QsrmKDbmffI4yapdh4ZnFXAXA1Fo3PQQAgrEtbHPGEBYo98TmLPfPC61a2I5ID+CDuQaeSc16Lta6VP/vrEprn6lZoGaBv4YFaoDjX8OqtWPWLFCzwP+WBX60pLqKiQeYVM1+rGaw/S8nqgIc9V51mfJ3NBQffM/LSiuvakbljzAcXU7xRzQcU/ltlCEF20w6S3lv1kGyxCKZ0l2x52BBSNfJNddIFhxI4EJSF9kfsDCggpKi9HpQs/EBZSCd9wFA40duo1QtjFhZpDvtMZg4HMvZlj9yoKrrrgYcuX8aOJw9d06lsSy0AXv4l1JcgZpcrWyQ1KjSfaqUSaVylFsW7f78jAAi9LtYkKssLIGP0/N0nUarypTEBqNRTQQKJl0tEiI6alKKGRp169dvsK7uLh1LzJnmZiW/0g/M5ax3fa/epzEIQBzllACkGwcH1fXywP79uheSezERaQRSnxNAB2DR2dVZaYJCkswdcp0kKFyHGH4dHUqiYba1mncwDqaOwG0xJMo2D08xBOgTm9HL+537SNKicVPDBC/ZAoC9dfeO3bh1U8AI2oQcH31LQEVAxKtXrgh8JdkB/OP/gAgk7BcuXJbtSAphecLQGRoa0vFhCgKKAKgyfpROklj1D/SnRjN3dQ10IifpB5iiGU5nZ4eADBJL7hv2Cz4LIMl5AS7RVaPRDiVy+B7zh7GmDBrmHHbef2C/kj2YY4B7Z86cVLK9dds2LxW9fl06haN0St/guo+8DygHcAGrhLFct6Ff98494lfcB4AwjQZyGRoReWMd5ipJusrjUqdpbO4xwNlBoRMWwKRPC9c8i9d3AcfqecU4LrN5kEqMsaeYuYoZJmAxWKiAxzBrA1i8OXlP7EeAO8ZReqT374nluGnTsOHrjBdJOawi7hN7XL14zeZn59TsB1YrYMjRY0cFrIgxZGbPPvec2IrMZfyWbuOMB59B2xIZAzQ1acQAQA9wydxnvl67ek0ADfFdwJGaQDSotBTbMR/wOTGtFhfF2OLaAO2xI42AeH+QhhNmGkdARj4H446SQ+bR4uSEmo2s7e1Vk4ezF8+r6U0dDSQy9QLlAACPHztuO3ft1PG4/s6Odmtpcm1FL9v3rs7MKwCzU2fPpI7Mefd3NhTyeYGrw0OjAhvRM6REFL9T+XuuzpaX5gU2fvDBh/LTXbt2VrrPh56ivCOT9dL0VEpP+AugkXvFd9RReRmm2rTAQ7FYiwXFGM7Ps4R5SbkvOoL4MT4MoAiICjABUMKxAH1UhqvGVhnNy9n5glhrMM3YvOJ9aaDOzgooAjQm/uFXbERwPGnqoUVLF+JcTuBRD7q0Y2MCJwFHAbZhQnNuAEVkEmBRtrS3qbrA4/Viir8OpqsseHk5sYdhjBOb2m3z5nGNHUxzxopz8F3GiRd/8y7wXoostmzZVCIeVQDYlbgH+4zrvZxY0v6s+f6HryoP0Lqtr0+NbnzTIz5fvYapPoKf09nJvkHhTYm4NkDS2DRgMxKbA7Dy7OCZxTPMJTRKAsm0ilEzGwco2eyIGMNn1XQlk1WzET4vRnwqp3Zdx3wCpTOKdcTeqAiIzVKuF9/HRgHcxmZI6Ef671HynhPwvnV8sxqkEMd5H2BU4B76n9msnm+A1ucvnPd4vrxsH338sa4R2zEPeQ6x2cTfABXry8s20LdBsSJYwfj0qdOnrHPVKsu3NNprf35NGw1idy8uSvaB66kGHKvHhmvis/gy4wKT8Kt9+8Ta3rt3r12/e9u2bN7icaa4bGXsnqpwCpCnxRynHJ0x8WoKNsYA9/FPMRxbmhVD2dAk3vZ0tYvNTlyJtU4wJZl7xGjFavRmb9zQ/4c3Diueik2e97jEvRNXWU8UiiXL1BGLXKeyf8PmWs7/A+vm2p9rFqhZ4K9rgVrw+evat3b0mgVqFvgRC/wY4Fi9AHSG28oq/0cZjraSsHsKv/LSwrvq9wfe+845Hnjv3wEcf7TEmxK3xHAk2QOUUcOBXJ1NLy6ohAkGCokyCXV0Vm3JebfZAJRgIJC8YYYHSqq/Y98KKJf+/kAF9XcaulQzprhfAI4fei1XlVRXyjiTCH+Ue8WO/v8R4Ji6VR8+dEjlQSSrlGOGvpez+NwPZG8AtQTUxqIexhY6alOFBX0GABeAB9YT72HjQnlZCRbJCYtzkjmYM9I8KmQErAB4UuYMywPQBvCN5hQs5B1s46dFTEVAjsnZGSVLlMtSkso4kuRu3DhkGweGpJkIOwsgDvYjCR8gACWGA4MDAvUwfXS8JdkHwIH5ECBjJHICrpbL1gyrDJYiwCHJaTYBWqWSzWe8G+1KIwUSWQcZl4qepEc5OeAdQBDg0dzCvMA7mtCQkFG6BtgGqxKAiASMjtK963rFckS/Eh2pXC5v9+5O6DuABySmMHEAYfk+NiKRAkhFP47SUnyFxFFdpintW15WMhylquhU4gOAfmjGof0G8EEiDSDBeGEnEnIYWbAX+zb0aaw539YtWwU4qoHHRx+JiUiyWCwu2anTJzQ+MGrwJ/4Pk5Kkt7CwqPsn8QYAZf5wLkCT5rZOgb3cC+WfgDg0lFDTknnX4ASsYp5GmbT0zarKNoOpFKBv+K7POwdw4qXWEA/sgaywtfkfmwDOYiwKYITlRKLLPeuerl9zFtD9+/o7Ca/KgOembePwsEBbQEVsD5gMyIPvw1CM6yapn5ycELB+49INMRx/+tOfyib4zKmTJyvABvN2+/btArAAHAH3YJFyfQC3XBOljsRD5hENGAA5BFglAJfEnLlOyaFrxgEuLjmIm2wvhltdToAp98pcwafRCQX4ApQg6Q/AkQ0EWFvBMl2anrLJ+/ftkR07VFZ9n99nvGR7cZ4y4hk7dPCgvg+7ivJOwLZ8rs7KpaJAnpA8oHQRYOrsubMC7L18MeddgFtbHbSfmbHVq9Y5S3L1aoGwwR5krEuLc7Zv3z5pKqIxuW0bzUVaBOQHM9k3OgJwdCCHv8G6A2wBePAy6EXFB5hplPyz6YIPMx8B6DguDZnQj6Okmtdzzz2veMYYuNYrjLaS7oXz4NMqVZ6YtKbWdgHuAe6wieAAW5MYYZShM8YwrACcuUaVbJzzGAAAIABJREFUy9++LdCO7u1dibUOCEJpN7+v712vmAh4/9VX+9QcSwBcrs7W0QQolbATY6tLmQFO9+zZq7GDOcu4AFYTBwB3Bgb6tQkEW1kbY8xFlRt7mX9zS7M2J5zxPiFb8pwh3oyMjtjY2LiY23RphxXoz8zvT514L5rTRIOWleepdwz/vlcwBHlPLEikAxKbVWud9LuLJ5ieWdgJdq262adNMGFeahjjjX+IZ8wjNYoCAEtdr2EcA/LxCsA8mjrBONSGWH29NoikpZn0DYljvMdnGVM2BxhznrHRNIa5G2XV2INnByA6gBmah8SGyoZoYiYz53UPZtIGZg2D5iV+9v577+l4AJCM694nn0wNxBxUt8VF6+nq9OiZmN3EC55VHat7rKm91V577TXNUV7MkRdfesla6TSfbMDf8QcHoB30Za126tRJ/cv1Hz16VCXvP/vZKza5MCffpnqhtFS0Es3e5p1duZxD8sF1oWPNylzjvU2bRvSM+/Of/yQb4necg5i7dnWP5dKmMhsR+GVInmA7xgn2MLaBWc48BgglriFDAeCIPwBG83fm7uTklBXLLgHDunJk46O1nP9H8pHaWzUL1Czw17NALfj89WxbO3LNAjUL/DsWCMBRgGL1Z6u6/PHn7zIcS8XvL5PWIcpVZcJxTNfKV2JdAS7Vk8Ubs7DQLKKxFCw6rV4TsJcExX8oWLIYh1UX2ogcU/yCVA7JlZLskxBSqkoCz+KWZGtuyTuxxv2T4EqvK5ezhjqYJWgBOstn08gmJfAsRrMZL2N6oB463at32qw2ZvUvDyY9Kqut+ugDX0slU/52xjLqjBkn8U+SJCjpVVfPemdXJQbi9w29j/HKSHOtrh/ozUkmpqfscyWNc7Z923Yb3rhRiRXvqTNnKlFX19JURgpzCQALDTBYG/OwFq2sZATgD5tyPE8GswLVSKKkqYc+1uKSEhjO0dncrsQYYBBWUnMTrJ95gYTbNm+2sbFRlSlhexIImFqHDh+2u4kdhV4XzBMADkCH7q5u6127xnq6ugR4Stvu9OlKN1E6YwNAyCqpQUF8V8yuxOwI1pKDQA4INCdGDN9VMxiVmpOMFq2ghkPOtuG+mD+UjZNsAahyP5QuBntFLNtMRoAUTWFgDQIKjY9vFpuQhInOvCdOwAy8J9sBxgFCwZbCl2/fvqskiPOT3GI3QEnswLkAVynBJNECACPpB3BkPgA4MjZ0veb7gEbrxbpq0TXywzkBxyjvXVhcsIH+Pl0XwBaf/5uf/1xJII0DSDbRywIkBih67913ldQBfuEL129cU6fgGEdsRzJHw4qWpmadN9hdJNMk+MyVppY2B7JLJQHR3D/jBTBNQRvjwP0C7sQmCXZcTiWHAfpqRqUu4QWxTtN8Ljs7KmYJZXqaaQlk1zzIoi23ZPNLizYxPS2QhDECLAIQIraQ7AKGYhvsCRgEKPfCiy8K9Ls9cUeNEOiIzDVRLn39+g1vVtTTLdBQc2V+ToAiiSvA3rXLrlf681/8QvfH365cvqJx3Tg0qDJzXtwDAC5sPsA6knbYZ4yjb5ZQppsX4Ml5AOSYC/gIoBw3HYCWmjgVS9IrJX4zr4kZbe1tdvrUKQEqagBBo58rVzTniRuAV/ggmwQA14D6fJ+xXNAxSrahb4PNwIC2sh04+K3mSC5br2uDPQYLic0F2Mw0eKKr7eqebumjAXThk8Ro7gsdw5l5OtTTHMjLWsVIqs+LkdTZ3iGQmk0EmlkE4OzzeUlNKT744AOB5jAgmQvOeEVv1OUhXKvTBKYBkGEv/JmSYexCHEYGAjYX3WwpXQ6NUQAJ4izg4ZYtm629rVXnYyx+/etfy+cBm+SbAoIK+hv+jv8AJKmyIOPMttisUilqavxx7vxF2QlGK5/FNrzJvQQY+tjux/RdYgJNaPBRYgISE8SL6EbOpoH0ZQH8WylPXtT9AXSz4QEjFx/P53K2Z+9esc3eeecvirPMdQAWSnophz1x4rhYYMwNNXPK5eQfjAFAJyxYysmvXr2m8wD6ce8Av2z0ffXVV9pc0SqlatOOe4c9RiwERGOzBr3FYPqv2Ck9+dKjL9YKAdI5c9GlEeJZIH3GKl1GmKHBfharMMV2b8rirHvfZPK1UZQ1S4u4qVH+g08TO7CbGp+xQSIZhjr5KoxSGvPAdGWzjmvi2gCyXAM4msXUi5nPXMXevkZxtqKa9Cloebn66OiYvfrqq3pW7nrkEekWxiaJWLNTUypXRkMV3Vh8Y2hoUM8VfAHWLxtN+C8bOWiNEm8rkhXIBiTwXdq35bJYl8dPHLeOnm5r7+qyN954XZ2u8Sfiw0+f+akzHNU0xjcwsaH/S7m4N/65dOmibAkDEZ3EY8eO2i9+8Qs7cPiQN8JpaLAi3eBLy5ZLci8ZdQbPa/7jQ/yENAi+iB7wW2+9qfskNqE7Ozg4YAN9662xIa81VJTEa82C/Ik2rHJiN/JsBfiEGU1JNbH+zNkziYncJMBRjZraWvU8WEwsVmRFxsd/Usv5v29hWvtbzQI1C/zVLVALPn91E9dOULNAzQI/ZIHpu+fLAq1SM4Dqz1WzBh8sOzQrF388dFUgrdRNUfpD6ti3rMVwaBfq7+yKZzOue5f19wIEFGhDh1c0vX5AmpBkdSkBjrHojx1uWATzhWWBEyTnWszPO6jIdYitFl0IgyOQdv1hNrmoekGLUEAxWCMAHO3NTZZPpW9R/hO284Xvin1+jH3p4Mb32zKYlX5c1/yLl6DOYG3CrpmdFRsB0HGlg+b3jbozsuKFZqRKQ2Edlpdt8n+yDz769BObnJ60p/c8aYN9/amMPImwq2HEks3MzdvE9IxKREm8ARNI8kmqABRnFxa827T0jzL6O0koCSfgDC/AKcaHv9GplSRrXc8qJRt0RuWFjh0JOyDNk48/JjaiwDlpTxbt2PHj9vVXX9nswpJ1dnXrGmACYo+tW7boGtpbW6y7q0OsBHQeYdqQV6oMtalJoAVgCsAELCPK42BQ8eJvjF8kmpUyacAqddOkgYSD6KFBxfUhYU9JMwASJWo0VSFhvnrtmuyFX3GNvGDykIgynuhc8RlAUdhudGPmuCRrNNy4dPGSGIrYxPXJFqTlRvIDqOKMIZhZ9UqEABFIGmEookMJAMU906Gb88GSwbZ3Usk0wAbgYTRMkP8XCpo7W7Zs0Xf5PGDsju1braW5SUANYMvP/uZvlDQDgJEcwmwC3IE9gx4jYEs0T9C8TwAt98PfSaAFlqauqwAbDnqRiDrAEiAYf8OnaFACY4Wf+iUfhyhHdQDB48tS1mSjAARCgoDxK5jHvzTNPB4lnbgy/qvS0YLAIMBeQDEA2+nZWZtdmFf5KjbhvICkXHd7e4dNTc7YwUOH5JO8xz2imcecmJq+r/uFvQfoAEhLt3QAOcAqmjTwHYA0wFtnwd62ixeuaOz/4R/+QeBsgFyAAzRTgaHD37AD7Dpp8fX0yNe8qzLMpbW6VUAF7DkzO2fnL3mpfrC5YO2pqU2hoOMAjgJqRqMLypTROiXxRiMyOn4DOBIL6OheKLrWHyxbNPG4b8aM62AOwAhFW475R4nwvn1faR4SJwAoAWixJYAKLwDR8ZFR6XwSLwBqpOM6MyMbXbx02eYWC2J0cd0A6tpQKS9Lj3b9mlUaO5jTlJVyf6GDN19csi+/+NI+/uRj6ZByDSqPhCVVcq1GQFnmQzD9YKRyDjZkxNyUTENOpcqAb5QHswnDPA42sMeUehsZ3mhNDXl1XcYv/+7Xv5Z/AFAIVKKRkeKiA44Ar7HR4axpgEcHQjg3DMLjx4/Zxas39HySNm7qJD49Na0NAo7DHGaTgfcBAM+fO6f7wtYw36QzWSgIrGYceWYX2AgEkDdTbKGJE8z3t95+286eOm3lYkkbDzBmGX9e+Dbgbrae66vT9bmWYgLikv6jOtfD8iUm3b9nx44ek//6BpfLI2A7gdzaXIsmTT5dsQljRQk3m4noljow7K8Hy3SjiZN3QY4JT6WDOjsnRjp+yphge77PuQkH+BVzk3sBHNXGhzpFU0LvG0bEDi+lzum6ic98jrgJMM0xJBdx735qJuXgWDx7sA8+xvohSvK1/slRdt6kS+acEU+i2RrA3cDgYJJN8E2FKKdm4+d3v/2dwLrd27Zab+/6ZBu6Xy/YxMR9zcfrt2+J5RsarrCoud4//elP1tnZI6COTYLdjz3mciTJbq1NDZYT63RlA5T5wjOAJm/M7TfeeFMbKfgJx+ea5FtiB3t3bv7uOpcBOGb03JE28OCQnTt31g4fPmwvv/yKffrpJ2L/4z/uUy5BED+hCYrdMQWbZDBBiZM8Kz788AOdG5+H4c8GA/GzPleXGLhepaNNq9TpmrHFJ9ncPnXylDZL2UADYESyRBtizYyzb7JI8mR6RnGupblFz9vNW56s5fyV2Vn7T80CNQv8R1qgFnz+I61dO1fNAjULPGCBydtnBThGol795gOAY9LHifeXS/8O4JgYQbFgc8AxmwDHaLryYEKwsFyUJhoJeDC+BCBmARwzVvcDpEpYkQCOUU5MWSNlQSR7peWyLRQ9MZBOUiqDDT23AAPEcBCDwBevKmlL4IUWngkwBWgBeOxub7Oeni7rhFlRzTxEaP47Go4/Bjg6kPVDtnyw+Ly6/JprWgG4aFAwK+YMDAlvSvPDx3wAcBQb1Kxky1aki+3UpH386Sd2++4de/mFF62vd72SdsZRidLEfSV2C4AG07NarAO+AAZ4ee28Jw8CiFwPD/CFsnX0kiiJg0VBwkvCQkJJwgbbAXCkbx2LfsqZWpRwk7wDlKErufcnu8VECN8gkzh75ozYL+v7B3Uc7ECDCBKTHY8+KjbhcqlobS1NulauB0ARxgjJAAkkTAQSqACruS6VRaZEJhLbYJjEHCABAcyIJBPfIrHhGm7dnxSDL0pq8T38BvCEJGigf0BMJMA97hWGGGwgEnl01MQqvHVbHUUBc0hgSP5IbLAZQA6gIIkiDE1ARRoWkBBSAk7SGokPPgtoFIAjnxVAnc8LkLx9544aTMDgCYARNlV//4ASKFhaJGcvvPCCfAWQCe96dPtWAVyffPKp7PXssz8Vu4hrv3r1SkXvDTvCDOGaGSNASLp6V5evc0/4rzeNcLYQ4wSAju+RiAbbhHvEB5xROCFgAKAqTzPpNGejS3SMFbpeubw3IyFRDMaKNgsoi650NfWkGc1FAJepiQmbmZrWebgv/JZ7JWnNA4jBYkFb8dpVMYAoAcUfGIP7dyftm2/2J1v7fe/Zs0fnmp+fVsJMwirt1IsXVVINAM9YA5ZzL/gLwBAsUZLvSxevqCHP7373OwcQ2YjI1QngWdXVIV/3xg1Ldv78OcU8kmo1w6oD/MkJsIYhiD4n56Oc/+v93wrAA+AHcIIhB3ORcwJkA3xzzzD6KJ/HHvu/2S8WH/fA/KV8Ft1U4i+gVmOTa9Ph39wLgDs+yrwmlvA3sWyHhwU60kAFIAIbMh+JB1wzDE+AQu730e3bbXR4pFJ2yTHwA+b7FdhxxWWBvjDavamJb2DRsCSfg81dEiD3k5/8JG0mONAxt7QopjRABuMI0MhzQAz08krXW+zDPMY/YAgGC1pyCuadx7kXxjCASezHHA7GLfFteHjIWpsa7dPPPtPz7je/+Y0AOweLvbyU+UtZNrYGvACsYe4Sh5gX/gzwsu5Dhw5qHjc0t6lEmnELKQh1p0YDNZPRdRE3uU6AckBjXvwOeIPviH3e3q6ND5Wlwn5PGwRsevztr/5Wx/n9//N7u33zljWr3HvZ5TKSBrIDl0t63kvjEs3L1IgNIJZYxvn43EB/v1h2zCFiHqxeXsFwRdc0YjDsQH/58417wk/ZKEJKAlCPWBGvFSajnuJi1DH/otEZzygvjfbGYdw7vsn3iFFsgmEDxh2gjTFA65M4rI2l1DQoGI6h4enPtZyed76moGHQku4bG6vje1pTwBpkQxOGN34UTY+iwzWbJoyzNFoZi1Q+7WX2y76hkcloQ4DrZROGOItvEnNg/P72t7+zE8eP2/bRTXrmhdQHrGeeBXxuvrDkm0OnT9mN6zfsqaefNmQ1/vVf/9U2bKAJVJ2eI9wX9813xsbGbP3a1Yo7bCC6liUM9KJ0iJkLXBdNYwAskb+gCgGdWl6cm1jFPVY2PPBPsQy9kzjzglJoAMf9+w/Yc889ZxcvXpCEB3M5NHmj2gMjMddgyjIOXDfXe+bMaRsYGFSlwEcffSS7YQvi+qOPPirAkWZuAnjpfK2GP/5ijcffiQewnSmh5vvoSOIv1YAj8Qg/AXDm/1xLT3eP/t24aXct569YtfafmgVqFviPtEAt+PxHWrt2rpoFahZ4wAL3b50pR7n0g4vzB7tEf9dsJeqsfvBFWZF39/OF+IrAOUwJGInBYGTxysINwA8McyrpYEmnrVAQO4cFZz1dPn8ARFN5L0dNWnAqEb3rSZYYaHUOJnHO0Dr0JKDOFudoRuG749yREggaxsAQW/KFPOyLCuMyAX31mbJ1d3VqwcqilyQ1XjAcc1U11T8GOFaXeH7XnA6AVf915ZcQ1o8SXgcc/w8YjrDAsE0CHKdmpu39jz6UFtuvfvFL612zVqAYDD0W5iSOjBesqHsTUwKqGCeShQAmKV3P5utt9WoaHuTVDZJEGpADVhY7/oBxgFuUTZMskjxRItna4MAgJVyUbCJuD9hy5vQZ2/vEY6k81PWq8C/AmP0HDtgjO3ZZsbSsRA6GErpMHFvl3LMztr53rZJGzgmwBzhICWtv77pKV+PQxYyGBkpME4MowEhGI/TLSKqilJESS46H75HI37k3KbvgGwBXlKDRhAWBethbaBt+8fnn0uAjGQVkIckHvDl67JjOCyPIGbZFsXgAHShhJWFnrLkm7ncDDUaaGsV+JHHjvqNsGqYooDj6dtiehjn4OiAG9lPJJmyqUkmJP2ANY48Ndu7YIdYs5Xb48PPPPSfg5zSspvKyjY9uUoJGmTcMsmh+oE7RycaeuLc5a5QEMJdLep0wT7JKCpm3fBc78HnmoM9JB6QFBqqE1JnDXnZXSoDMlGyk5hiSFXUwIbTEApAp5fBz3ziARcjxxVYpFLRZwTkpEQXwwM/F+rxzR+BZQy4vH8GmAKmAE7t37bKWtjYQDwFyUdaIdiHHRgpgemrWvpbu3JxssK63t6KJWiwtSiONLvBcA+WrsBxBmwD2YJ5iC+ZNNGKhM/iF81c0di+/9JJ090joiT10WwbAmp+bETuNuACTF58eHx8XkCs9PvlzndhG6iZbLIp9euDQEbFr8RfY4Pydez506JB8ggQaG+HfAG0ArwDYgImP7d4tm0gWgQYNYstnbWoGLdI5W7tmjcaRTq7IBazqWSVf5jqirJF5BQMJBh7alsRd5i4+GmXpfHbblq02MjwsX2GsuS9ACa7z+o2bNr9YFKAAYKh4XizqXMSLplRq6cy5fALzKIWftdW96+RX73/wvt4DtOEeGLdcXYM3mKmv1+/RkZoxd5kIBzgizmMHADl+5/4BcZivfDaYvZs2Dll3Z7t9+ulnujZKqtXJO7GeAe6RC4AlhoYq9uPcjAGfQ2qB+2QuMxc4B+Pe2NqhmIj9mKswUdmYELs/NfcJdi/3wXUTu/kbv2Or5559VqxH9BgBJNmIkLZjPi+QHP09Svdff/0N+cr46Kg2hC5euCjQFRAGJjpx/PDxYxVGe7DueE4889OfqjwXoJgNKZrpcB0RW/ks9ww4Lk1D6SJmFQcE3FY9FnXc9LfvbspV/64xShuJznAMFqA3Hmpva1NsAGznngHkAfcpD4al+9KLLwkw//zzzzU2Hkucba+xr8g2AA42aR6zQefMVN/0BIRijEO/UuW6SLSo+U++0j0aWyCzwBoG8Jx4yzyv1nLkmoMxjjmY0zwPbt68pePzXIUZiH1gRJ84fsy2j45KRiGavEm/Vs+5rJWkhJPReKGXCDhKif1bb71lgwMbxXJ+77339AyKzQI2uxrybDTO2vjYuJpZ8axiI+7qlauKT5Rwv/XW25W540zDQQHQsG8ZY+4df8AP8Wk2kbh+rgWfYAPjwoXzduDAATFsL126bHv37tH3AGaxLz7Kc903neo0NowDJffMp7Nnz0hHmOtBq5X4Qukzfrpt23Yb7F8vrWcBjPiagF5nrWrjIQGOPPepluD7xFYqZqoBRyoaiJkAshyDzRMkDbB1/0BNw7GWgtUsULPAw7FADXB8OHavnbVmgZoFzKy6pJoFdLykgVhVesuiNIKVQIFlL1XT4iyVIAJaBDsxmEaADGj08S9lRIvlkhaGlKFEmTVJPa8yZUQzM0rSYFjxLws3mmI05hucnUjCTGMJLS5LAjZgT80teldbduBZ0AfgoAV61gHHaCIhkf08ukslW5yerTCqJOzd2Oj3wC59Yj6x+OS7Ap8ouaEMm8YfpaISFRbVQ0MbteBX18fCsjpc83IQpvCDvhal5d/3gbgHf8+Zn5VXpfMx4C2sDNcsc8bkgw1+YHUIeE3sr5XryQiEAQBGPzMLEDU9ZR9+8rGdOXvWnnnqaWkzBThFIw+SVhgoM9NzNjc7rwROZYepOzXJBs1ZGpobNXacFw0uxkaajSpjbtTiu6O9Q+wU/kZizJhM3b1nX3/9jTTOaGgBIEbyBeC45/FdNjQ45GWfFcDxrJKj4dExsVnF7Glvd30zui53dqqkurUZBktTpZkIxwDsg2UD2BkJaCQI0X017E1SGFpTAaTfnryv7soXLzmj6NZN7yashjudqwSykSgBBnAeEhDAE3QNAXZoGMH9AW7BUBNjZHRUZeLYRHqhuZwAra5OL027cP68Ot+SaFKKB7OUxFAaVVevKcmKDtYAxdgQHcsjRw6rxJF5BYAenYQBdwJAenLvk5pLR48cFTtp546dlm/I2zvvvCMGGyw3XpcuXRKgPzs9YTPTU7pGAGKSZxJQAATXNXOA3zuhVndMrdPfeAlgMO8YHqxjzbXELvNOrL5xEeVyJMscl3tA65LElDJhCmiJQfiSQKCkt0ecKeScCYjfwYSC2cNYMWaMISAjcx5QFlYp8QmGV0tjk63q7pYvc80AbthPjTd6emypRPnpdSWtABNohHFtYsFNL9iBbw/oe2gyktwSF1X6Xi7oOOPjY2JYUfIOkxQf4Fw0wQFkIHmFJUtjAgCuC+ddExCWTyS1/AtYXSosCmSkHB8gE4Yj8WxkZFQ2DECMz8MqAtCAHfThRx9ZJpdXR/rwxwA68V3AU1hKgGiwpLhWxoLPAqjDcoIRxEYD9nFWc7u1tjb6/GtrUyznewCSAKXRzISSS4+3JTt/7ryATb5DXCHGE7sAzGJTbPvWrbZ5bLPYT8FG498jR47Y5NS0zS0syRd8HucEzit+wRicmRRQBFAQgD1jw7VuHBvVxgCairD40GljbgE6NdQ3O9jAPdPYKklbMG/FhBdrzvXnAhjEVtwXY4VNeFZxDGIDvj442G/dHW1iWuHjr776S9kFvxOIiozB7TtidZ0+fcYBnhzAWKNAenRsYYthLxisACqApFdv3hFoTgm1YhGsvVJJ8QkgjZjC32OM+gGfSiVJYxAzYX4+/pOfCPxm3hML1K05W6dxBnB85BF8eUBd5Y8cPaLYBTsUABvWGQA01wXj8q133xETFoAQkLKrG4ZohzQFeU7//3/8o507fy4Bsd4QJcBFbUSyKVD0ZiLVVRjODvRO9A4EuX6ubzasPCex+8oz0zuKM16Ax7Epiraeg4Uel7yEvUWAIXOOWAyQxtyGScp8J44IrKs0i2ETw0uzOQY/MCQZF+aeN/Li+PV2756DkHoOI7eojQAHHPFFNjH5LOAh44b/subBx3xzhi7WDmDLJ+iOrM0ZQPQpb+SSGuXhazx7/vP/9Z+l4bhtZJMqDYgtweCLGLuYqkS4r2PHjuneiEdsmmzYMCjfP3zkiIBtbT6yviFu12esf6DPdu/eLWYlOr/4Oc/8TpoGbegTaMlajc2vkydPKB6izcr9uBxDva4/xpLnLffG85LjbBoZscuXLmtTYufOHXp28zzCBsgQhI8w9JxHVQflcgIziRUlO336lMBQ9CDZROMZQBk6ciLEyOGhfm2giY2b9Dx5pvlGTVS/OMORDTz8AsARUJjNPuxFoxkqQHj2YDvpQacGNMSdjcM1hmMt8apZoGaBh2OBGuD4cOxeO2vNAjULmBlNYwTKpeYjYZTvAxyrAckFi0WYsxVjQcYijxeLXvSBWCyS5LG4187+Molk0cXv1eyFZMYF28U+SHqS0dUxOjeyqCPxBEwIYIJzsfBubG6yyelpLbZdlD6Jfic9w5LBpILh4w0AvNdLRkl8R0OTJw3SRPSdbBaUJLvlfDVIVxJYpR1vrrcMs2Gl0QTADIk87Lo1HV2Wz3iixGLzO3yMB1iLDwCO0lNc4W6QCDyIMT74uIgkTMDpopcPOeDIa+U4DtZwPa6LFWxNlaqyjmaRDaNoaclu3rtjn3z+mVh2O7Zvt44WZycCStEQhrFiXMulsmWWs0r6OLeSj/p6gRKMeV1DvZovsGAHDAOshK1I0sRC3DWNHMilDA6wjFJNyuYBjXfu2qVjAZCR6MPa2bl9q5gRIQGghf6lSyrxrW9oFtsKsA0WH00NQuOysLhgDfXOYqlmqnJPgHWwKVYSVre5l9qvaGbyPowhknmuD2Dn5uR9NQyBgQJzhXuBhYbPbhoYcbB8aMiOHTsuBhrnImGC6QiAA8tibHRMdvUS4rz0J2E1AWCt7+3VPWFPQAWS+GNHjwocIHkXQDs5qc8AWmE/jsF7ABMkVLznWmDTukYSPcCXK1evKmHDXjDPAN2eeeYZXQfgAeDZ2Pi4kjYAXRI85iugHAkujMrG+jrpTwK0M79cq8yBXfwNu2AT1xX1rq3MQeaPN+PhkAA1DqZEkucsMAf2+bwaTSUGEZIBAWS55vkPAAAgAElEQVRS1sp1k7ACMnGeYDALZEyAAMe6OzNpl69eEVswSqMj2b13645shT1g33FvMJvQVFzd02N96/tSY5JbGgvGFw1AgDEAepJzjgkTlxJEzk0yXSqWxfzCjwFh6IgKywbb19WVK2ARtiGJx69ifgJGBtDD/CFZ5Vjnz10UK+jZZ58VG5CyWfyMY8xOTdgH778vRhz6a4CFHI/NEGyBffAP/JD7AEyBMXTu/AXrGxhSIs78xP/wK8A6GEIER3T2aLiETAV+B0tKJcBTgJawQ+97DMrV2/ZHtovVmG+oE0OW7+D3t27fkhYpwCsbDYwltuY6AX7pvg64yXjCmGTu4xP4bsQYAPnR4U2K41E+i94qIG5xuWxXr9Nx/a6YZRETnVXbarmMg4L8HyDAN2jqBVj3rFsrHch33/2LGMM8oygB5x4bGpor3Y0ZewHoltF8CzauNnSSph/HZg4St3jmcX4HWzqcEV0oWFtLswDijz/+RLEHAI7vAWI4mOUAMaAmTGf+FmxA7hvQijHn//g+9yAd0fpGdaKOTTNiBnOUv9EYingAKxHALa4rynJ37dxpr776K5XD4ht/+Od/lp+gZdxQn1cZPyXvAv7qstJbfO2N1zUH2JDAJ59+5hl1BsefP/38c/t835eSHODz7W3t0vtkEwZGN372r//yr/JtbMVcZ+PKNzKdNRqgYzzPeJ6yZhBonNYC2ugUIOT6rdVx2zenVl5Rdku8Ie7ExhR20SZFYlIy5wDFAYx5zvDCFwDp6TCtcmrWCDQJS81diGnMLYBG/AqfCDYjduT68B0aQHEu1juhUR3rCtYYfM/1GikLLkiKQlUcid0ZbPv4l5jL5laUzXOdbC7hG+qs3NJqv/3t32uMBnvXWVurN3zBp2ITFnvMLi5o7AG90cJk3ADoAMzL5Tpn8dHcq6U1NQy676Bee7OaX+3YucMb+lBC3NOjDaG2pmYb6htQkxbmDhrKPLNffvllMQ85vzp3JxA/ZAe0wZrNiMmIxiRgL89r1gGAg/xtx46d2this1VsxFR9EixijuV6mC6RQ+xHS5b4A+CIzAvHhRGKT27aOPDDgCMbZmh+Z13DEYARe4+Nj8kf1Iiw6JuobMiyYUHzOhpIdXR2CEjmGtZv2FbL+WuZV80CNQs8FAvUgs9DMXvtpDUL1CyABSZunXHAMYGO1c1eKo0UhF/5Z8QQQK9JC1YX+wbkImkCVGIByeI6wD/vbOkLW5IHyhcBuKR9heZfKptT4kZHUDHxlgX6hZ6ca3E5e4lFKEkZ1yBAQkLdzTY1O1PpIApgJFHzetdHLJad9cAPzC2xrurRBypYfWFZ4BeLSBaODsz5IjjT7CVMWrAuw5zid09arViwBhL4hoZKmaYz6jqsr2etbVi1xktJAbmqkh5dR1VDmWrAUQBMFctUZTxVn32wjbiDps70A3BcSGVJCVB9IMniHlZKVVU4lTqDz5eW7O7EhN2fnLBrN27Y5PSUXbx6WaDIht5eqzPGdU7AWuUFA8CylivndH2uY+WsABg0fB5tu9WADnSbbXC7AcJQXg0YxvWS1MKUA6zBt2AabB4dU6JCSSlAjTpZLi/bgW+/tS2jsDPWy89IOGF+oXvHOcY2b7W1ves1riTToTMltguNBpa9i7mz5OpVTgl7hAQIIC6aCAiYrsuqTCrKNdVVmIYdly7pGgFAADhy7S3q5Azrk/JvxiE0GvvX9AkkBIA+dPiQmH/oUcJQpLSWZJZu4LBPuH70JLElLCKSGdhpsBMBR7hOEj/AA8BBGC9R4hsdrPG169eui+kSiRYMR5qS8B6gIWAYOmTcC8Dlrt27xYxDO49NAXSs8HcYcpRSMq4cA4AJ3yZhhJkpBl5rqxUW53FY/Z3PBtin8tNcvUrdmEsk4gE2BvDIPPOwsrJhoSS8qsPrCuDu4ANzsBpwJHbcunlT40ciubC0IGYYsYNkEm1CEkHA4VuT961n9WqND/YeHRmRjiffvXbxst25dVtAGWxQwDBi2M0bN2ywf0AlvPg2AAnlnSS5lPXBQrw7ed8OHTyk4zIudNsVkAZgUHZ2MGXWJLbMA0BDxhPAkbHFlsQzxgT9QwAXfBS/Ij4KBKHsdXZGAM/Jk2dsYX7Rdj+225544gkBf7yw/emTx+3N11/TePzyl79Ugs2xOVZo1AKY4M8nT55SAg/7qsBGRH2Dxh/fJKn3susegd5qwlIqKaZznYDizE9ALWIW4BLH1KaL9BEfF/C8uDSn8Qes5lpIxIc3Doslh+1hvnN/XAc/gBx0p2feoGfnbPOsvh+6m9ikuEjjqQnZkVjDMdg0AKSdX3INPsYAhlp0dwbEbG5AU8/Bo2iuxbyXfmhLs4AQSkZh7HmJ/X3dR0O+WUADz0Z8B5+JUmT8NTbF8BHAPeaLJEGWCgJZif/MK+kjFrB3QR3FN6xbo/Jc5gYMR3yBcQwGtQDnVMqJT1Q28yh5X1oS4IGmHSB2bPp1rV6n+0EeAXsChnFe5jMgaejihY4t3+NZTIxgM4LmGcwffP3goYOy1fz0jK3pWWW/+tXfiv0La1Ianvv323sffGCXrl8VkPjLX/xCmz0c88MPPrB3/vIXm110yRJ/XnvJLDYk7nEPsOGdneapUACO/h0At6VkA9d0BFhlw0ssvirdVcZEDa/mZpPGoT+tqgHHFTDL3+N3xg4/4f7R+WQNIE3msllnV6fiCj7GcXzjZkp+y3yIRjFeieAl4P4s8fLbeCYyTlxXNDIBQI5GWPFd5hJrGTUfWi7Lf2HLEQNhXRPrVgBHv/74Ludi04ff5Rc6vrNSAe7ZPGIDb3xszPrXrJIdef7CcmZcuD8a9kzOzep5y3XwnOK4zHPm5rq1G3R8NgV4NqLzyHfF5Oxusx7Jp+TkO4C3zHGeA6vaOmx4YNDefvsdxTWeY7B2X3nlFfkdcwpL8V5sJIbGNJuv165eVWyh2Qsxlk0Z5gmxaNcupBxYX8FydbY8AxdzIdig2Aqbw5YkPm8c2miffPKxfHhkZETPcuLz8NCDgKNsnDQdY53mjNuivgNwzAYIzyViIH6BPxGr2DiR3mrWJUUAIrFn96pNtZy/lnrVLFCzwEOxQC34PBSz105as0DNAljg3s3TZRbOEhFPmjWsAh1Yc/iRhRtlSJRpsahS18+pKSXlLPYA2UgQSEZ99993z9nBhsXG3yipVum0QEJnR/JDckhCxCJRwTCVswTTh4UoYKC6NCdNN5KQaHqhZLOlWV2RY7c+Otp6GazZcsZLKWO3m7/FwrHRskpydKdkz4l5wHWXaDKQAEeAwAAPYb800KExJRbBmMRGAHtN2Zw117smIawmyshIlCMRqTSZiaY0QWNMoG94ZnXiEuOw4rXReCcBjgsLSnRJVDwZSQlcpVMngG1RNmZcSYJgQFy4dtWu377pDUimp2yxsGR31NzhhnV1dFpd6gZN8gwQwBiTKCwXl62u7IlkAE34CckAY9aZystDq81BaS8TU0fMVMYaOm4AJ3y3XiyTsq1Zu0a/c62Ag19/9bV1drSJ/QQQxPVyTJhplI/u2LHLOru7nCHLWNV7Sa+AquKSwJFoBqREtFAUQwkhe3WyTCwIkkqSNhJ07pUkhaQHBg7gDIkEeoyUZ2WaGmQT7olj8OL/sBk6Wzr1HmypY8ePCcQg8QDU4H3+j+4cIMDg0KBAS8aPEi0Av3Pnz1cYjlwHYCPHgGWi86mBgOvcAfICKJEAARBt6NtgE/cnNN6USWOPjz7+UN2sAZUol+T6aVwDKE9CSZMAmITOCqPxRad8CB1OgCfYwMxhxhPgWOD9/KwYiowJ85OkLli2MJGWE5NZgGMCpLGzQEdKH1MHYSWMqeM6Y+8bCYlBrZJDgMiUSCaGLvfND/b07sumkloAWNhtMO9gm+JrJIv1LU3281/8XGxE4g6JJtcB+H3nxk0Bq1u3blG5IXEktAq3jI/b5rFxgacHDx4S0EUiSfkg7ELAerH3bt0U0ya0NrVJUXR7ckzsRlzCvxin6ZkJ3ScJK9dBMo0GKJ8BABkdG3M28cKCGGkAnXSZPXPmgmQn0Nd85Wc/02YJ1wZw88lHH9rRI4c0H372yivyIcAKQOJgf3I9xG2YjcRQfAO/q8832vjmzfIxkmm0RAH8taFUVydAnJjAZgDlpWNj44qnt2/fSgzZGyqjhG23e/cuvVcu+2YU4PnRo8dUck0pOiCG4npq4AVLlfvnHgFOQquQc6kculRSuTPXTVkw8hrSYm1qUnkuZc+UodbnG2x23p8nAbpj2wC5mhvoMO3glsd7L8FVqWtTo507d97efe9dxR7FHTH3mq2p0dmYzsLLirXumxGupxhxxVllgPCmcmec8sjhw2pgRmds/IXrAggaGOizVd2d9uW+L61cWhaYt24tXdop+S3puRqSJa5v6gC9nnG+zySkhnlO8ynGkjgxsmW7vg/7FsbmV/v2VTo88/wUqLNclnQCTDdsxfzaumWrGOlobOIz2JYYK4ZhJmM7H9lhwxs3yu7ShmzIixn22uuv2fFTJ+3RHTvEuAXghOkLkApzFVkSAKwAzilfZtMJO83OAMJ5MyXui7nleq3L+gzj7+uAZfkE8TS6pgOSBZDJZg6bMxEPYOYSl3hVg0/R2MUlR3wNwPvSQW1okG8BHvn6IKe4R0yIuA1o7uX5XqHBWIY+tccSZ9AzHwHnQtqB+co5pXGq5nVIQvi/kkmpgJMO4DsIzvxZ1trJNymdpRcNZLhG1hpe5eBrNY7vOoi+/vI4js+Z4k9Lc5P1rfES/ACv3e6TmlvHT5/WtbPOgeXIebl/zrF2Ta98EvkQ4oEY4Fcuaz24at0qGxkb0RwkrkQDMOw3vmmTjW3aZO+/977sSkwBzH7xxRdlVy6O54DsruWXMxulvVsu25WrV+zmjZsCBPGPy5evaBMA0POJPU/oOc9zKTargmUMUBsVMByPDTXASoBQ4uOXX36hmMPzlrUI64/RjUNpE8WfQWLysk5N9hfDMW1Ih84vzEjmCMfmORQMTyoaVq9aredYYz6vxnTcZ0f3cC3nr6VeNQvULPBQLFALPg/F7LWT1ixQswAWuHb1aDnABBZtgAck6JQSLRVcMyjKlFlskzCzSL03O62EACCOhaPKx2Zm9F4uR6dCZ+qQIADQCfij5Cx1S4Ud6X+jjUwsNF13RwlXAo4CWAnAikV8LJJJftRUgh3sgjMpJcaeFoquC1QvsITkTU0p2E1XOacnC1wn18TvnIOkAZZU7N77wn6lfDw+T4lZpQxoeVmLTeGViMCnRSosL+zJot+7RXZZU3OD5eo9eeSaSF7jBQSTN9cK4uVJwUppdHTR5r1gKIYW08LcvBbflChGUumJdVmAqyc5JYEdJJUk8DB47s/N2MzcrPTKAO9IIBh7mBwAS2IEJiYpQAMMO+lJwTYFBKb8q6HRmpubxMaAARPsU5VzNTeLgUoSi49Q/gwzyRfnXlYKuIWdtm3fZmdPHpcN1cCgpUV+QGkXgMXFK9esmwY9DQ0Cdhh/Em4E/R/dusU621plGBhFYhklMDRYcwHCqoSvzjtudnZ123Jdztlbt27Znbt3xVYgAQtAnHMA4nHfJJr4OyAdvgSjRyBjmgP4J4DR5NSU2FyA4adOnpL+ImWWJOHcG+L1JOUA0ehIMXdIzEmAzp87Jw1NWB3cI/aKLtYkXxyTscSGJMkk+/lcvV2+cNG2bXOgiEYgXNdTTz0lzbdPP/tINua8sDTFyKA7rxhiWQEI+CuNKACdAByCXQQbCjBR4JQaOTTJfsw3NTOodEt1u/LTVFdv2ZKDhCRpJFvOOCabp0GBa5JizwAFwucrQHuSGGA8ATnUJX1mToAbzEauT9p08/N2/sIFZ+KxsZD8g89gb3wI5tE//qd/lOYcyTdJN/eDb9MIAv988smnVPpOkn/8+DE1z9k8Nmqbx0YqJa0kmjAgKT/t6l5ld+9PCjiGvcdYYWOV15aKlq+DUV1QCT12xc74DcdgrtHVedeunUqW8UUADQdXWuUHgAwAodKavHVbc+/M+Ysql6RUf8/evfou5feUfwOOA/YA/Lz00kv6G+MF+JTLwdIuqlSaGAnjNfTq8MdgH5EYoxuJlh824jOMHg0g6MxKl2pYuEgb4BfEkpMnTsiforQdLUgvm0fbs8nOnDkrFh7d6df1rhPblxgOaCGGZaEoBhhsZxiY8YwhXmNLQG+uI5jZMKhgm3MO/Jb5CJjHWEp6I3VaDg1cjoFvqzy/5I0+ALW8BLdOfpmvy2m83373L9a1qkcyHfRFw2+a65sFChJbokwfX8S+zkpzXWExqmB0NzYK+Of6T546KRY2LFP8LjZBenvX2rr162zfl1/a/Oys/e7v/l5adwU69opB/2CHXG+o5ADaYsarDZwtnBHYCHjCz/GLFzVPkAYAOJ6emVZ8JT6jdcdnXAPVG2JgP8Zx7arVamjEHOIz3BMgjMeYeQEmjCXzC0kH/k7jDDpiM4eJhfxLPNKGHMAk3dKzrjHsY5cROAx4xJjfu3VbsSbKZSkZjw2j4cEhPZ/oPs9nGX+eo2rKdet2pdEc9uYYALr4jZrOzc7qOhRbikXvPp06SjtTFFaqxzd8ILp+Y1MHq81aWprViAq/xBb4Lp93wBC2vJ7CieWYlX25DmzMHOOZhF3VrIfYTvO5Rli/aXM1gYwBGIYWpQA32JJ6fgFeomfr64VqhiOfq2yo8ixmgybpRodP0hCNsuPr16/Z+fMXND/GRzZqwwAwDzYuTGI0B4kHR0+eUdk94wcDPTSIsTua1DSI47yPP/GErgWNz3iO8EzmeQcrlJJl2NzE1aGhARsbG7EvvvxSTEvY0TBvn3/+Oetu75T0TLx8DeXrHTELczmBgTDUAfZgtl65ctnXmNk66YUS3/D3WF9qvZq0KH3ToUEA7tmz57QpxEYJfo2OJP5LrOQeiHVbh0ctq6kXrHyeWl6RUuYyc6Y1Fus2YjgaqzRHYv5p42txSXOcNRgxCUC/vr7OWhrrBQYzSdq6xmo5fy31qlmgZoGHYoFa8HkoZq+dtGaBmgWwwPGjn5VhBMFgIYEjseBfRM4XlryEmd1uGBEsilncsYCenJ/VYp5kXk1YkrYai0a6elaDjLBDWOCyUGTRyYI4gEESDIJgNO4QwyGBjaHpGCBHlIHxeWcxJAamlcVw5NoEcLBAryxcnRkgbcPUyTKAJwc4nB3APbMwJTFVp8OUiHCdfJ4FeJQw8Z1cps4y0RkTthfgCwlsYs+ICQMjJpVKYSN2/NeuozlIZ0WjLJIJrgWoMfe/dP9+oB/nA06r+0g6mEsLCwJSg2XBQlll1MWizS0UBKQBKgI0Ao7ALmGhDOA4NTutZIrr5T5I2gGrSKLUcbipWYkpWnAw47BXU0OjdSUglXsAbBAonM0q0QUggslE4sF1kQwCmrEwVzlcKkEDqOMcjDvg47VL5x3kECsmKzYDK/Wvvtpn125GCXSTPovvAcgAQm7fPC4GJDbxMt4VwDES3tByAuwB7KC0a3p2zqZm/X4B4khGSKjRb+O4HIvkAhAPIAB/AHDCfjC6grUSpbHcD+DHyRMnxXICkIQBx/scg1I1AFhKHtGR4noBHAH+eKGRBpAB2w2QEt+HnREsHIBQmCRcC8Aw3wNcmp6cssPfHrQtYultsBPHT4iRhkYkoNC5c6c1xrCOQx+Pkjr8GluqWzV6XI1NGnfXdfP38Sn+j9+T5Iq5TPlewUvyBPrDnBII4jqNDdmcZYrOfg0Akc9pztVlrWCwdXyjIVgtAYrDHiPGUP4aZYwCS27ftqJlHVy5eVO2B8jnBzaXNxuhm21GtuYzalRCd9imJmnQ8bsA376+SgxiI4W5gAYdoDA2pXEPye746IhK7bh/GIbMI5graJbl6vM2OT0rsJNjAFYAkgOsU3K+qqtdtgNQAQQF1KS5SbC6KeeXpmbRu1RfoMsvZZ5NjbZ1C8wiZ7ByXEBF/Oj4qTOKzSS0lMsDBp04eaIC4DMnAARfefll2QRfU5knCXwWzVy0Act26uRJSR4Q68TmsbIAUPyXOPHYY7ulg8p7hfkFu3r1mrrEEh8AG/FrmMAOYt1U2SPjSwnqjh2PukwAzbvM2ZtqqpMYcwApsEHRYfNuuq3ywQrTPePNMFQG3UzsAVx0NprKjLUJ4pp/xBw+w2exF7GL81SeA4nNTgziucHf9ZOYfhHz87mcXbh40d76yzvW2tEuUJxmWnypOOvSITgsxwE0YVzkc+0dtmq1N8cK4JwYSAMYrhtQA5AMpjPln1HiS4fydevX2Ddff2NzMzP2D3/399YPu1YNcspmAkT9BZgEwMq1qHN3zpnl0biEmEpjD2LDffR16cjdxKZEUWCjYiUs0elpMVIB1AGmvSSYTtytNtjXLwa0Ng9TwzZAQ77HZ1kDYFsAJXw4NFXFUEuNxWRXwMbGRoFvUzPTNlNcFBtNfpS6z3M9gFLrVq1JjdYatBF18OBBZ1wCTIqtV2/btm/XuMGOJV7Ahi0uLgkYIxZxnNGxUW3Y8Pt8YVFAFyASoCPPodCG9cYs+EFGsYJnM74eDcPYmJGUS4M3ueL+WatU69HynODeQ+ZFm2vZrGI1Zf2w7wE3Pb4syc/5Dn5KxYM2TaTnKFhN3+UGwy9XtGuduRjAcGzOKMbi07k6sfMZQwc0OY7LzfBi/hEDsQ+l4vgg971udbfYy1wT16hxWLdOse6rAwftq6++8s3T5bKY/DDimZ/d7R2a798ePGijI6NaD7Jhhk+oc7iZGsIA4NKIiO/w3Nyx4xF75JFttv/AAW1awaqH8f/C8y9YT2eXNJvjhb+mZZvXWddlFTeIi8EkhOXIpg3MbjY2sCuVGmIWpo3YbOpg75qZDdpgYFME8BewlXUJLEs25UZHR7SZMzDQbyNDw9pYcEC6sbLVK21I4aK+Kc0rdIDZFOT4zEGAW74XG2ySk2nMW2dbs/X39+laGlqHajl/LfWqWaBmgYdigVrweShmr520ZoGaBbDAF5+/USbZVql00k/j3yXARGPnvllJQKVTKJpOLOTTTn2wCaOkhcVqNoN+W8HLk1XeWu/MM1gGS0sOTqZzcd4Qe/fkygEOFmskERwvWCMkACz4otlIgJYADHOLixXQRgwjgZbewdLBRF8oBiAVJV7hBV4C6MwRfU8tYSyVyJWVhFQzZTKScXRmpJoICPzznXkWy1yjr5qdIcmbgGDNTQ3W2tok0ILGIeqQmV5iOKpeLr0Exqz8Wt013MXmHVclyVsqFnR9Dvx6MsrinORmbhE9sgnZB4ACwDEaMcwsztsCJUmWUaLIKwDHSPg5JglEMFFInAAce9esFdjDhXA8QBfABZJCxoyyUxIlxhNwjASIxCZ0xfhMsEfDL2jsALgGA4VEkPOSpL/99ts2OTMnRiIJHwkjyRv3NDQ4aJvHR6293cuWAFVUUp0YjtgCsAdQBN1HwMLT6NRls3bn7j1bWCrqPhjLHTt2qIQLNpcSKMoWJyYSK6skRgjXzJiTVDM3+D9AE2w2gCYSdICG0LpDIxFtO0AaSqL5PO99+eWXuj8acgDOCDzt7hbAyJwc3rRJ1wjQBqMNoJPjAkoCrNEcBBbQywCOU9N29NBhMZTwVfQcKRlHtN6lCABvm8Tcwb4kPwCv3DNznN8Bvhhr/g9ooVJlM2mjUUbobCB04AAcV5JkAKCQE6jMJwBHZBoCcEwsYX7P1OesnECT0HZ1MOS2l0Hjq/NzSv6xPf7IOUiSBzeOCDSHAQqAjR1hj1Eqjb9yP1xrX3+fEkwAXjXpaG+3X736qs7BPVBmTBzjuCTsxKYn9+4VWMzfnYl71wYHNthaMfIKYhgCgsLcI0lv7+iyhSXvUn37zm3FK8AU5n4bnbN7usR29a6wZbt69YoSXcace+GzaN/xHuXPsMVwOI5P6Z/HI+yMDuINAeTHTp62mdk5gSHosjEXYAxJr00sVb82mtpgE8BHZB0am3gvK+ABvzh31jVCsa3r5nrjhvYOumvPSMsPP2F8Fmbm1CQC5hZ+Sdl0MKvFGFQTDy+nV4yEdTQ/L7vG5hGALffFfAm2OvfKhgJjCHjMvaIt58xZ4iparK5JK8ARNnzS7vXNEddM44cYw/H4vjR4kxwIPhtx2zeX/HoD2AgNxzrYp9eu2etvvmGljNm9iftmdQBTXdbe4N10xdrM5bR5QDxjLGkEE7qFoSnI52iQwuYd/ic9XLQ9Ezuf58qq1T22tneNHaS0fdoBx4G+foFpPu4rSIw2XhobxZomfhRzGc1zYh/2ZI6gDYoUw9SiN03r6uqUzQBjuFfsQ7wEeAeE47lQKf3l2YYqL7EaUARtvbJLiDCm3DP+QZwghn/22Wf6DP7B+fFlfIZgwTG4T0AnwLx705O+dih7IyjiGzYD7ILF6Jq6OTHsAMGdXT+tTRg2J9GZ5bw8U4ivzOW6smmuEZdcJ3dAgD2vk2dOSxKEYxBPFQ+QEsnQ7ATwvUU+oEZM8/OVCg51RE86k8zZ2IAEhOec3Cf2JqZgUOJGVEjgf9gCf4ehy1wUMJU2KgFcAei6utBZNLtx42alPBqbRGm4a3b65q1v4ETzHN/ocbDaQTTiA2DgxQsXFKuwMWxQ75yOrbOVzT7WB2wu4EPomHJtSDCwGci8Q0+RzdA33nnX3nn7HT27uV/ep3EYY9bfu956unuk94tvMcfRlGVOci7iCM9ewE2uMzaZxjeP2tDGIW0u8Ezm2QWT9YUXX7RVnV2WKawweeX3Vcvycl1G8RqfB3B07e6yuqPDlOZZTazlObZSjp1VVYVsBau0oUHjgtYpscvlIEYVy0+cOGnbt3v8ZT5pw6pKy5xnFb7D84QGT0vzro3J2ADMc7UAjjxP0F2m2zpzTJUyeddFRXN07apO27hxSJsAuab+Ws5fS71qFqhZ4KFYoBZ8HorZayetWbKLR9QAACAASURBVKBmASzwwft/dMARVkjRBevF1qA0hdJZaU55l2cWUyyugu2hnfBUliYdSO0Os2R0cfgA94LFB6jEu2oqwTlgUS0sClhSyRMC8YktKZ3ABEoCWAJESlAerZ90DWJDAOjlcrZY9G6ODnSuCIiz+Bc4J7SR5N0TTi8nc8ZJsBej/Fvl1YB3+XylIUpcbyQrrU1NKn9Tg4KGhkqptpIHzo94Od12pbGEOH0SSCepME/eSFJch6xdpZzqBpoa3GAnaRkJ+PTte47njIgEZALoll2PEa2sKAkj6SAJDFARwHF6ZlZaiCSGfJ5EAZYQdlNzoHLZOrucMUFiBehD6SLJBYkCbD66Q3JNJG2FxUXraGsXIwxGCeyrC5RtUZ6ohg1dAlNItEjgSP4AKtBkAtDhHPItAGZKUVtbZYfGHKVnTQIbAhQARHjjjTec4UhDh6UlAUOMI8chiRgd2+SAo3yDckGAwkkBJVcuXxE4R6IHCEvzlsuXLgv4IRFdXCioRJvvUkpKCSRgjTrUpq600pVbWtLnGHMALNhNlJ7DZuL+SMIYp0OHDlYYmyQkRw4fETMIkPnS5Uu65+6uLjt1+rQAAJX8JdkBEsmbt27JPwCNGC/Kv7Y/8ogSOxI+QCSSSIAM9LfW9663qckJu33zlvwFUNR1HfF9U6LZ1tGicSHBBfgByOHaxVZt8pLaCqgiJiLlow5+kCg5uO+gQXSUhpHI36K803WzPNmVQmNiDkvOIOsMJ+bPzMK83Z68J0CPcj/GMOQQVKqeyYgdSkkjjCxpVrLxsbBofesp8yyooQVsPJoAwEo9e+aMSq290UhGjVoAKejmiw3omvzEnj1ixwBaATgGG4j4h40or8NxiCv4gLT3erpt7epVAvMuXrykxBm/QQOyZ/Uam5n1cm7ORamzAHjmUmeHdXe0q5Qa/8dW6IYBJuNDlEr29W1QwopNAEwo//ZS5HobHBxScxF8jjGGNcy8Pnfxit1Ws6PVAgXxpdAFBegJWQgSe+5hz549AvQILgsLc5qnsIY4XrA8+Y5irYC9rHxu08iI4gS2Wl4qinVJIy4ALOKiA4qzAvii7J+5AnuOMlSOCTDC5gS+LOCqnrJo5jygivubl8p26nds4ozOBb0X5fkBUEpnOElwqAuzwGxn3AYIHuxG4mdogwKYBTMp9POCXetd0+ukU8hmyJ/feN3gt9+bvG/1DQ1iL7bWA1KVdf9sKLF5APAM49XZmWu8wzIdi1M5JhsQxDPK3OkQzRgAhHDNPOs6uzqsd/1a+/bAtyqp/u2vf2MDGzZYYWHJSzirlidiy9fXazzRTLwzN61j0S0YzUtiB9cOgFIsZ8REZ45Sgoq/+0aCb+4Qb/Arrh9GH7IZ2G9uetafv3Th5fNJHgA/Y+ywqwMorYqNzJeQkwAU4lnDM5JnIedBq5PnVUdPtxi4fIaxpns64BG2aW+kKYo/H48eOaqmSdz4twe/tT3PPC0QkjnJ/AEoxy+0gbjsWoDR9RuwDNAN6Y0Dhw5q841nFOcM8I7YR8zmvN60paTnBueDWYk+Nf62bl2vbdmyWTGAOcFmgporFWn2U5TfMz4eL9HUhKFLwzBnwUalALETtrjr4jJHHLxVxQhNZ1K897/BWPXyaWk9pyZ5ackiX4jPMEkZ2y2bt9gLL76gc8JK5B4EuLNGSzq5zBFiL2uMV175Gb367O4tqg/m1ZGeMnTuk+cJz+L/+7/+XjEG8O3SJd/8IJ7CgN06ttke271bY//U008LhDt85LA22BgfYsr7H3wglizyIzSeItZ1dbUrlrMOYPOLsQdwhE2+fu06s4KzGmO+h4SMNloyZYHpMBFHRjZpfPCzo8eO2YbBfh2LuRtxPJjy6GdHuTzPCjZ6sBE+sXPnDtu8eYvi7f4D+23z+GbZVt25ecZlvBKHjVl8wpsYlS3LJkXBN8uxCZIXxDVKqrmu8+fOS9+SGIE92GzgfvP5nLU1O7DL59q6ayXVtcyrZoGaBR6OBWqA48Oxe+2sNQvULGBmb73x3yqAIwYRg4AFbyZrpYa8dodZeLIoI0FhYQigU9ZC0dOiSBokaJ8ARy0gs1ntvEdJs0rOvMOKN6ih9KfBGRUsFh309DJtPseCDlaDSpN1fgcUWbhFY4BK+bWExh1QjDLpuLbqEupY0DqwuqLpyHFIRMTQTOXQaioQjQJy6JE1prK5OoEpJAcVlmWAmpaxueKiQFASrMrxBPLkLEcSsOi74MGMJCEggUJcvKPJgTeStyjNkeZYhbHjQCTJNDfM/wFsbkx4J+XoqIn9KTujBJSS4SW6o9I1mHFLYCYL8Cgz594BCaMkmsR/ZHTUKP3r6fHEhMSOsSKRAGDpW+d6jUePHhFjgvEiQSXZBtCBaYWdSQwBdQC56NoKgxAAE1CM96TJJoaSWXa5kNglqdEA5fP/UyD+9ddftwuXr9iq1Q44Ao7CIqB7L+DKptFha2hyTblbN29J94lkn+SODpxqYtTUJP+kQQLsJLEwyhmbn10QAMg40MWZxB62E6xCQEvA4CgHhvXIPfE3gKBgDpGokWgA6NC1uH+gXyAXLDL0+eJeKdsEcIWNB1sGdh4lXt5tuUUl0YAQADyPP/64PkPiTektLxK+YHFeuXxZ/gmIwPV1tcMMbdR9SHcLgGhh3llHDSsi+HwW/8NX1HkXPdLE2GH6UsLJOZwB5Umn+7lj3c5KDe0tB7pj7gdjVWyVZe+ujO/cvXNXwJjKlxfnbXEZPdFJ/eBX0WwoOiRT6ocvwZih2zTXBOA4PjwuAPLI0aNKjGE4MXdgwXA/XCsvWE8kp2J1NTcLSMZWlNbBNAIA5vqwD6X0gECAJCTr2MeZujdsfe8aGx4a1Dgztvg+Y7d16zZbvWat3ZuYUlMUwF9YVwFkMvbdHQ7miAG0sGD/9t//TSwk/BXAh+viPilhB9gANOLzrhFHh+v7KcFtElCO7c5dvCytQ/wGDTNYOACt+B4v6YwWi+o2TTzY88Qe6aqiJVYqFdQxHT1GAAL8jnmphDtp3YlZPjenjYTYMFqaW5AvkLyzacF3KBVdYVsNVEqjmeOAMAEEAhQD9vjmjjfLIGawgcS143eue+mNWBgv13Jztngw5vwZ4zrA1TwoMbMb0PJ1MNOBH2cHRskwAE1seq0wHN2Z1RCCfy0jwOCNt96yusa8WHI0NsKOTdlGzQfGie9Ii7EI4HJE/ibfTSXVPLsEbrW1S2uVuc+4rlu7VnEdG/Lg61nVbX0DG+zb/Qds6v6E/eZXf2uD/f1WXOL5VxLYEhIe2uDLmMDcr77+yt799GP5LYA7GxTcOyXEkl5o77bhTcOKe8QOWLH4GvcN24vrl7RJ0tCNRjbLlDunLsfME8YLn2JThVjk5aGNYpO/9fbb8l0Y3lEuH4w4jevycgUoBBT68KMP5YvY7de//jvZQsDyzJxAHRr/3Lt3Vz5J7KL79dbdO+2LL77QXGGeE885hxjA2Trr7+vT+bkXgJ19X+0TKHnp6hXZj00rwEHeZ40BaMbzjdJZJAkAoQCBeY6ePXdWPs1mAd3n0VxlbPkbGxmwz/HbFWDLG1+xzsCnoyQ7wENiJeeNZwOxEB91wNzXNpJsSY3w1CAl6WoKuE4bNdhy5eXrrpWKDe8iD8sRCYMPP/xQzD/8nPvkcw7stun5gV2J83dvE2OaJOmBZAhVC/gn7Oqvvz0s4J/nhjaBUvMb5mjful579dVX9UzFB4iXVGcwtyi9BpQljvLMZ7NCrNuz+N6MjY2PSh8ZHwBA/nLfPnvm6aetr3e9udCBl2qoSVI0LATMLZc0BjyrN24ctrVrvaGV5lhbi8s2zMxoLrBGIDZNT89YadZZst4dfE7HYA6xAfrII4/a5i2bxfB+7713NR99vedMU0Di0OGN7vP8ns/RLCqrzTw2akPjmA0jLj/mH5tJ3V3dmitcn4pbSl7mzmv1+kdrOX8t86pZoGaBh2KBWvB5KGavnbRmgZoFsMDbb/5zmfJFgCiBfgVKorMorFkRlqEYdHO+e7+4pMWemsiUopus6yVGEuOsE2f8kbh4GQzJTqMSyGAOBHtF5VuAaaw5Q7sxla+RPKPVGIDjSjMAL9Wm5ErlcSzgpc9EmZML+7sIO/mVl8FVXhJbh8Xh4KiXAWZ1/9w7i3olpamDaug48R3KY5z5VbAS3SPTzrzE9EvOzlFC0JhX2agzJ53RwLWwAG2mdDuVqko7TQBuSQyW+mzWOhpbBFKxcGXRGqXfAaLyewColJbCngEgmyk7U5EkHhAnFtyceGZ+0bufkuxQatXowKlAAABcgOHFRTHKSO5glZGUPfHE4wIbOZ83kWnV4p8kk+QXgCvKi1SulfTWvCtmixJCFvQA1SRtjC8sKM4vhg4C62glpQ7pYo0UXADey9Ed0Maur70G4HhV5aEklCzqYU3wnvTfSot27cY1u3DxglgasI6wgcDOuTkln9L76+m28bFxe+cv7wh4slLZ5qfm1Umc64c1RuLOtTIOgLbSuiuV9D4JDol4dSdcQCyulwYNB/bvlw/RvAXmIyADyQjfR6QfO8AowTaffPyx7d27V+ARrA/8iCRx3759SnooGbt967aYJPgKiRM/+F80zuH+AMnQoGtu8E7Z1c1L1DVXvoeWqTM/AXe8gUZ0ZHVAJmQRwscc3Hc2WjQ1iFLP+Ax2EBjLvFtCe3FavnPx8iXdN78TA/i5dOmy0cigf2jI6psbpZVJIwJYItEx15u8lGzd2nXSRQNsBNAD4IJB/dRPnpRW1qnTpwRcwFbluwCOsOnwR3wYNhNsH8rk+mjY0dYmQOPgt9+KGdbW3qYxZj5wD7CXsDeMHV6wFgFI+9f32simYcUIdMhg/gIwUZZHeT9l/pQ1AjhKwxHWrJl3Tc66PAGMP5LvAwe+FXsK7UVv8OANuVzfjsYpc3bz5g3r7V0vVhD3wfUx3wCP0FE8e+GSwEt8HnAkNGZHR0Y0nwCfYWZynbB7n3j8cfkXnOv5+Vk1MSHxv3b1mtiV0iRNgH/4A/MndC2JJe3N3ggHnwMU90TaO8lSpsq85foBN9DiDW1PsU0T2ypAa2zL38RSF7vcNRg5loM6BTXWYGzCxwLIcSZUlehbksgIAN0BSddodMCRMmjfLIsGMlGmLqZ8dE5XbWxZGo5v/+Udyzc32q07d/RMAUBuy9NhfLnCkqS0FJYgrDJspzJ63U9Jf+d5w4YIgNDpU6c09pQIwxBkHmBLSqoBHA99+62Y8n/z0iu2urvHysWSGHrFOlODL0AUxh52NrGOjtR3ZiYV37zk07uIc48qn19NeXqbHTp02A4fOiRgl5JTlwLwZmmMj0pDUyMc4k5bc4vV1yEvMO0apG1tkiygjJv/797lncd5Lv3zH/6g87GpQeMMNKB5hmiDkMYqpZJ0Aol3sOJhgjI3mAuU6HJuWLTrunvETuaZgPYh8xO2II2dxnc9Yh9++JFt2jSsOE1ccMDRrKEuZ2vXrFVjFs3xjk5tehErjp44piZoMDVDeoVnPc8nYj/PD8B7Nr3UUG3ZNREBu4jJL730suIFGxrffPO1Nkp4fjD/iW+u6ejsXHyUJxTv8d2+vn7X371xvbJJG+sOzoGduSY2nFQHonWJb8ywNnKgvCw/4jzE3djcCeauP/v9O1QT0HH5H//xH7U58ec//Vll7GwkAM5hW+Y3GojMecDT+mxZmzRqjpc2g2HU84wulDICl/FbbUaVyw7ozS9YUz5vjz7yqJ5HaqjTQxOsjJj9+AtjC+uPmIUfcq/Ez2Jxyfr7Nwj0RDaCzxw6eNCefe452yCGI5sO/vzRZkJiFDIeVF/wDOc4gMMApYDQ6HnemZvSmo3rI15orqdu0pk5/53jxoY0z+wtW7bq2jZvHlcTnQ8//EDXybHx646mFknFxDommNWMQV19VuxH/b+uTj5/5vQZMaCxJXbBPzcOb1Q8kMYsmuB1WVtamNGYMl5r1u+o5fy11KtmgZoFHooFasHnoZi9dtKaBWoWwAJvvfnfyjCHvJmAlzgLPKDEhPKetBCEiUC35ygbyhY98SNZUPkz3TNTd9DGxtakm+UMQH0uMdhImkjIqhvHsHCUoHsSqY/mL7GbL13CxHwE3IQ1Kb2lBBZQClOX9zJRB02iC6cDjnw24CuuXwkqAEtaPLKI5DqrS3Ng2wCSOrvES6hgrgQoQ4KqY4q94AxNFulKjhvzVjSAWWcVkkTFYriRnXRA0lQuzve8pLGssr7csifkgBqw5BBH9wTfr5Ef9LdYhFPKrI7M9fV2f3FOAA/XLZgulfeJadGUujfDME33LEYT5W+ZjAAbWCCAQQBLMBXQBqSkNxiMlCGRyL777ntKsCgP7mhtU9IpllIqF+Ra0TAUmwdAeHlZ71F+B0OU8eD6AXYCUI2yfbFjSyudKgMQEMPxDQDHawIA+BwJBLYAGAEguX6HJivdundYGJvHx/06KIVGwzElpmj7DQ4MinUDC25+dt4yRRMgRfIC84NjkHSSOEsQP3VLxm/RGGNOSM9vdlbngMUUjFV8iISNRIZ/ASQACWneAtMMcBJQk3v/t3/7N3Ua9pLAYwJzANFoygAzlXHFpwCRAJOwI6Ap5+eepR1J050EIOdJssNX1XiH+eeM3br6jO7FmbKuDcg4Rtn6AwxHMRgdQHSdTQcnYTXiX5HEAaQHCAqoQpMayhrxe5iNsJPpPE6CCzAB2MVc6MOvOzsEpnAfsGIYT8YIpgybDJStktTCZiSxI3mkJH+kf9iuwci5dEnf4Qd2Kgn1xtSkiOQRwJBrE7izapXsxu8kvtiDJJP5yxgD3HOte554QnYGhEePi1L8wYF+27RxUDGMbtTBcCRxXb12nU3PzOlaYFeRdDMfxC6tz9m9O7dUyof2oZdfFu2ZZ55OXcS9+RK+TNKKD2iDZWHRXn75Zdmc8QPop1QWFhLl58dOnnFNyrZ2e+GF552Z2NSkJjPSxS2XpfkJEEM8+Mnjjwu8hFM1PTMlO/F9QCz+xb+kdzc3J7A05hXjDdCE/7Y2OoM2OjrjR2K8AtilEnTug8/j14CGkuVIWqqAKS6R4RsiUbofsg4wAd0WvpnFMyi04YgX+KlAyjQPk0CGxiTKW9UlGuAoSWYk+VzfAEqsen1eu1Cp4y8gBWxeNqykiXpDTWMsV2d37jvDUdpuzR3aXFIjqvKy5iMxCwAHBidjhy8BWkujsq5Omw0AdjQpIt7B1Au/AAxrbG60puYG++zTz7RZsKqz22ampmzi3n3F3jvTE0lCxJsycVyuBZDs4o1riteUxAKo49fMIzbHetf2SW8WEOnIkcNi0QG0BeAHew0/CekUbLNq9WqD4Sgd59KyTU17YxQ+x3jhF2yMEHsBs37/+9+7zEFjo+IhvhIMyLAxn+N6Htm23Y4eO+q+NjsnQGZocMh9rbWt8ixXR/krV+Q/R48csR1PPmHvvveeWOZsPODLvnFHSXVZ7HEaFKGdit+xYQPzHbkG1jL370+kxjJ0W/bmN8Qt5jcyITxXYdsDfOKPnAMQFzANcJZNPJ4tVBngz8FMlD4zawo1HvKYyEYF5+C5Q3yQbm0CJX0TErDR9S+JnzQpUXORurpU3u0bH9iIf52F6xvAvtkKIMffXUM3tGtZv/CMRW6DbvdsMhAbv/j8c405bD6A0LfefFPyHTCwm/J1Njo2pkZjAGsHDhyQJicxIFuPvnSrbdu6TQAveq48A/BhuqYzh4nVsO15vvMdSpMZO24Sf8C+2EMxAu3I1d1qzMJGJQzxp556Ss9Z4m+OTZdiSfPdN30K8mWXg5mxyZkpnZN5x/xBPuCf/umf5HP35mdkG+I3PixwkLUVmyAZ33j2ZlMhadMo3+W8gOFXrly1L774XAxP7ofnQ1MmJ33QWHdq3UgTNO0Ws1PnsjbcN88CNoIkZyPGsMc8GtmMbNqkuEQFBtIwc9MTuhbWBJ2rN9dy/lrqVbNAzQIPxQK14PNQzF47ac0CNQtggf/+p/+37PpBvpsMWMAiSVpT0gV0nSJ2aKXVBsi3sGCFJd/dD31FPi+2IezEjHe7ZiEmgDEBfKG9GKwX7WiXy1o0s7DLNdRbHQ0HFhYcJEwNX8RaTPqPHFNdGZP2VpTIAUgE4MhiPUoWAyAh0WJBy+KdJJpX6PxIQB7QFeYYJZCZrAAIACYWtK5T5+wZQEiYddXNDPg7QJ0WvmraAtBYqDAWgpGoxStJL1qNqROzGBKhy0g5a1WjGMAZZzp5QxMWuCQ1gAZcK+fiHmA3LCwD+FKqTcOeJVvVsyo1TSlaXdkX3zPT0xo/EgOAYsAF7h1wRzqOKSEniaBcl6QZ9ii2p9SXcmKAD5Ku7o5Oy5ZNiRvnQ6MKhigJK2BLc0uDWGYAi8FU4l/sBOOG80aTCenHpbL95UpZvoMCvEhC3n33XZuGqZIabnBOmC0kTSR5AF2AdYA/sFdIqmBnkYzSTbyOUrx8XgxC/kbpLkwEEgbGKhrlkCyRlEQHU/wbrUHujbIzEl+SSRJSEippOtKFNeclbjSHgFF2/do127xli0pmKREE3AQcoCR669iIwNc333xTSRCJM6AlZYVqkFJXp/vieCR4JIGwTEg6vbmRqfEH/6EckWMFCMjcCr08Zy16GWokXqHX6cPt8xufDIZjgLyeDHuHV+Y78wFfIxnErvjB3clpm5H+4pKSXWwwNjqqa8dmsEAo+cNGMBCxHfYEOARk4l4Bt/FvkluSTn4nBsE45b5JktEspIxv67Zt8gUBvCodBHQG5KHk1zc2YOnSNIcYgc9zDBJ0gGGYRXSfBvChFBVQlCBWWIThvaSya+zJ/AVQ5noBS2EuYVO0NG/evCXg3Us9uwUIMh8Bq5h7XJPiabFol6956TL3z3wjCQc04roAVwC3ASop20WGgGsGiHjy8T0CWEm0kQM4ffqM5j3sx1NnL4h1Bnvp+eefF1jKuTgujQ1KYr+ii0jDF9eqhb3EmEXnb9eZc1Ycc5x/AQoARLCXmoQRk1N5p392hYVEDI5y5XKpVJlD0mBtdNkCAQACtSkL9UYXYm+lcmeBfMT4VM4IuBobRcG8ChalGODaIMpYtkxJrZf8A/j4MyI16QD0YzNKzyBfWiv2AKAnZjt/43tqBEGH9QQMLecb7fyF8/buB++rnHlyetrq8nTdXmXdre36vjpbJ2BVzLHzF+THjHmUKwMywGSStnAdtvcmNjCbiVHMKZjQbPIwNwAuAOuDvRfMQY4Z4CjPLuYUuqGAP59+sU/zljjG57A1zERiKM8qnm/YTGXOjU0CzojJfJ5yfJ7zlBhzLwDNevZmnCWNP+DLxBneEyu/2bUW8flnf/qs/fGPf5RfEsObWpttYnZSGzv4LtfDMaS7eOmS7RjbYsdPnND6AdY7jcQo+ZX2c2oqp7ly6ZJALq6R7t8jm7eJjRxsf2I8L5hj+AHnhsEJm5qNHHxbNs9mJe/BfAFA5fr54bk+vHFYDDtAY94HpIxGP3S6bpeG8bJiHPGK55QqP8SQDV1oj5su3UKVB43NnC3NGDsr36so8NnYHGW+8sN9EBN4LvAMpzmZmnQJbC8qRug5qWefH8sZmK53qg7onZ328osvaZMhGjTBqBX7vVi0Dz/5WBsrrDGIC/g1moQ8t1gPwfBGPoLrAdzev/8brZfwI7Rn2cxg4weflvTG/LyORYwmRjCGAILEQ+bq7es35eOv/vKXut/jx45pw4z7eOapvfbknicETB45ctTWrwd0LSoeT8O8BWgsIJVTlL0DZCVG5zNoaq5TLGP9QYz8wx/+oA2VTN43rQO4ZV1G3NfzT/suK+sZRoyYSxznubJ923a7c+e2ffrpp9JzBBBls6+hnjixkhdokyO9mNE0luKoE1OT9u3hQzYxM21X0SCeX7D5paK1NDXb+OioDazvszs8J1pbbWx8sxVZD7f4BmtX57pazl9LvWoWqFngoVigFnweitlrJ61ZoGYBLPAv/99/LQMmsLBmIciCVELchSWbmaeUyHWEAtColCMvZ30hnpgd2p1PHSo5XgBKlMhQ8iIgA/AqiatzHBbQcVz9a2XLpY7PURrHQjTO77v/JTElWEB690vKoqNkOrG4ADFTUi09pCiD4hwwEgFtkl4lSa0SGTTs6BKdFtmAoLBfBIYlXTsHxVxjKRq3UMZJwgbwEE00onxPybU6WmJDLwMXU4bFdL6+UnJOQulNB/y4Yi3m0SWjY7CzMwAMAGgoDaakksSV38WoIWmmxFFljiS5BYFmwYgszC9owcv9kIDAjIEV5aWMnvjDiOH6SEzQzQMIIYmB1YLuFddCM4KzZ8/IXpTfNeRgiuYqiX9zE2XSLfpsU1O9kiFsFY1ElOyXYAhMifHBvVWSqgSMLS24Tqgn5jN27+5dld6eIynP1tnQ8EaxJdf39upzsIcobQQUoxT1xInjNjU1bf39fSpJVEfmXM56KH+dnBQzBiAUIAtbY0N1R7571xuHbN0qgAhQiySW46N5h+8BFJCsA0LxffwKrTvApNB1Q4yfcl2S5yeffFLn//KLL52t2tKiZHrd6h5bLhXFsgAMYq7AsIjSUZLu0Pf08i7XUMRW0ZiFa+b6AdNUlq7u6g7cxtwCKKqeO/4ZHw8vLfUffNL1wrzDc5RAc++AW/wL+IbOp7oFl0qyWXNbh0okOR9do/ElEmnuBwASIBCQEF+EtYmwvpiKsF3RhSwWVbIocLEFoIvuuRMCtLs6u1TeJ9Azk1FpJvqHXi58X34PqEHiGl10o7yecQN4ohQeUBn/pkSSzwGmMLdgoTDd8Im5mUkrLC3a7t2PabwYEwBpSpiZ3wC/gAokqcwTEt9gQzEXYQGdOnXSGVQtLfJtNiVmkyYsrBeOwTXDFOca7t+7L5APEBQdPe4JH1OH6R279H0iEz7MnPOyyFt24vQ5gQSUQ7/04kuyGXFQgDHM7qKzOZ1R+AAAIABJREFUwLhHmJWSB1DTKpo/OCNZpZ1pM4dEm7igZgipgRG2UxONbCpJTE1/xHaXbh3ACE1mMlYqFCW5AfsMwDE2c4hnStJT0y6AZkk+pFJmYiT+xnUANgKkVHeVD0YZ70ezLDEqU/wMAN2P4YxcHAd2W5SoquVWkqAI8I6/qfFMKs92Bn/Zsk0tkmN4/8MPbK6wZFMz09bS1qrNg3U9q60J+YnUpIp75xj4mcB9YnSxKGAG5qiaTqipzqTPmTpnZ6rEvC4r5tOatWvUsOLQ4cNiPcPqxXaAfL0JZIn5yTUCSo+Pjakb9TcHDslvOZY/5+iA3KWYAZgFg4/NGIBz5hNAFCC0ur5PTuoZT8k/vgYQpPMUlyU/wd/ocL9j5w7dA8eEJQdoyZiwIQPgyHvSvW1ttrqGOsVEYiBxjO+gq3dw/7e2fWRMc4lnI3MJ1ryaxgXQm5j+bBRxLdjg+PETtn3HLsUdnkHYzasriipvZv5gZ2IpQOfjTzwhcIxxYFOO2M2GmZ4/AMRiNXZJWxDpAWz3zf79YjeyKcK8hGWM4B7PGmwKwBhSH8RQgauNTXomhSxMAI74vvuRa5IC8nrDFi9fZ61C6TO+wvODzRpvklSQf+7YsdMlE65c8U3QpLOpDTdpG4Y0gIP+rLqG+vvt5z//hZiMyFLgezwDW9rabKGwZF9//bWdPu0sauzm3bB9jnBNsZbhHKyxYj4FUMq/rpXqm5XMX7HsFftWaeOFZwJ2Wpxb0HoAsFLyEKnxIM+SHY9ut+d++rQYuG+99bY2eVgnAD6zuZxrzLttm3jONWgcAfEb8w3W0uB+cuXKZTXz4fh//vOfpaucb22S/Yhf0p1UUyqvQGnMemf7iDGME+fgWcCzFEYjaxyYnQDQXgLebPkcbOjvBxxpVKRVXF2dzfOcmpq0E2dOq5v9lavX7P4km6iN2ojNlTM2TWn70LDtffJJa+7o1PON525XZ28t56+lXjUL1CzwUCxQCz4Pxey1k9YsULMAFvjDv/yXMuypEPMnWWKRB2hIwhyAY2g0euklwFv+f7D3nk+SpteV301fvrraVVd1V3dXe1Pt3XjMDGZALEBAJCPIZZALcjf0D0kKabWM2CURFHclcUMKilyQwADjLWZ6pr333pa3mVmVKf3OfW5WDRYQQQV2+4MygY7prnrzNY97n3vuued44JkCBgJGAMgAiySanbTd2ERTNuNuta6npc1vMorxjXtObLqFupcpcT/OmPR+EjAioXbX0VEpXxK+B9ATm0eAlutaxTm9XHmhoenEuVS+U8Vdsl3BGhtV/k47uGEBmpSUUflGH6YR5wldR6JH2BOwJlwPD9FxdIzQCnSXSC+BCpaml6KGniRsktAd0z0nIXkYCHmAyGTIQdDmwE1Z4Is/N5pzc2IkEJARTHYv69b3aCtnVi7I7IXAWDpC5qwIgDaCWQKHANMQcwe04Twq2avX9XeCOsxV0IKCjcMHzSyCR4KQYiFvrcWWBigqR+dSSeCqysUzzk70oNmZJ27qsyB2BP1N+VoYQRAEEUwSDAJ2cg8Ej+pPHEIpz91/0A4dPtxoV9qX4I2yMNfg6rWbN26oRDD0FglyYSagUXb7zh09P7/nA1AEawymC+Md8BDWB9f++ONP9CyAVPwbFiIDjHGM8zBBINfgQ5AOSAkDEkYU7YwLNs6ajB1KiWG7cLyed76suQFTjmcgoKc0E8YLwWuU0DP24u+aB5nE8MnAcBx2t+4EOHIfMT/4L6yZ/zfA0ZmBzi4hWJUz+diYxhQ/57/OjHK2M8AV18LZlf6gj9o6umxoaK9KMAGE6WuBTh0dDe1WWIOwYn7+2Wd2/foNtRfBvUpvy2Wxieg3zFIADB3EoVS8w0vB0YZrb1e/MOfRSlTJohIWJTnbcgxBLmxRngN2UoAnfBfw4ZNPKJ/b6LpltZpAUOYEgOr4CGWQVZmwhNZgmH0EOBemJGFAQLm3WHepnA/G1KbNm1UCShsgd3Du0kWtSQPo1CUDKZICKkOfmtZ44HvcM+3A2AHgeunYc8mUgBLDKXvw4KHKqa9du25Xrt+wkdExJQ1woGZY0GZiFWYw6spoHqNVR5sCcDioB2PSHVZpN9qaNUolm6lsUAE/LsaVipIatGsYOQjoYI1O5bha96X56/fI+eQ83NXVKAstUA69BHCUGUrSqYv3ith1kZBJLHm9VxLIEoYawd5DygJwIwy1tL40PJ3DfGKR4ejGWl42rc02QBDltY44NvRH6/mitDjf++hDacfBbuzu6RH4kam6tALrk1hkqX3ClELl5em9BKjHukY7ZrNuFoLsAaBXrPnMaUBmwLJ33nlHDDTuDrAetiPrQaxR3DNAnjRBCwUB/ZOzZYGHvOf4N/ckYL1eF+AYTGjMs8TiFBDDOPF7Z8wwfgAHYYvJabtnuUrF+cBue+211+zAwYON0lQSUSRzcIX/m7/5G50H0LsyX7Fde3bp7wL+kyEQcgk///Qz2zywUcY1zB+AUOYogJzGQlrX6VvY3YxzjHnOn79gW3YsGnsBkrMWsV6QTKMU2nV260ruHNi/X23MuOcZSG58+tlnGqus2y+8+IL1remTURnHUAKMKQzvOOY50hhZ3lsCt112RBULCX3imQCqaEMYlayH9IvmVGKCBmAH+OUaya6XS+UE/UlbY7SGXrbkU0jwSE5hlUBY7oWSY2eceliosnaVbjtDneNhzwI5krB59RvfUIkyexgSHshI8IxFJXxGpUkKsMZa7nqRbqynypKklciYCZkZMYnFrPYKDtZbd2HOK+mxfr3rkOJgzTtchni8a5R4zKkduQDPS4IFEHVZZ4ftGdqlZ+L5GKe7dw8pWVRsKWkPxXyQvmhKSvvakHE900pZzEjeuXwH8zjWtP6BdRr/rDesraxdJP4E+CqB6+Asc8H/627W9MfQ0G4bGRm1Tz75OGk67tD381mS4r8ccGQPRbKDAyoA37MzduPObY2Zi5cu27UbN7XfopLCqPLI5mz7lq22a2jI2rq6xfrFtGf1qoFmzN8MvZot0GyBZ9ICzcXnmTR786LNFmi2AC3wH/+PH9bZwLGRBxRjEwcYIj0qQDJAxFRKFhtTAWqZglgZYV3rGf5acjCdUxDDRpDATowpGINk2XO+WY7ytNAaZEMKwxHBfI4nOAoWToApwYghq63j032x6Q0tLjb6rk8VRgHufr2oUef3w4abEleCCs7D/TrgMa3vRzkfm+EoWZXDaCoXDPdsZ2v4ZpbvOmCJE2VWDMYoTwdI4jgy9wBgYrPpvt04RnpDtGHWS7cI2GCnwJCBRYg5Bhl+AiaeHaDCjQRmtbmXxuVCTWCRs1IcdCNzzwYcZoJA1vZ2sVzkGDw66m6TLS0qBeZ4QFzYCLBNjhw6ZKuWr1RADzgHmyLEz9k8u5ujt7NrTWEG4aXnlnE3TtpyKRAWbE2OJYiDYQLLjRI9guVKzV1D9ZyWEWOSviIQO3z4mO3bu9/JpencfOfnP/+5xg5tRFkbpX8ExE5TqUv7cGZqWoACTCGCd5iisBAJymDeUS5GMMQfgvgLFy4oeCWQdY3Kdj0fAATfZbwIuCnPCXCkDzgfz8snGC6wYlSCn8sLGAYIqy9UNMcI5AAtGF/0E+ws5okYXzKCAOz245yxEXqfNTFMCMYo6wVY8hIyDyjFcEuae4zFmCuAjIwXAAqCQQJ8wOuJ2Wkx7mhL5jQsUL+XivQmGTcAjMwX2CEA6zxre1uXWIEEy5Q38l1AW8qSkS+grwmIAQw+//nPBQ7TlgBrjFEAHIJUn4e+zsAgUhsk4wqAQdhTBLrBRJXZSzJ+YlwAHAJycp0TX52w+w/uCxglyAeM+/TTT+38uXP26quv6b4YT4wrQBeAtanxUSvkvXyPZ6B/+agEXPPf2cDMS9qL+UK7iNW6sGB37ty1+/fv2ZEjRzXvWOdu37ltX50+qXkjfcYETgZjmbZGSwxwB8CbNuQZudaubTsUYNNPPB/9TwIGcOTS1Ruav8zj5194QQE37cHztxZJnuSUIJCUQMYZnKENx3kAwBi3PIfmJcAJ5bRiXXvgL9aTWF6+PZV+ZwraPRnjiSZ+P7eAUZCbknAvAPwObpBzWDRZCHkKT1D5z0NGIZjrzgJ3UNJZ0c66DVauWJUqq03gZ0pCcX+LAKav5/ERqzfpjwabmvUsJEA4jueZnq1qbPzs3XdsGBMUEjjBup52JnkAi4CoAGMkCcSoguGMTAc6duittrULCCuVClYs5cVo5NgAqmgfyWGUy/ajv/+R3b51W2OJMYvb8tr+tdIUFLusWNQ45vf0FeDR1GxFY5XnxNQK1hhu0ryTbt68oXc5/UiZNeOHdw/X4rmDhR99zXGwx1Ys65FxDuMSiQ6Y3v/N97+vucr6DlCGHARgEtqzgD9Du3eL9b179w6NN2fLVfWsgHpfffmlbd20RaZP9DHtxFzgms6iZr/hbs4kW3g2nhPN0sGt28XSY68AkI/UgmQdymW9+0gUwJTbtGnQtmzdqrkCgMu+Ag1DEhOw5V7/5jdt3969WmO0pvLuvHVL6ztzjwQV4FmhVLBsAYd1zOQA+hh/i+Off/OOJWHghmaLWn/STVbSlHWbZGrOwXoM9ubnZVLCGCYRwppN/7Nu8w7AAIV1i/HF/kGGMjCSW1t1LvqOttG8S4BgPpu3jlRiT1n19h07lAhEBoJqkgqGcFSKZLNqK9Zd2t4lMvz+5ZSd2JPBDHRDsZw7rLe5zMybb76h9/SHH37Y0OlG4oJn45gtm7fYhoH11tneLlMt7oMxsnPHDncin5uxA/v2ah26evWa7d27R4kS1/T295USqQnk1XusweqEwVu2kydPqr1YE3/6059qrXnllZfVbtwb7RQMx1gH/JyJEZoqY9gv0RYAjgDWn3/+hcqpMZNhXczhDN9IXiB1s+gSnmfPS7KQ9aJWs5m5Wbt57461dXTYzVu37fiJk2I15lkbCiXr7uyyVTDjO7ts5Zp+7UkAV3tXrW/G/M3Qq9kCzRZ4Ji3QXHyeSbM3L9psgWYL0AL/+3/8izrsgmCRsUkjSy8mB4xE2Cep5JLAlo0dm81y2TUb+TcffiY2WtXdktnwChSiXDsxAghaCYAIythwhkspxxG0Ph0ZtgXKkAh2E2twaS9FiTAbdgITLzd1TTuBjMk4oMGYFNhJie6iQYYDM2xyPTgkYETXSuXksAOTU3bolrFAU2bNBp2gPvSUuEcCVDbyMDb4LozEYIAGOxKgyfURU/lgJkdjNZyECZ4lfI57ZXnOxmemBHrA6ACMIsjmHgFd+C/C6RJNHx4RY4TMOeU69+/cVYDFppbn4p4AO9HSKxHgSiMNp1ov+wO84ZoD6wYMIxUCZu4TphWbcoKjQ3v329o1axRIhb4TG3wxhiiZLBbVBhofKWiAEeWlZe46G+0dGpj0P6XEMLYIOCmvJuBjPAB0rujvlWEHgS7nlP5WsSRg8vCeQ3LK9FJ8L8+EBQmgNFWZs54VK8QSIqgVEw3wD1C3bnb2zBk9+/qB9QINAW9gABHw0bcw1hhPtDOsz3v37zfGMAG/M2VrCrT5vZhilPUn0J0eFiO3VlMZegDDDvo6c0jamYz7Ko7LXsbGmF4sna85ayQxGx1shEUXWlJeUs3Pbt26qecBIGUuiFmUWMYOsBCsuSmIs+QeKMiiXQRUoHs5Nq5AyFrycpCmzxljO3fubDi+U+4HqHHr9i3pIx48eEBlvpSBLuvqseeOPa+glrJ27h1AlTLIAIH27d2nMYmOJf3LHJXuHIY409PSZ0RDFICRNkVnFNCRPubZEPUfWLdOjE5MXGD4AOgAgABqAG6gx8gzcR9ch7anH2Flwa6C+QO4/p3vfldgFYEq85xrMO9Hnz4WEIvuKTpg9BPt/PDhAxsYWG9r1/aLoQVIz1q5du06279/nwJm2hf2DwDwsWNHdW7uBfOGM+fP6e/O6nL2TbBF0eAEGAS4RVfSWUjOgm0vtroZTnJOJ4AHKMLt9/Q5L7/lGb/327+t+S9AkPlXR+sQ5+gOMbYZWwDw0mMUI4sEiIOKUdrMuIQxVUIHkbJEHKdJXiTgnHlOaWQwHFlMg4HIWJmqlhsuyKH/RhsKcKksGl8sOsamMv5U8rgIavp8cGMMT7pwzQAGo7wYEDDG+aI0gDXum/lHm0f5NusOADLXYcyEBiljEemFYCtm6jl79bXX7OPPPrXT585aHmAWPd9czjqKPm/F3kXrrcUNW8R6S+YQMNApaYXx5gxjgF3XUA32Iz/neSSXkM2opPett97SuKXfMVj66KOPJF0BcA8o3tUJiNut8QFoRtnt+cvXZGrFORh/zrCnXJe1dNLGx8aV5ODnXv5b11ohx/pw5k6GO4wFgV+A0YWijmce792319584w2tw7Ql68blS5e0tsFwBGzkuyuW99iK5csaewDamnthwJEIAhAjeQVwxrnRJA5muFi5yaWcewPspBScUuDBLdvtq69OKKm1fcd2gf/0FfMAgy36Y2hoj61avUpsZa4lEw85vT8W8Mb7EB1dfn/40CE3OpmaEgMSkBf3eNZ53ockljq6u7QuenUFruS5ZFRD5YAnkv6xTwBotAHtCKhIKTf9QtKGDwmiNb1rxOK+dOmygDklI1taNU+Z3/QdTNnoL/ZHAIBifZPgQ6uQRFhHh54PiQ/YqryTJme8goD3Bvsfzu9JBpe2USLXM1MC90jW8nvOzbyHFU5b8R59/fXXNd/ff++9ZMbjCcJI0m7ZusX6e/tsw8CA+hKJALRNSa7t3r3bsvWaHTywT23M2AZUP3TosGsvpvvw+1lkU7OH0HzX+J1TBQOSFlQRvPPO2wIcf+d731MbRqJ5ab8gL7MIZiapkHn2Co/EEidZBKh+8uQpuaBzT7yjs4a5YCqpUdJwUcMxS3IDhRyaLGM2W6nYvUcPrGvZMr2bPvj4U3v88JEVYN5nPLG8HD3TnuW2dnCT9EO5RpPh+I/NoObvmy3QbIH/Ui3QBBz/S7Vs87zNFmi2wD/aAn/1H/6sTvaZTWkERioPnpuzhYwHcgoKk7YgJ2QDurDg2j4qwYWVVMG1tK7jyc7zcwGEicXAOZw94GWXwerjvwQblBvNzcOiW+GbanSvwmqUiwIequQUALEmTScCLrLxAC5hEiCn1lTuxH9DW9JBPTctAaRkM06AKOMISoRTIA7Y6s6oXgYNGBbMDTbvgC4wqghcQNpoK9c4KiYQg0Aj7tNLsglMuRYgahtOjugVpVIsggs366naLEDj3LQYZOHEys8JugR4waJILELuF71A2oLrteULYkzRtgTSCrprNQV7GUDLJDzPeehvzCYIpgHoAGwioCfgApwCzHnl+Rdtx5atSduyqGekj3Vunj7nATRMAJn4qEwMogyOoB6g0YawJgGLKF/GoTPE4Xk2QBCeASMBft/dt1rMEwJd7olnB3wh4Ny1YZvt37tfoFCAzwQyBJvjs9O2dv2A7dm7V6DVyOhIAlVzEnCH3UhgRtAC0EWgKbfZWl2mA7BjAL127tip0kGAIEq0GNuUufKREUmxpP4BlEF7E1CAQILAknHPWIDtA5iEDiqfAOVjjNk8LusuHeCGOw5SuIaqAy8AXPE9ZzZ6+W6Up9+5e8fL4JctU58LKEhOsAAPMIBu3fSSOu5P5epjYw0jGkrKAF+ee+6YlfNm58+dV8kb44NxJBZWPq8yY9h66LpR/kf5IsDA+QvnbUXnCnv+2HMysoClx5gGFCGYZE5zv5RCcx6YL4wt1hn6k3smuEWTEWDRtc9o72kBQ4ASlGlSoky78n3uFyCGvlfJ88OH6jcCZEpR79+7p/kKW5V+ZmxynJcP5+z1115XewMKAdgxthjLI0/QZWwTYBhMGwDWRw8f2t69+6RZxnGUegJCwpAFiOXDWODeANGPHD0ih2DGFCzLuw8fKGBGj5J7ADRivgOckFDgZwT1tBVgJmOZtpgYGZVmJXp5mHsAeJMUOX78C/vy5GmrVOeln/f7f/AHDp5i6MXam8tYPrFinUGEfARMMkCnWkPb01mMiyxAQvKWjBuvMB99fXdJhKUO5c4ecpZcMBwn5v25XHZgZUNLUAxGGY2hj+umMzIpSqWcKnHWePb7kNZr0owT6zxpRIbER4B11YV5m5fZEWwkl6OgHTlO7zCSYZWKwCTuC5Y445WxxvzgHqRNOj4hIFJuwrWaLe9aofYEJL509YoNbNxga9b2O4sqtQ3rnz//vNYrgEfantdjGHgF8C+9RrHVk+yIXHOLeh/6+xQgdM7effddu3rtqtaNPUN77IMPPtCazDjwZJYnNmjD5T3LJX9x4vQ5f+cmfUDef8wJ7omxcvXqFXvy5Kn6O56R8zO+XPoDN3V/b3qScN462tplbMW8ZK6/+OKLYg8Gkzgc5EkAvPfeewL0eUcMbthgyzrbvaQfQD3Jg/BePXfuvEDUGzduqm94bvTyuLb0e2FiU46bB9x/KIYeyQrcv/sHNurftCtJERJkeu8sLIihyD6De2D+rBsYEJhFUom+p6+ZZxiJAHxhcvL8c8/pmtwLCYIoNb986bI9fPTQpUAk0+KgHuOV45m/AIeM+V/nE/PMS3gx7WmRvAHrhFyvc3mV1w9u2iSG4OnTZwR+MR9Vio9e5QzAcF17DRIkuFCTVPPv5+SoDlgX459jwnyO2VRDlFcGQnW1he4pScv4+4O5l5zfDY3LTpnzkGihuoA1FLAWrV10iJH+IJGD9AVjKxJTYdZE+TCmXr//+7+v8QOAzthg7c/Ua9bft0aJGlzHMWxBZiMAR5UgpyRwQH08WT1TV8Kb9xpMV9ZsQHb6mfH7/X/2Xa3x4VC9CBOazSmZ59qw/vHkBZq8JG24Pu8i9g2wY/cMDWmPljVK5RfPFMlS7SfrGZVLU0mhFSuXsam5GSu2tNi9+w/s+IlTNvzkqclEa3La6tV5mdgNDm6ygU2bpSfMe7h/zWAz5v91JlLzmGYLNFvgN94CzcXnN96kzRM2W6DZAr9uC/zwL/91nXLWcFWmvDNAKUtOpmxYYUy4WL5vAjOZgjal/Btww4XWXS8rWJChDyQX6uT4R4lpMHkAJ8LxlnMuX7lCotyhI8TGt/Fh85xYlAo2MxkBEJSNcb8EWhHUEhy4DhHlys6IAfDzTbeXXEcAxIYVPa0AfNi8y/CmWBQQCGAGW0EmAZNTyvJTgoZZx5OnTxITIq+2cC1Jd8iO8jkCNgKLKEEmUJocG1dZZGiA0QYwJNlgV1NSXSXKSX8IkEtsiSJakjkBLOjica/37z/QteYmpsRG4FlhUhC0cjxAHQAGDEYANHcQfiomiExo5ua0GYYtsKxnmQJUAjo0CN989TXbsXlLAgVTQJl01gxAOIfWFUG8v8Z4flgBMERGRinZvS9QCODGTRSmFCQEkEjgz/3A2KTsGYbKqo0DYpsBphI0EAwR2BO8Dq5aZwf3H1TgzngBRPbSqM/FcNy8baue/8vkuhkBGk3aUigKCAScpdwx9LMAfyjZE8N0ZkYgD86xuAiHzmAEbPQBgC+l29w3YNeKFSvdZRNmSGubMz8Bz0ol/cxBGy+vEzCNYRFuwgvOGuOcAQ4F6BuC/gSFDlwg9I+mKKCRu7TCdGL8u8blgt27d1cl0rA4+DnzIdhNL7zwfDJ+eaCSXwJBGI3c9yuvfMPGqjN28sRJu3zlshgZmFMA2DLuMDy5jmu52qNkGzdsFHhJyX/v8l7bsmmLPXn8xL468ZWAZ8A+5kYwpQALmF+AB4wDvgujkTHMMzE+KQ+VvmCp5MzqalWAC4AC3wWME5iALEEhr3kJmMqcJCjmeS5fvqyfK5FRLNmGjRtUfsnaBBgMWCpnWLQeBwfFnATIwXji1vWrkhR4/vnnFG6yVlByCQjC/cMwpN9g2gB8BODI9VmjWD8Zh4CYwdqFuflkZFjrG9ekP1hjpNPY3+/ah1NTDWdZjgNoUen4g4f2/PMv2J49Qw1WJPqXlKaev4QBx7wYWT/4wQ8EOJMc4tylPJqJHmjDbg6QzgET2IbOGP5FhiPOzyVzWQRnXCfAEQ+rNHYZ91GuyLyTS7VlbNrm1U7MNYCVaCsxrCiNTk7UUVLOGA4TKZV06t++gkg/L+N6iyp9R5OWOZc0HlkXYBZNl2dtdGRESR+Yq4BrjBnGHGA76zXzgvWGcUpbE/wLPGxpkYQCuqPB3OTY5Z3L7Y/+6I/t7MXzduP2LXvuxRdsy7atSvLMz8yJIc5Ncj+AWqynATJy74xnnpW1jGd1qQ2MQ2peEkviAW1kMZizbvhSrghwBKChX3CtDjCPdZIP8wFgnHFDv3H+yZk5jUPY66wPJMlgBjJWmU8hW4Fp0Nj4mLR4eQ+x5jAGcOcF9AesA4yh1LQ6V9YazM+RVODdzJhlbga7m3UFSQWSMbDcmOtbNg1aIbE49Q5IEiGsybBId+zepWSPJyCydvjwoYZWsBjhCWzCjOnSxUu6JqzktRs2aT4w/jD2eHD/vtic9DXvXdqLecjcp61+8uMfi8ns5dkYX7n5GADnN994Q8cwTgHL6AckLADBGBPvv/++jY6P24I5KI9kC8kOaRVOTDacpn/dPRVzSNqnlhG4KmmHySmZPTHe6UvGI2ORdYZxGm3nCQ93gYd1yBr4zddft7//h3/Q+qk9DNUcaZ4AwEpvMuf62UoakzRNUjGsRw7u8x5y3Ui5tuv3nsCUBEImIyY2v6ed3TynrPJ+QLnx8THdI2X12geq7NwTCi2Fgn3jlW8IcFT1AT8303vo0f171t/Xq3UQvVLYhWhWivFNYhcQL+0rmf+0mZKqvPPMGf8Ag7QF5nXMD877O9/5bVVnSHcyJYmjf+azi070SyUZGI8kH3jHcz9oQ7KPwjlbmpW2oOqT+Oj5qExJuoxoSpLwQPaHfepMtSztz2n0tCemrFou29PHT2z44WObZ590Q5YBAAAgAElEQVTR3m4rVq6ygcHNGoeAsWt6NzRj/l93IjWPa7ZAswV+oy3QXHx+o83ZPFmzBZot8E9pgT//q39dB/ySCUtyPGbTDZOivoDOXrFRnhNMPy+jxX057xtUSn8BQ8S+y9h8vabyYja4zs6CxeYgYZQPsVEl4Jb7Lbpxvb3W10f5rmsIcS0CpmDC6NrShfOAFQaYl56WBLIQ0JCBb2T7k7s2gFiUFNEubO55TsAB6eklFqQDOg5Ucs4IhmgXwFY27pyH45x9V1NJKgEOz84HxlyUI7Ih5x5VPipNM2d8EqhR+sSm2Uu4PchWgFrIC1ThHigjBfSEtcV/2axGWTWl1BxPEMN5MEPBtIPyKgALgv7QbOLeWgsenNFGaPVRbompBS8fNtqUpRHUUVKKCQflsrgOf/uNb9nmjRvVp1GmTn/TNmJS5Dw4CEYU90J/4qRKQBwOw4AxGzZuVIkrbELaAzYFjDoCPgIgmGtch98Fq5E2lZh7LidX0TWrlothx8/cWb0q8ffPPvvURsYnNW7Q04P9JxdrDBeSOzel1OgtElTRvpQAAzI9HRnR8xMoEdzwewAAmC8E8iWxaDsVlHCvXurWrvHgwWmrAj7GmesuOlMMwCdYYA78BMOsIOZwjGsHXAgCidqdSQFjJALIKE2WxtfsnI1PTsutmDlH8AeThLJZrs1YQ+uM323ZskX3zfdeeukl9QuALqVdOGbzXQLLN99408YnxsWgISBjHDAXCYS59ubNmzXG+H4wRAFmYTVKX20Tvx9XWTBjA+AFsDBYRgR39O2FixcV7MM+JQCHycS4gdksQX2Vzru7Le6+tDFt7WzKCwKWaKutW3Y4gHmZ/inonjDpCfZk6G7yXwXnaJS2ttqGdX0CGgg0YQ9i6MN85J5gAfPM6FGyBvBzgtEHDx/Y3j17tFbQvrAoo+SXtgZkA+QM9uKtW7e1DgAyANiwvkS5fAB9lE2yphKQAhRiPjA7X7Fbd27brTt3VIo9P1EW6xipg+3btgvYgllJ/124fF4Oyj1d3fanP/gTW92zXIwn2r5OzR+s60JeCQ7GlJuLOLPcmePoy3mpstYt2Hkw+OoYscBqxRhm0YhFchWUGqayR57PWc4uaTC7UG20A/MDAJ5542W+OPG6nq6XOLq+Iv+WG28C47k3xinz2hMJgB5zAtsk8ZCcyeljgNzRcTfSAlB2c5msgAza+uGDhw1GJaB5GOowTnbv2qV+YazD4vbEmbPbGS9/8M//uV3HmOfqFXvuuefU9rRhfb6s9yPjgvvGXAzmKeu7a2Fm1ee0LeOB/3LOcJRnfeCZA/SlfWoLdVuo1uy999+3i9euWKFUsn0HD9hP3/6ZNPF6MOrKZBpl0JRws4bCAL546aLmEGZIvDth+8NCk3QJSZ9cTsxm1ijWIVhWAIfcw+lTpwVCwujifrhv2LMASrF+kUzRHE2gZB8OzkosmR0+fEQM5HNnz9qRI0dsWWeXTHVYayu1eRufmrJHT5/Yz49/riQWDHnW00hIsh5wXq4Nc5RxVK0t2JORpzJZ6l+31i5eumTdy1ZqbUMjkrJyWNasoWGAcvTIEduxc4eSZ/QxplD0J3sC3sv8F8Yn6zOasrw7Xb+U/Uzezp07p7n/0osv2gcffuAGcexdFhZsYGCd3iW8nyLRE+/4X7a3kplckhmJPU8kKhnTPPOd27eVxGpUROAizx4gJaU0F5IWtV/LqwdI8mB8w16ItVHzmFLfxBCOSoa4LxUTJ4M2AZCay/7h3/QDiR19Ukk1Y5z7Zo6w3vMe8PU/PVcmqz0DbG/umX7h/S5WJUBnBmC12zZt3Gh7dg/Z4PoNNrhuvcbu3Xu3pf1McuvHP/6x7dq1W6xJ+kLPkUDLkE9IsrE6N6OK9gEgpx0x30ILmOTXd7/7Xa3L8VzS2BSg7vtY7Xva2hpGRiF1w3rmCcuK1heYp8wTwNX58pxMY2C5qmIl7TlJYGWzVLK4TE1UxIQTNuvtbKWsc5L4o8SadZe+oxScJB9VA9xv/5qtzZj/nxKgNI9ttkCzBX5jLdBcfH5jTdk8UbMFmi3wT22BH/6vf1anxDQYJSrplHt01apVBxFhFqoMbMnGNVgb2sQmQX1pNwLAEeiKweWAJOAJG1o24YAcMME4lqAIvSUCdjL+sJAABSiZRUCdAHJRW5HSNRg67qDIJh9gBdCDLTWBCPdMoOQlqpTzusNxsGsARvg3DAYHB6v6O8e6IYBvoGPDH2Wl7jq5oFJgWCkEXJwbphbAlzMPKUV0owwHWQsNRhsgB8FylGeFgyUbVI5nsy5TAIGyZhs2bBQLC8CD8mLAEM4HwweQA/AMcIDyplWrViuA++u//mttcAmuuE82ugRbXGNqbFwlmC++9JJYOAFgAupQ3sX9A2CyUQeIhC1GMPZb33zTtm7e7GVZCTCW1lJtwWoZs8nZGYHGCPRTugorUmWGMC5TuSj9A1sC1gx9jeslf+dZAQspIwv9PjfmqKlvgi1Lg8AyOXvurA2uXycDAABgua3qHCNiQMD6aWltE4sFkIlgAxaSmH6VikAwABvYFYzXjz/5ROwG+obrE2QQuNOPAHK0F6ym1oKzwgIAg9EmcKxEeSXBi48NL4X2wC0An8XSVA/6KB+kjwDkY04Fa4xzqex/oW7lWWfI0ob0N8EdAMnT0TEbHZ/UvAGQ4lqULjL2CWZg8gFmA3qgnYY8AW306quvqj8BKLZu26bSNAT+CdT5XQR1tDkmAMw/mH+wSylJpE25BmMFNijnZ1wSuMKAJAjlfMxtWJ8wZuUEXKvLJIA5Rv+p5HlqSsfI9KIOu+qh7j3coQHyU65AbQQgCThAH3L9Nb1uIMM1AR59/psYb+vWDYjxDMDIM0XJu8o9xV5yzUzAqa1btykIphwawJGg/ujRIyq1pVSVslKYiwAPYb7C8/HcAZbRZ4xZwPwArGlDxgp/fP1KwJ7K+vLOdi6W7NSJE/pOx7JuGxkftfuPHtqde/fUf5mKa+JyDlg8aL1FsuP6zasCYQAc/+UP/sR6V66SmyurswBHOVW70ywfaaoqSeOgdgCOrrWK1EJGbKkcgGPSYf0FJQsZOfl8dPYkY5M/0vqdr2gN0PgQ43dFSjAlZnl5LoECXsrpQX6UqTqAxx9AL8Y1bTxbrtrY+KRYiMxP5iHsa9oLtivvKwH2SXMOQBZXZdZREgm8Q3hOwFvmOusd4JdLTnTa+x98oH5kDWFdZT1h/f293/s9MXGvXrliR48dEytJQNKCs4tpM77Ds4dZRbgZo5sZkh1hvrH0fclc8MSbg0kAjvWFur33wQd28eoVa+tsl1HLR59+omRT30qfQ6wJjGN0Z1mvuDb3zvynzVkbZPQyOiajGdifJAdgpsHuZT4A/AB0w2AkIUCbAiCRLBBr8PFjAZcw/vw+c0o+cS3mXVuxYP2rV+k9hOEHfUB7odFXn6+pdH6B8tdqBY6Yffzpx3b3wQOtvft3D+l4zsP6hF5eaDi2Zt2YB9YYx588e1qAIwz7u3edFc9c5L1E1QDvHd51/X1oqhb8eaenJWcA6xJmNQk8fgbYSCk1bcG7CVkE3qskP2BCknCRUVs2K7A1EkVhbPP06RMl52AhAkaFxInPKWcSxmcp4CgArOZJORjUO3fuUFt98cVxlx9JzsnsZcIMRt9x5Ex7JU9UUSng807jWeA97zzHCfl9APi/CIayf4MVHGBk3Kp0XPM5jV0+tC/jkbHrJkNT6iOeDXDTk2LBhqzZnj17tU5TAeAsTIxj2rQOs5eam5mVtuSenbvte9/5rq3o6bGbt2/aylVu3vWjH/1IfYJWqtqMVkWCJck3SC8WFiHVHpyv6lUzgMrsa+h7WN6w5Fcsh53repiMWQGGGB0y3wsFrTGq4ChjXAMA6WxaT/6yDk353E7yOfy9o7Vk3V2der/xfoqknwDyas1aWtrSOl8Wo5jzw4aH5TgDWImGeN33ojBxoyyeuYYuK/9d17+9GfP/U4OU5vHNFmi2wG+kBZqLz2+kGZsnabZAswX+v7TAX/yHf1PXxj6VPQvIAfxAJL2ONpAz8/hoA+p/kR6csu3JnTo2jTK6aPEMegCGoRnEpg8AjI2qdL0yWbEtAFUEfnV2JeMXdB1dd018GhkXOpMFwBFmCZtuz0x7AMg52ShyLWkfLSmf5hwumj+XnJtbHRDBDbIFTb5ZD7wFGjobyHXHssp0E/Dzc7QR0Vuanp5p6M5FkA7Q5kGRl85y7wQ+BHGIvaMpBtDI79m0U7qOnhftR1kkAJnMVnJ5W9O3RiANrCbKFAHVYIkQ8BEcUhJMEIMu4sbBjWq7418cF2OKD0FmlOUCEGRrHhzhGAyLQVpeXGfNGrH7CJAAHFvbWhWMAvAAOH37W79lWzZtagQ2zg6tiGE3PDpqj548VtsBCAIO8AFw4PkBhEJ7kvaEdUlwS6AAUAEbM5yc6cPQUOTvAF0ECrB5MHWBWQZYePjAPjt08IDaz91WARy9pDpbKInheu78ebFB+WDwoBLy4acKfhkflOCpX4aH1f+MHUCrMCHi3DBY+RBMtJacpQVQFO6qAEauLefAjsr0U9AUJWp+jAMVAdbLkKlYcPf3xBqN8n4CJfp5amJS+pr3MNZ5+MADs2xWLEYCntb2DjEoYGeGNiOgHAE24C19C8OHQJfSb+7ntddet0uXLhoMPJh99Dvi/pz76NGjGrcXLl6QRhysOsYA7B7WAMBXzg9QSN8ePnTYCMZhwNCHaKMBktEHPAPtCPAT5h2AKNwnDFwAoHBK5974O3Of/qLd+dAv5YobYfChfzg/LFeOaWtz/VdANQyUAOIY95wHsxvAL+kkSh80p36XXlgyBEDTD206wBbmG6XlOExzLOA9c4f2I2ESzEUve2/RXJH7q/T4SvoZwDNjm/t0w4mY34DmnvTwjzO8GS/890d/959cS2/FchufmrBSW5tNzUzrHO2FdjGlScJwvK9rWYE29x/c0ZwAcPxXf/Kn1t+7RoCjl0qqgNCZjAIc3KzK/+/MKHebdlAjAEcZEdWdjd5Y59PfOUNNFY6u+RYlwsHYLS+wLo4reQDrT3OPhFW5rOdjHaB/mEusv4A7CtTLMIL8GPqKazs4u2Cltg6bnnU3ddYWQO/BjYMaR0ouTEw4w0sAioOLAOf09elTpxrMLZIn3DP9D2iAVADvmI8//khJEs0tSoCT0ROsKYxRYHfDcBTgCPBT5f0I89z1D4MlJQOoBOaGU3ww+Z1R5e0V5miLTP+sQGAxHAU4XrZCS8leePFFe/DoocDRNhj80sR1VhrjgWegnSithdWO/IXff10ADe0zNjUp1iLvjS+//FLM4NCSpZ9577COM9c5nnWW8QGI42CNaxIHoALItXVw0F44ejSt78sF0MOghs06iwkVJcywy5CImK/aX/77v5KLLwzR5w4eEiMt+hgGNWuEZkS5KqBvrlq2K9ev2QeffGyt7e0au4+fjOi9ybhh3NOHbt6VS1Ig7vbM3AOoRlpEIHsyNYI1ze+Q9ZgYn9Cehn/zzCQ5AG8B23inw3ILWRA3tCtK+5N2Ck3npYGag8+/HHCMvQrnRkOSNQmNSAzKnJXo+yi/ns9NXx0AKmtfAxwBqFyX1OVkln4cLHPG8FLAcSkY6QxHVAcXP+yPABjZ/7BOsm7xTsTMB3dwn1uBgMKWdGZy7Kcc6Fw8X19fv337n31b8/DEl1/JNOXA3n0CHUlk3H9w13r7e7Wuf/DBhyqLRjpAjGcuI91i3uXuSs99MV4l25DaijkX+zISfs6InlP/MP/oP19L5lIixA17entXN/ZbrEsu6bJGawL7Md6ZjG/eY6zrLcW8dXV2uBnbylUNZjgyQNUqYLEnfRkbzlj2KhyMDqMcH9kOkhixzjnTu6DnVpVK37ZmzP+1kdz8R7MFmi3wX6sFmovPf62Wbl6n2QLNFvjPWuAv/v3/XGcjJsAkGb146U3VCnlAAC+fa5iFsPGt1wWAsDmMsmo2i5ERrtbdiZMggc0yTBQ2hM4iZIPsTD42Y4A5sWluaIQl0I/NcHwUREv7yoFAFk5Yae7c6AAA53WTDNei4jgCXzafBK+AegTFbJoBVrkJrimwNG2yVRKtEkTKjd3VFWYIH9iMwQoA9ORZQnwdZgCBUapSciOchw/E1GRz6iWVXrZLu8C+o80BpQjuCBJjcwqww8aW9oKZAguLrDnBDxp7ADqAfrA3AE44N0L4BCe0B/fA5juCi0Imq802wQ9sLDa+nLO7CyfJXTo3wADuu4CraGfhnglriHIg+oEAHdYX5bcEJQQAMDjkRg7DbGxM2nkEtJQt0t8wngCKYNUs616mNqY/CHQAI50p6CXptDXMJfqXki2YZgBu7s7p7IFD+/capXT0IZt9+gmg6YsvvrDevrU2sH6D2EuAqmLFTE+LoaKSepXgZw03Wa5HuWsAoDhKemDpGqTBNiXYLZYAvd3wwU1e0PREG3SJxH0KjIIxEQB7lFkLeIAVWqvp+6OTExq7BMKwk2DM8ryATbA7aZsblKWL2dElPTEAVzNKN3sETGJOQvtLb+vpUz2nXFhTiS+l4cwB+gegGVMXAJjNmzaphBkWK+0C6wsGCEEx44qAiTalZJl5i5EEpYDcJ6ypQ4cPCfSm5BiQnfI4QE4Ab+4FJhrAQDBgKNFj/sAcY5zRvw4ctmlOcm2SCIwV2oZy+NW9KwQw8YGdxDPBWpT+XcbZrTBW+/r7BR5wb5R5b9u+XeOFOS3mSTbbMDGZr8xZASbKzIw7kironNF8Ya450w7gy3QvgI+AzBzjrOi2NGYdSBb4lthgtLPmwOioz4s0rp31zPrmWoWspW5EUbbzZ89JG3NsEu04s0JLUaWJAECz05iekNRYrTUPMAnACyBmZmpcvwuG43qMoyipBlzMQX9KwGLSXmTOLWVncd8B5kZJdTZDmbUzm6JkMzTgpGGYjF0kZca8qy2oveg71kuSRoBgMc7FUkyuyKxDlHSTXAHIZmyxphD4s1awvikxhe7ryIgkAVq7um0MfcZUsg44hnYg8/Kdt9+28ZHRVH4qywkBBgCOMGUB2cQGrVT0jmLsAf6TpGFsk9j44vhxlbjCjJTpRKEgkO/VV78hIP3K1asqFwYc0ztp3ll2wZD195S/O6ItWT8CtIpEhIzJYFiVKxpLkXxwYCxj5dmK1qtL169aqa3VDh89YmdJmGA6VWoVyCRDsUpFyQPmEt+F1cj8dWMdf0Mir0GflReqYhGi74gWogzM5uY0V2kf7omfMwf5uxsIOTOM5FToKwscrdUlffDGq9+w/UO79Q4AvQKUZ+4BpHJugaf1mp7h4uXL9nd//58EcgHaHt69z+7eu5vYpHm9g0im8T2rziuRce/Bfbt59449GX5qPStXuK7zo2FdB6Z+9BGu7ST70OlkrXaNZ2cOM4dpX2kKtpQ0X1lfWVsFqOeczSZwr14X0511ExYo44z+cSMl3/uwFmnPIU1KtEjTei8HdWcNa24lpqIkMczdn1k3uQbvGNoc+YlgwC/q87oB2FLDlAboltjNJIbu3r2j8RMJ1wAppcOIVEeS5Ih9Eu3CdRkvgHzI5SwCkl5i7c7ODlhG8iEM4VhnwuHdx7Yzm5Xk0fjwNS2Sz4C433jtVVu/YYMAxmkM6+YXbOvGQTHgxyfGrLW9RRI97DHEvkzaxRyHtATzlefCXZ3nkckVLMtKReshoCnvexKiJMF4F8tgbHrGkJfh3UmyTdq2HR1aN3lfbty4oZEsBGQFZMRgiGcBrEeKg3nD3KUvCjmzlhIalJ40Yk0iMUvFwsJ83aamZsSkRduTa5EYpcqG9RlZAD7MUfZvXi7vSVHG4uDgRiUy+3q3NGP+ZhzWbIFmCzyTFmguPs+k2ZsXbbZAswVoARiOKqlOZSwhpA8YVofagumKNqiUWVdUBiSQjkA0ieGLTSRWDRuzBZvPOBDnrJWqgDZAPTlYpsw8QY7ARkS/Vebin9hA8zOVMsXGGK1ASk6lqejAnQA/3/U3gFE2lZTnobknncOp6aQbmReQQHmSA33zAmPEHMC8wHf/DdJBBOYqk02BChtQNu8CBnPuGh0OiEuDB47hHtn0AgwCgLKppR0c/CoIHCJYD60pN71xTUruCwCIshzamPMBLvEdmBncO6WDBF48E7qFBPgO3HrpuQcoGbVBS74oMAmQhj+UxVGWx0Ye8wwE+wF2AOo4/srlKyqB3bhpMJWUOQBCWS+bac6FFl8R9iTmEElPiv4Tw62rS+CuGyd4kBJsVwJ9gTcdHR50wpZNWp2wOOkLrkNw4zqYXu5IgLB962Y7dvSIgB8CZJ6RoBP33u7lK2Xmc/LUKQU6AFQO2LYIdACQg0nKB4CBexJQh7Nya0dDZ5RzBkNVbVnwYOtrTrvJeZefe9mbl53FmCHQIABlXtFXAGuAiW5iMWmPhp+I6chzU7YHSxXGHuDZ4ObNKp/EmZM+4tkBD9GxK+aLtnyZB+SAfyQBCGxgG9OeBLcAO4Ba6GbJzKKt3Xbs2C7Aj3bFjIcgjcCJezl85LDmLmXvBI/0L8cBvNBGmMTguMy99K1ZY0NDezQ2ATz4/aGDB8WOAuihLQiq3E13QmuBAH4Ymgk4pu8Bugl0YWpyzzBs+DnaoYBXR48eEpt3eGTYTp08pbHNWPIxTgnkuJiyK1euECADaMB4oBwcxqv0v5Ljd2j8ARq5rp6PN9dKBcDvEagRzCCCWcYXPweoCEOt0F6LMmlnXjtrkT6CxQLTT3O/4CzsMGbguEiq8DtY0mMjoypzP3fpglVZUwhqYfnkcjY2NqX2WraMdgLcclyC+Tn86IHm3rKuLvvBH/2x9NKc4cg67WXTwUoKLUa5vqa1TeyqpSCkU9bNMg64x5hm3AJ0VZCuqJYVmFO+7yYazk5UIqBmCvZZ6xhPrHf0E+1HHwa4TFvyu5s3b2kN2759m/pUJkhKkMwKOGYta+vpseFxlxJgLlEOSzknoNDbb/3MRh67Y7ESQoWCkjC4rQOkf3n8S40bB4RrqX87vNQ7l9M8wXEXkJz1gPbGCR1gDUCS3zG2AaQA7iTPseBSGZE0CCAmABtakH5iDMT7wPUbvTogmIOA24x71pdCvmizM2X78KOPxO5r6+ywXXuGpOGI/uyq7p6GKQ1JGoEVfX1axwDI0Jh1wy7X7GN9JCHW2bNMxzIvYPe5hqW/Ipl3tAN6iCS53ITlse4n1j3GAmsKfU/bMDdff+Vl27Fls54j1jv6nHPTxrz3OXZyZtp+9u479tWpk5Yr5O31V1+zg9t3CzSLpBGAI+8saTdO+zvl6eiIjU9N2vTcrABHsa9rWY0fxiEJLuY4bYscy8pVKzXWSLLRB4DWzHdAVcBCAEeux7rLfsZZvV4t4c7FgEDtmke8g0MuQO8G7TsccOTvDsgt5Qi6NECjf9kT/WJiNL0TmQPsc2DEhRmTG7E703EJSbKx/2Fssa/h2vQRa7sbtCxlOLLuLDIcl+5k+T57CfYKJDzRTV5694zh+MS7mQOcse9GdUq8pGVBxjLoNDaAyozWao6Jta4zuY7v2rFD+qO16oK1wvyfh61YltRD9H+UGtO+xXzBKnOwEmt6TzDfSUQwdkkQ5KSdXVE5NXtBKhhI6jD2uFc3qurVWHBd0KrWbp7/8eMnYvKHKZuvxTXtf/gEmMz+kAQKe6FiPquScP69mCzPKFlZqfAen9W6cfnyJb0/eG/ynsuRuEhJSNpdpfq5nMr3XXoCHdVBzctmSXUz7mq2QLMFnlULNAHHZ9Xyzes2W6DZAvZv//J/rIejbBiesJnj7/NV1TI7qxDAMRl1CFhMOl7hShzsMJp0HiZMYglKLD5pB7HZ18afkpgKzENnFIkthpYPLtQK2PMKIry827fLYodh1JHAK74DeMgGOYwRnEE2L5YjwB06fGI3zswIJAM0ihK4CBp07ngWBY3+bNwQoGJjsy5QMgBTgFgHKR18dKF+NvPRLrQHm1KCPjLubkjjQuQAYgS43C/lvIBzgECwC1SOWClLDxE2IYERgSaba3e47VPQDquPgDHak6CT0iLKhGB7wBbyQDNj3e0ecBMo7BkakpZj6EOxaYYFgQsopY+UCAGEAEjlSkVb2btaGmLoZeGMjE4eOmgAZbjQEpAT9MMW4EMwGaxQ+oDOlzB+3eSCDDBBIAA7isCXfuSasCDv37tvvWt6xYLEhZf7pX0JIgg0+ntX2cED+9W3PDvtFOW/9Wzelq9YqWuFVhkbfUAN/h3MOi/H8nI8godSrmDdrbAtCwL9xGpgjOULlsllrJ4HVKTfE4MlAYvO5nJGTABKnBcA1M0uxhX0uBP5tAJrOWRTslUp246dO3V9xidBOOe4cfOG7dy9W+7fGFtQukggBcORYKy7o9vaS21ibgEEMD8Y2wRvsFoAUgm8aTv6IIBczg/QC2i5fmBA7CR06mAXvfTiSwKoMNuA/UqgRb9gnkGbcB0AacYjgf7+fft0L5cuX1bARV8y9jg/4wd2lhhMMFPMZNYgkG10VPeNtiTfgfECwIgRBoAqbQloCcD3wgvHFDRiYPTVl185W7arS21VW8jouRkbgPpq6/FxzS36jnHlWoPIQXhZPMe1FnJi1gUL1IPlosGaYv4BPmhNSWOG8UiPC3wBtAj3cZXzOwM6yqR9nDp7knnOOhfGKWKHwxyEKa51BYCkRYE28+70ubN2/MRXKh9Ezw6m8GwZl92KQGm+7wB6i/Qcp0dHpD9Wyhfsv/2X/8o2rd8glpB0GAvUPi/qy4WbrNhZATKmHWewtMQ+pCyx7CY2zCmMrVhvuAcYRtU6rCM3aQLMQ+sUMIU/Xa3tAkbDUAWgGsYRAfaWrVu0vilBVatpvJNUYB3j9w44OqBKGTug9s1bNy3b2mrDExMK5mFNs3ZRhgnD6Wf/8BO5wDJXAWYAI3qW99iBAwek8Y1WB9sAACAASURBVEnCgTFBn/AHrUO+z7W4Nu+rs2fPaGywLsDMgjWt0t65WXvn3XclJ3H48GGNVQC+bM0TTc4AdeDHmW8p1yW2Y1bzr8GEU2UALLhMI2kkkEKAY4uDGHNV++iTj6Xh2N7VabuGhuytn74ljcI1K1fpGmKtz85K3xi5AN7LYo4l9h7HSH93rqxS1PbuTpXyAprcu3dfY1XjrVJOZhcFtQd/cIXmfcu7BzCUOYA+KNcEpBZAQxKiu8uOHTqkecvaD8DOeJCW8cKCGz3NTIvdyHh+mFykX3n5ZXt+aL9KqiMhxlrkYH7W6nNVAYnV2rzAxivXr1s9ayoXn1/ICHgl0QZwxtjRfO3pEbB44cJFvecZByRo9F5tcfY6f9f7Ib1PIyHG+99LxZ1R7slP3wTSl/xbxkWUMfMu6+jQ+bwk3cF4Aaxpn8BYcBB2EQxknaDUnHUTM7sHD9CoXdYY/2Ge5O+T/xx0DMCRucu6HAmORUZ9rDu/HHCM4wJw1xrF/5YkemPbq2vV6lof+R79ypoukFpyFs7OFuAIAxBgLQvLvltrH2NG79Oqr8crl6+wjevX20Jl3gqJetvSiiRNu9YHElokFFgvGHedbe1iZ6v8vMXlXGKvQ6UFgCNzBk1h2oO9BceQaKJKQkmZ7u6GlAfjlvPw7uP965Uicw2jIJiIq1et/hrgyFrKeNHan8tYHoA5MRy135NueNHKyN9kvMLh3LnzWksY05ROt7S1WUsbEhpZ3SOAN/dBSbySjxlnPjJ/BtbuaMb8zbir2QLNFngmLdBcfJ5Jszcv2myBZgvQAv/uf/mf6gSaUWbiTo9R6uxp+ChjjhIesSEJ/lPWm/MIcJTLYk4BqmuouTOnC+s7C0zgkzbvHhjIBTVKdKRJhAFCRptMBxo9yAs2AOcAAADkIiBns09mO1h9bIoJOAEuAGpgO6psucvdkAUmpmcS+zJfEBgQAUfornlw4fcSJUjxDAItkzaSyud0Du7V2W4AkOwyYUtdv35DzDAADDTnCJyChRCbfc4BUMgmGTYE4BrlhgR1sDvQjrt69ZoC9a1bt9qdO7dV0sq9krF/+PCRQDLKtGl/vg/7cQ5No1rNOlpa3UHczPYfOGCvv/662g+wChYe/Q8gxiaaoA2QBcCypb3N+gfWqc3YLLPB53psqivoYZZa9CwAvzLWSexPAEIxQZOza4ionzhxQsFC/9q1Oj+sSgFH3HsH2klzAg8AzQCGAHQjuAPk6mgp2ubNmxR00I70A4ElY6Jv7YD1rulrANIq0U1l84wJ+lNspVQaz3kdcMxbT1tnAyCKGkWJ++dzZkU3QIqa+wjkGN8EXAQsPMtSc5dgeMHmcGmBkkA7Ahkxbzs75Fx67fo1gTcYr/Ad2n/nniGrZzP2wfvvixVJwE+/88z9q/uw7tR8ITCDoQkAwVikZIxxxPV4VunXJa3BI0ePqkQaDUf0CwFZ0OkEwHju+efVh5Sxw/BiLNy6eVMGP4Cja/r6xDwDhFrdu9pwyx0ZHZURBG0AoAR4ThsQrKOTxz2g1wgwsm//fo07gCiMXQ4dPqzAk+udPXtWYCP3I8Dx+HHDWfjI0YPSYeV4wG+enQ9BZnnOQUXXXfNy2kZ5WwL8orwcUAdATY7VVlMACmACg4ZxQ5/yjAA2AMWUzmntKTpQDQhF//qa5SCTmwR5IB7rHnM1GOAC8hMDOthRrF+sWYBAlA1KR298QmDNybNnpOE3W56zogyWhm2mTMnyIrub+wJEAmgpWd1aYcjl8van/+IHAhwJ2jFfyOQWpS8aTEUlU2CTU1qLluyMACIAPvqfpMb0zKxNzXnZJmDCvfv3pJ8Ke0gmUBl3i6dNnj55qj4CnGZ9bcm62Qzjhv8yhhn3jHOCbL4TID9gKusMY4hyZYBp2pR2QUKAMcU6B9wznQwyCNrRXURPERDi7R+/ZTNjEwKkWScAdgjucRaW+/D5cwIgGJeUYSMZ4MYfFTncskax7gCEs0ZgoARAz4fvffLxx5obAJi7h4YM/TZcqp3N6pqiJN5CSiLALNZd1jHeI550cu1Vl2Fwsw+X7fA1DYYjGo4ff/qpnb90UUAhyYafCHDss3Wrk9Zc0ldmfaT9WJvlmpvL6j1Hm4vhODcnIG+m4trHrKW8A+P+GNf0Ef8mKUC/Mq5JhnGfrK+uicd6Qin1MiWXaCccqtdKD68u5hnJA45n/RynVHZ6SmNqZHxM5hlo1BZKRfvmq6/Zy/uO6H3F/Gbeu1wFa1jVyhPTYs0CNvLn1t271r18mdauJ09cfoH3gEpqMWERQzmrtQY2eHwi2dlgI6bkoGtPLwoSMj4YF3QkY5//NgC6hmZpXYAh6zPX++yzzyTXwLGRTIx5LwD6F/Qc+c5zx47ZSy+/JOYdiUGSO6xdHE/bk3gJAPbrQKKDnqwX7mwOQNrlWpZlAOP4/GqGY4DiwcKNxKJrirrTenzCFZtjqcLgWbwqBVkZl04IwBH2Ls9Gv8F6JzEY7ORrN27oefp619hzR47a1MSE9XR2KcmYL+Rs+QoA7Tmtv7xXWF95pu7OTpvTOuzPzX6HMcy4lolY3aUbImERMhwk4RjflNwzPmgbZ1261i77LjRlORdt6YxzBy9JOvmc8HJ5Bxw9mVDMZ5zhCHidpFcEOJaKVq2whyVhvaBqASRnGP/s2Zb1LJckBoA4a6LLg1T0ThG7uViwHdu328DAehtY2zSNaUZezRZotsCzaYEm4Phs2r151WYLNFvAzP7qr/9t3Vk8VW00YbTAGJSrdNU3Ymz8YbfEBl1aatK98ZJCNotsxAI49FJhxLLdldONYgjCPJvtmkqunSiNswZzxAXKozzV9R+9lNvL1TyYI/gVCzOVGy81tVEpTL0mEA6gBiCIAJ/NsusRuYZZhCHOevTn9eegzNuZKXxCrLzxvSTU7s+XyuhU2jvp7Ki2VrUXgTblX9OTk7Zvz15rb2m1+UrFLl+9avNWFzgYzwCYR3sQ6MIsJDhjcw4bUEBOS0nlwsXWFm3suUc2tQTsBHAAWn/7t3+nZ4RNwbPzTJyD54cBpjJLy0jbCQAUUJCgMZ/JCsQEiOBanJdgLsqV1q5bK6YnAT73wUadoCnYmSonxv2XEqt6TUBFVzflXA+1IQdsREuKoJhAlbLQksAcd0KHnQKIKTZWrWbT5TmVTHEftGmMHYDjRwSkXd3JgbcuUMo1+VpsGwyC3t6G3lSUCWo8UZ5d83I5Dxo9sIKBQsC+avnK9GwA7B6j0pccP7tQ0dhgDBLAE0TSTrB2AOIIwKR3illSjrLoB7pngA4YOPQR90IZMvMKQyDGJb+/eeOmWFwAjgT7AC44KAMMwOyjHdFQBOAjcOlb0yf2DYAHfcD4YK7FcxGIMR4A9/gdgA+B3gvPP2/Xrl8X0LJ1y1YZw5w/d15sJsrruT+eieDqHAylR4/EJAJ8ylpNfeiGMMnYiXLoJ08FFAIw8jtKUSnjPnb0mMAHGEgEgUO7d+v+YJ4x3g4fPiQHXNrv4qVLtmHDegGdtBnt+egRWoDOYiQwp91Dl5LxDRgAsEBbUjbPsQSwPAMdx/MC+AMiOTvISyNZv2A38QycD/0vziPJgWLJndgTUylc27X2ANpXPEjn54sMaGcncYxAjLQ2uVYbbMOCVUWE9oQJ4451CvYc/x0fYWyX5fQ+Wy3b6PiYykpVRlx1VgzjabG0kznYY1WA1npN8+Zf/NEfOzs0BcwyYVqYl4wE84I2FigtZuJIA1CQ0dPUlIAUAFvXIKtpXOI8fPLkSX2f8RPziDWN8QAIzjMybwABixg91OtKXPCsMTdgsmEs4utxXeOREnr0PwHLD+8/IDAPABCDkdPnz9rtu3ft8pUrWkMBFMSUbm9XHwUw+N4774pZDch94MB+W7d2nRiqzAvWTsAAgEnWFO4P93Genz4//sUXOif3CHOOMU7yA6AFlhfPhCkNchUATsxLGPUUpMd7wAEZwC8AmBKE0gaICDBMn6kcPRnhsObS92JyJsCS9tA4qtXt+JfH7aszp6yto8N2DjnguK5/ra3rXecgKAzHclnPAyMTRiBsYwBpGJUOQBbFABZwPutzhnWYtcHHUzUx3NzECGCU5weQWbu2X/cHE48+4p1G6SrvJByFGRO8I0qFgkqYeQ/znmItxKhlrlKWfl2AgkpWzlcFBLHuHDt40G7dviVdYAGNer8uSPsuay6l4sxaSriztnPnLr037j16qKQZ71DmMW3AXA4DlZDUEO+8wT531h9zOZJfSqCG5Ae60ZQiC9zCbA69VTe440M7wsrdtWu3TD6OH/9SgCMfB5uZx4Bxzmzn84tl0YwpXJgBveQC/v8Ylf35v/vzBuDKnEDTkaQO2qjheO1s+YbfUcNc5siRowL3//Zv/y9dy5OaPgbjZcU61hDz9Ltq/HvpHo3f8Nzx8f0ZBlxZrZcYxNFejBnGVTwnY5d5yHzgumgjLqdiIiUTxkeG7dLFC+qno0eOit2OZrOzyPMCM+l32KgAdBznpdFoeZZ16/yO9wZ7FhJMobMbGt2cC+kLWMisKbwvAAsdfJzVuTSGqIhoIYGUyqxJTlOFAUsSVmWnl2MHszqAX81RaYQ7w7G9w5OmjDd/f2DoV9RYezI8bMPjo3by9Cmt24VcwTLJsZv7j3cBz1kkQVU327p1m/px00ATcGwGXs0WaLbAs2mBJuD4bNq9edVmCzRbwMz+t//zh3Uyyl4OSPlQVQGBZ3PdORFQiQBHGo6wfQBxiu7e62VJHuhL7FslR/kGaBj6dhKW1wbOwTwvf8YMgQ2ng4x8Aqjk+mxcA2xcFHV3UXg5axLkpnLrKFnmXtjksuGExcOBbp5RUqY5wFEy98F847sBgoq9WXUnbT4EWL6hd4F4NqahSehsBA9GYUzAL+J37Z2dCtZheOHguXPbdsvVMwrwr1y7ZtPl2YbmJYEZjoho192+dUuBNH0B4IIJDcETmlYS9S8VBEwRCL755rcUFJw6edL61/bb559/obJogm+u+9LLL6t8Fo2wzz79tGGQw0ZbbZTPi02I+cTk+IRK9ig/5NqUNhK8Axrs3LFDwTjPCviAqQOsN23wk6YXY4ZgFZCSYJF+8RK4gpiUtAlMPZ5BjrHLHcxSyTpO4a0tCpD5/bzVBI6IoUGZExqL3d1iRg0/fKTS0a7ubrUf/SoNLsvYpg3rbC0leMlFWBpRRQ8yLEN5rYPNcl9PQSpabQSZmwc3uXlNMs2gzWmn0fFxG5kcVyk59wQgKAAbI5pyWc+IWzQMKwIVAAHKlgFWYZLye9qatqJckfFPSRdAIuwrGH6AAbAA+T1uzJsGB9V+/B12Ec94+9ZtBUyA1MyzcNXEkZuxg2sxgC+sE8bEhx9+qOemDJXxCugHAEygSx/z5+yZM2K4AqzQ7oCU3A/XhjXmDLIFW9mDg3RJ4B9GGpjVwFI5deqk7du3X4xTgELKoQEOGZu00ZkzZwUcAyAQrANSAFYBqAKKcgyABQGfXM+HhxvaafQP853gjXMS+LK2MJ5oa+4n9ORURoezbBEwnHVoVnMZsDOcRGPOw2bk55pfae1iPBZxtE8mRKFZKx0uxku5avU0ZjQPWLtSqZ0DDj5GubYHqJRCeuBakXqEm24BlhCs01YE08NPRjXPSCKcOnvG7ty/J5aj9GXLFY1xgErAQ+YP39m2batVZmfs4cP7Wjt/53d+V6AZ5lGUt44Nj9pIKtMHNIIFShuvW7dWIBLPDhDCmgrzmjEh0xAAo5wbBFFKzLxQKW5ri64rHbxkwONSDZ5o2j2029qLuB5P25OnT/TsjB8Ai5dfflnJBdqX9nan+Sf6XV9/nx3Zf8DaWtpsob5g03NzAhzvP3xo125ct852d7AHMGTdYK2COclcOH3ylC1f1iPwlbErU5FcVmsn7cD5KbPGoRawTADUwoLukXMAFAYblbFF0sLLo10nj7nz5ZfHBa7s338gmUXB+MfwzPX7BNLkcHMuCowTazGbEwAYwCTrU7wbmPf6t9U1pxyjrEv37cLFi/b+xx+JTb5775D97O23pc+6dvVaH8+zmM7MKVFEGTrrFSAY4ySkUAJIgg2fgfUP4EnyEOaggODF96qOZd0W43BVYqCaSkPHRknOtdrA+vWN9zfM+y2Dm5TgoP14Dq7LOnPz1i1/R6GNqOfz6wDKMceRXziwd0gGZawPMBwZE4xD1pe5WUyi7mptB4CiTeSQ3dVt95+Q9FqiiZrPa83lHYocC0Ak/wUwZF1krAImUv4Ms4wxx47Ck4mAjJ7MVMVElEVLV7mgtYA1inXxjTfe1Pvz/Q/e15rliUhc1x3MAkxddJ73LeTXWYp1tSEg2+uvvWYP7t7T+5fkDOOXawBiwRI+d/GC9ilu0vJ1F2pfN2oC9zZv2mxfHP9CY5h7UUI4aVIGk/FXbWYbDNyG0d4i4BjJ3dAf7V25yo4ePar1AfkT+juejSoO9H55p9B3zl50zW6UHOYrZb2zKHEWi1YSK16pAjCpiodsVmZGgNqs/7wXo+35nZdLr9QehzHCB2DR2Y9uQsf98D3GNX+4DskJjo9kdpjkSdexWtX6zDvDgcSWRcAxY14FIn1Wvz/+KJnaiomQmwmy/qJ5kc8VtI9CEqWey9jNO3eUMHjy6LH8ugLIpD2ZNzwLSdpaJi+dWMb/1o27mjF/M/JqtkCzBZ5JCzQXn2fS7M2LNlug2QK0AC7VBP0K4JOBSrRMve7aW6735aVkYhbU6lapR4Y9stNeUkfAxSZ+6SY6grQon45AzIXK0YfMaiMXxhzuKJlR0KASGQL6xChk0+j6klXdTwQ4gFewNkJHkaCDgBqQgY2fO2NzjbyCWddud1MbAk2V0MLUE+Doguh8KJMJV+KG1o/YbF6iRLuorDXpvykYzecVjHPfE6PjdvjgQcsu1G1matrOnD9rM+WyylMxLeCeiQjZPLtD9oKCNcAWMVGKRTtz9qwCYUABAmrYJ7hL8xAcDwMO4xTYX/yQciKYY5SU0oaAHAAYMPq4P5gXBNsEFq0Y8KjUaLUCIphKAAOUJu7bu9e2bdvu/ZLL2fnz53VfMNRGMb4YGxOLCrCR6xCIwMiRjmR5TuAaYACgAwErwSlBA22t4FCMhIzYLjw/49Cks9VtfX2wMF1TivEEQ+7KhYtiRVHuR4DhTIeyAsQN69dZ/5pe9VewYnl+wKGMoVXlQv2wEb2PctJIpJ9hDgogKlfs6fBTBcCMHYJqHKV5TvS8FPhUq9a7erVYOegeom1JwOvAKSZFU3oOAGcApdC0ZCwRKHEO7htDijOnT6vP+Tvf45r0i4xy2jtU0ko7wxANzU/AHxhcsFYDoKdcm+8wHmFGXrx4Ufc1tBtn33bbvGWLSlZhtTV0Gm/fVpAfOlc8I4ADYChi98wPtO36e1cKgKKE/zvf+Y5ACkqzP/vsUwGllIrdu3/fPv7oI9u4cdAOHjwgFihOuMxvxgRz7/79e17GO+3GOXLNXbYsMf/c8CHKJ3ku/k578V/GCcE2Y5t/u2zCjL4LqOZJD/SzcCKd1TwGmHTtsWQIldxr+TkATpRJA1i0UIae2EvepjCXWQ/yShhIgiGZNGjS4bSaBbh31lOYagVbiLVKplq5pZIQABFtiaG8YOWZqgCok2dO29vvvWuPh5/ajEyU8CJ37TYv5XcQJ0DUQtY11QiyASMY/yPDIwJcSnl/Dvr86NFjmu9XrlwV4AgTMuQJGLuwa5lzAHNGsD854QZFmzfZtavXXJ824wYRUSZOfzE/uEnAdVyI4f8hA4ExCMexDsCQffUbryZAq033yHgA/AzA8eiBg9bR2i6wCpbcibNn7O79uzYyNiZAkWsBToshaiaAG1fYh/cf2KoVK2Quwf0KFJ53zUuel3HMnMZIBrMZabq2U3ZfFesWWQs6jjlLmzSSYEmvE+1UDJtICAA4MgZJYLlJGZq9zoiXZiPrM8m15FjNuu9JOd5LrnsMMEg/MpbivSIGLGtgPmckDT745CMrtrYKcHz73XdsoH/A+lb16RgHx6tamwEtaIsAhAGreO/B8AbsBLS/cOWy+ox747uMdQd1MkpAAQzTRox7jpEuatKnjPei61R6+S0AIFp7gJTBONW7DpYYDDkGaM6Bmhj//i7P247t2+zgvj0CHHGqfu655zWXTp8+ncDUqvQaxSRPruawLnkujGQYgyTemE/0A2xMZ7ZNC0xkLDL/wuSJ8QCrnHe/lwXPN4BC3gmhCcz3VSqsxICXvDO/WWM5hjUldHth2MW5luo4LgUZBUwt+Tjw5KzDFoC6w4ftW9/6lt5TrPc02vkL5+3vf/JjrcG/CnAMkJrjxcBNjGf6gb5ZlPr41XvZOCZYnksNZBw497FIe3S3tdv3v/99vbsAG7/88iu7deum5q8nuUr2ve9/zzZu2NCoZhGYbjWNB1ivYVhEX3gJPDIULo+jJN7omNY4EmyMLWdcejKQdwNMXt6FAH6RqGHu0Mas7xwvk6AFN2OjggAwkn2ig691rUluutWjdgqWJd9pbWXcu1xKJB6C9Rn7QyWVk944FQhagy1nrS2uBY050uORpzY8OmpXrl3VmtvV3qGks/YKnW7ux1jmWYst7Z7EW7HCNvY3XaqbkVezBZot8GxaoAk4Ppt2b1612QLNFjCTaYy0m2o4Cc5q88eixCY4Y0vNYdwNmg2cXK0NwxAH+Aho+LChc4Au/zUgToAjzIKvMTwc0GOjKI1GlU+7iDsbzQA4YcixMW24SXIPSbORoJwNpoTFE3uR88g1sl63k6dO2tq16xSsOXjozxMi6mINJhfKYGqGEykABucONoG0xiiXTILxOh+Z7+Q4yT26BtaCwD1K9WDjUY55+NAha8nlbXJ80s5fvCBtIo5xwNLLd9jMAySh1cZ9EgRSgshmmACYMsdSu+vKca8qi5ycbACmHM8GX4wOOXm7biF9AwDBhhdWE88B6DQ4uFHBVXdHlxgItAl6UTDZcKmG4QDLh6CcdmIj/ZOf/EQmIwQDJ0+ekPEH9095J23BebvlFukmCwRYwVhFR43zcI/TE5MKBMUWqVYVzBBo0E+U6hM8uzaZs4n4g1sxQRCbeNqEtuP+cc0F1Nq+fbNAStonGKvO7iAeLthCxTWp3LWzLi09WFeUOmfyOf0c/bwnj5+I+clzETShRUZZKhqcYrhUq2LpTIxPCDwB2IvAKcrAADNgZgFoErzByiHQo5SdPqXvABavX7smEBAmF8/48MED26oy0JViisDoOXf2rIIqhPYBbF0awAQie5n3qN29c6chbfDk6VMBh4AtBw8e0v0B0gF+Amjyd56LOczzABrSXzBluR7MIXd7rYjt0rd6RaPtX3nlZTkBUxZ75swZ27x5i61Z06t2gA0EuArDlnEJQMG9MSeYS6GLyHNS5sr98SwE9K5XCEjhJdA+V72clnPyM9qM++Q7Hng7OA8oLB3VQlHjAYCF53KHdJ8DUYbIv0MbNcA8flZK65UnGdxwhvEnQAXGYnICllGUEhcePMsoKpVXcv9cK1gurEGskfws5Ca8NN+12ObLdc2xL0+esNv37tqDx484Wmug1dAbdYfWSHhwb7RjKe/3x70AisEgQkKBOc/3KH1lHuGyjGlImFbBjnQ2V1Usoxs3rmuuUOJPG955cF/zZ8f2HZpnro3qoJrK9sXaWaZjFUQXigIcMV3CddsNSihdnhJj9cUXXxRDl3Mw72FMM/6QRkDfce+uIWstteiZMZ04df6cPRl+qrV75YoV0jEk8UC/c89oefJv2ET5bE6lr4CetAnrJcxi2EoyfcrlZEbULo1IAJW8kiVXr14RUMkY4L0g85MqpmYZgUxoT3IcJdUkdGDwovnp2nWh21lvmJ0F4Mj9MFa4FgkNPqEVSJu4AUi2YUbiY8fb9vTZs/bWu29ba3ub7TtwwN762U9tbf8661u5RuxwAY5oLa5cKRY6DHOSHtJWTOx+/ksbYwIzVcbIYlzjTq7WpaJ0MQEjYUiSHOLv8b7zigD07bxkmffxYkmuj/cc6ygsyUxG6xbPQp9Qzj49O42sbJpnLlXBfHGH6wE7vH+vXb12TSxxxgtr9dlzZ+2zTz+zarWuvmbekuRhjdw0uMnZsKMuBUACgbHPGitmM6ZQqZ19Tiy+I/g7fcC+hOcHAFLCKSULtHbQDxU3evGEZ9oTpIQn7FjukXcZayYAJu8q1l5JCaS5p+Rs+sRawj9DG5A5zxw+evCwHTxwUO8y2pgxSjUDJeY379y2OQHZvv8JMFCs3CQ1w9jmmrQRgC2sedZU2hN2N/PFE6KLapVhhON7Mr/Ppey9cKBeanzFWrC+t89+93d/VzqE3CfyIMwFAG70TKNqgznE3QZ7MmMkpRe07iPpAhAoSRnNTx9fAeaRHOVBPZns84rnpl/oa77PGkJ/852QlBBrFu1okqQyB6rLjE17wyr7ThLAnnxoS6ZyvOsc7Pf2g5na2uoVFwE4UhmgsnvW3bSuk9Tj+aYmp+z6jevq/7bWdv1hHwMr/cnYiE1OT9vw6IhkFTpbYc7PqmQc6Q4SOby7LJO1ju4eJfH47qZ125oxfzPyarZAswWeSQs0F59n0uzNizZboNkCtACAI8AAG+RgOyggpvSr7i6GbPz0SY7Dcs5EGD5tJAnK3aU5AgA3eWHTHwEBTpts0gn2YgMcQt6cPkrfQhOJTTihC5vRKI2NjT0BHAGeZ/pdkN8NaVwrKxgb6KXB3OOPHGJTQBKlVa79CEgAMOE6a+5+6gw4zsc1vSycclxnJXm5JkYppVRaV1IwFlqYBpuivd16urutraVVGo6lbF4Mx0tXLku3jeAZVhKbUvSOIggVcJBCPkDGMOeASYg+VwAYBOK0HwFuuHkTNPA8BI3SV8J8ITHBgoESLroEBNJZG9ykoI/2Wd3bq6Dh7JmzYqEQdFH+CKDENa7fuKGgEfYdSE6qpQAAIABJREFUbrLB6iQwBjTk33wHwEtgMBgI5UppHIj9CkhbnhdQQhtwHGCrSjcBlNoXy6+Wsma+OnHCPj/+hQAt2oznh7HD/fLvLdu3WF//GrEH5bKaSillljE9Z5Oj6PZNy/kYAxRKUGGGTc5MGb0Kg5F7ISBfNzDgpf8wuVpa5CYcwSogK+BosHRhITIuXFeUYCan73Nd5hXtIcObjg79CTCH8lXKCQkgKXkmiAc4HNy0SWXagK4Ee/Q/DBnaBt1E2gQtRpIDAITSjXzwQEEOARaBLf8N7TyOB7whYCZQlZtvZ6cARti1oR/5ySefCOCDvUmpNfdMSeTK5d1yk+a+0ffjGJiKsMmi/MxLVqcEVhMo05e0C31AMAezj3uibWAq0pZR3uzsatd4DWCH+UywzjP4uHATFea1GMqJ1UbQOTIy3ChbD8Mcfg9Q55IJ4S4MSOjMRwcAF4FNAMeF6rybBCV33mBC0y9KlCQnU18Lk9YsYFYyY3L22mJShfE1KcMZ9Opm3KxlZkbzUcycEmzMGbty45oNj48pcMWlWtpzYjgChLgGGmuNGFUScauKnQdQhl5m97Juge7Sci0U5WhMu8E2BfgDjATgk3mKgvOqGGeAUPybtQy21djUpB09ekSGEIw57hGAHgAawAu2NkkSWEihcXvs6FFpOOL4C8ORD+MABuuRI4cFePHhvRKAI8xMxsbmDRsFZAE2ArrcfnDP5ms16YoyF2Edx/uFOcJ4JImDyUTf6jV6pmDose7C5GQ9pp0Y31w7ABX6Dm1G3lEwJ/k9oL50NRMjHwYwYxEw7vPPP1fpaJT/B1uW55D5Ryqb11q2UPP1C63KpPnLfYd+KH3o7yMSeg42q0+TjiLs9bfeedta2lvt8LGj9sFHH9qqFats7aq1DsjAkIQpvGKFkgSYMTFupH8nE6U5gbjSDs5mbWJmSoANwxT2Mv199+69VBK+aL6WXueN96tYkrm8EkaUZjO+pG/HuzbDPqCmd8qbb77Z0CLdtn27ymhxWG+ATxkvg2X+kjR54dgRrVf8OXrsqNjxrHsXL1ywfL5FjHXmophhXV1KcLGmn7t0wb766oSeXYCUKhCcXRqsPemvsj6PjTWSXJGoWrq7iyQBJ+JdFJ9GGS0gqRyhi0omcR3uYdFcystlPfnl+4QwjeJcXyuHTsgfc5b1ZlXPCq25zB/2BICYvBfu37tn4xiWpAoSvye/N1/f3Dk5Ehi0J4AjIDusWN4VkkJIrNvQVY3KjcYzsm6ZM3OlRSgDLDedWeq4zu9XtXXaq6++qkQT+yDe37TByRMnVZGxd89eMe61ziaAlHFWz7D/y2gd8CTBjMY/zGK1ax4pG18zpZ9aLGpseYLUwUq1+dSUdXV2aTzE3GfO8N5g7gXb2iUQSKZWNY/YY3B8GDR1tAAucg6SUy6HwzrGXCq15JWQWAo4kviMvQZMV6ozQvIHTVjJ+mQLNl9ZsGJLyVav6bWZatnmqhUxstH57W534zm+x70AWmsPUqtbV88KrWn0/+Darc2Yvxl6NVug2QLPpAWai88zafbmRZst0GwBWuDf/Pl/V9eGPYmhh0aTynwWnD3gpSpuoMIfNlKYe3hgX9AmS8xBZaQRY3c9HDaKXppVabBCHDx0p07+7ixDL2cO1oGX+jhwGOVnoY8W14FVFww+1+VCe8c3rmxSOQ7AEWYIZaLEARG08Cwqt0rlOQSOKoEMBoMYG15mrV23gggv+3GAzEXI9WxsRtUGHoQIhOG7+bwtp2Q6X7TDBw6adIUmJuzG7VuWLRYU8BIsyUm4pcXLtubdLMLPUVcZLKXEPAsBuxsC4Dbr7tPhHEuJNUEoro2uk9ja0DuC7QIAJ20uAWFuwIPeowLwri4bWDfgemkrV9qdO3ft9u1b0o3kOWHqAWaw2cc1GJYDpWe4DHvJlN8rbciGnqBUpX5Ju9EZLxn1AaATAebMyJi+R4kkbcWHaymQSAECLBbiLw+gzL48/qV9evxzAY7dXTh3zgnYg6nIuTdu2Wg9y71El/FMe8DkErD48KlNjoyrT7jvYMNxDhyhreRaXrC2YJ+gd6dS+/kF62prV/8TLMDaI5jGNRxgpXd1rxiEtDHBvVgthYLajMCK4IugiOugtQdYiVs0DCXYRgSfgCm7d+3Sc8LywRyDUrArV68Yrt60GTqaAH6UTgNswGIEJGbcABIA3gHGjI+NqU8p0RZAfP2G7di5Q+xW2JY8O6xHGIwAMDIC2LdP94WbKs/A9dHCA1xmjGbr8yrfdudQ10+MBATMEuY444O5wJwKEItnZ0wDPvHhHsV2Y74kUyXGoWvH+tyR63wyQxB7jHJnXJKRUUiJBR9z4aRas6dPn+i76EUS4EYwTfC3CBIsmltxfwTzumYat5TFuq6bB4zMScavxrYCapcuiLUqkjP8O5iX9LcbUTj4ylhhHgCG0f+U2bHGwVYFtBsbnhB4RTnq2NSEPR0Z0bUEbOKSSolgCqyDMa7SzZprk7JOkzCIMn1AcPRY0Q/lvgFuAABgONL/gMU8Ewwx2Kj37t3V+knfXbx8yaZnZ8WKRJ8VMINnYOxy/kjUAAYwDgL0hWHJusb4B6R0NmNFfcU6wRhgXaadYIoB5tEerHsDa/o132A48mdidlrBPOMDsJHrylG+UhG7m38w3xj/g+s3NsYhbfzF8ePSgKXcn3kMaMRY8ASYaR34/POfC4QUCxszpOTs7KWpC5KsYPxzv4DvMBx/GeAYZiWMab0fFurW2gJw294A2KMcX+NBTDVnsLkOpJuwcZ9tHe124eIF+/HbP7N8qWi79wxZGYOXesY6S97uMaZUopokIjBoCmMknhG2M+sua2OmkFdbw9ZkDQu9UpcLcemP+ISeMms7Lt+wPkmekHRhP+ASCNNi6bO+s2a98vLLAhkvXrhoQ0O77eHjxxrD8W6NJITAslzOnjtyULIbMMWQ52AtYRzsRX+z3dcIxhuAMpIUPA+AHCXVMCFZI4ItyPyEwSxoLiUZndHubEV3jPYEQ3z4fTynf2+RmRjalsx3ACgSdfSdXKF5NyTZlSiPdrZ0AMhfBy7jes4ezLhRDe84ki2J+c37lTWH+cMae+/hAzfRoaJD4KEnRaJ0O8BHT5DCZPQkDGY6sZ/hGEBI2H+89zz5uPiJhAv9E8Z7rJGw+Bx89b0W7bR7YNDeeOMN7RPETmT9SzIJJErYZzAeWH/13eRNU60D/JFMmtK+g2SY684uMhwDcOQeQ16ANdoTPK6hTUk2c9MTS54sYszG2HUdb9/jNQBHlVu7jA9jT4ZqrWhD4m69aA4TZoLF0q8BOIo5Oq/1e3Rk1I0Uq7wX8laFQV3I2/LeVZZFtmBu1qYmJrUOCmBN+zfY4HpnVKqWLbhBE8mO9X2bmzF/M/RqtkCzBZ5JCzQXn2fS7M2LNlug2QK0wJ/9xX/fYDgCYhFYsNFSGZJRTucmMtp8Ji1HdlVkdyMoJ7Ah0OTjwIADbwHYBaBAkAxQpyw7m2tlrqupHNQBPS9lVmjg5UCw46QP5e7WvnH1f7PnDXMQlbMi6D3nIvtsZGHywG4E7Ahn4ij54llljNBSUgZewFe6J56FzSIbXNgrBIhRRhlakMHUhE3iAZGDp3pu3KsLBVu9cqUVcnk7cvCQFcVwnFKQQUkOjEDAKZVQUv41M2MXzp8XAMDmlKAOZhlskOU9y+3+g3s2U/Fg3sEd142iVAfmEQEbG3iCf4AhTBV6lvUogHfdx16VwALMALjASCKwmpueEaPl27/1WwIMAbYABWCkUAJMeRXgBew1xgUMOMANXI/5MCYAVAiG2YjzX8CBAEMVWLe1KSiiEQm8p584Kw1WngPYMNpgi2atUq8JRBNzgqBSwGPdvvjiuH3080+ts7tLYBv9DFOKeyfuIeipZWoqjZZhTdENdsSam6nY7MSMren1gKmzq1MBEYFvBrC54JqhgByMXWknjo6KSdZRojQ3r2tiHMPfxaKcnbUtW7cKKEWDkuelHQDpYLLBnKIfAaJ4dtr29KlTAj8YV4CllJhStrVz5w61JX0OWAJY9f4HH9i9u/dUegzz9PGjx2KLAIrAdOrr7/eytGJRACNgCtqNaH1hpsE4wAQGtgrj59LlSyoNJ9CnT06fOq0xT19ybBgEuEmIO9YD0AI40qeMaeYzYC9lh1FG7qXt7jZMCaMnEkru8pnAN8ZIlNcFG4h+oS0ZnxzH/CRxIMAtldgJBE7GP2HUsMhwdPAG0JZ5h36pSyc4e4fvemAKQECQn8ySZOzhwL7kB5ivKalAkAvAw32E3uxsZc4mZ2YUzNNOzD+AGMaWwEmxHHPSqGQtA9wD0IUVBmjBOAJ0ZQ2Kuc0z3Lp+V4Es5dSwxTGMqYsRs6CS4QBBaBcHUpxdlavXdH50GcV2nmedanPHYbRIBVJVbceO7RrrjDHKbwEnuS5znkQM7EfYhqwZYxMTNj03q3sHVIAxK2Y5WqKJuew4SkZzJgwdOB6zBOk2PnwoABxA886d21p3AS4C4IX1RPvRdsyf3du2i/0NWFXPmj18+tTmqmWtZcu6uv2dk8kIyMRYBdYvc4v1bvWKlQ2mN+P2vffe13vh8OEjameuTb/6mm8C7pkbaDICOALiU44ZTGi0HdEkpY2YX4CPMEJ/KcMRMCJp9qpMNJOzttYWrbkBaIUTslivYnj7GHQwzp+LdwoAIRpw//DTtxy0K+Stu2eZ1Rfq1pJtabCwGMc8E+sIgDA6k5oXKRHFOF67bp3MRSyfVUICkBZQGWAJ1iJjBxCS6/vHGWf0D/3ImgdwAxsSNjFtx5zhuYYfPxFwimkUrvYkRig9h7mHXif3rmdqSHl4eS99snf3Tr1L6CfaF6MZ3kdovy5fvlrtDSAJUM69kBi5cvWqjU6Oq6w3ZFYAr5TYTA7gmg8wR1OFQsh4+JMt+SSwLpIkS5mJumd0HFN/wEKjT5jrrO9RrgwQGQxrZznyZ/EaSxmOv6iVWEr6g4xbjMQY+5TFS+Li6RM5M3s/tOg9p4QMzNlA8xJ8GNUjoXcY70fG++7dQzoeEJiS5UZFSuykklYj16DUl/tnXsX8CMBxw7KV9od/+Ie2Zk2fKlHiGR2ch5HoUhu+vyMZ7fu02fk5K5Q8eeTMW8A+1yrmQ4IvAEfWwpDNCXCVZ+PvrA8kZkID1Z/R5w3AI+8Z9ckSwFGSD9WqAEo/rmLLOjp9L0ZlipLGXiVD3xRL/h77VQxHfqeSavoiJZRYR0dJklrO8sWCzbNGt7ZYR3eX5vbE2LhVZmZlYOWl5K16R9JW7OvK1QUxHpsajs2Yq9kCzRZ4li3QBByfZes3r91sgf+ft8Cf/fB/kIZj6BWy0UIoW47MdddqCnZhMAe0KUtMIIAGMe4oU5TJQUabVc/aO2AYZUME8mw+CWzEgkyi+lw7RNwFcsjUxcsYCZ6jLMZZFIulTc6A9A1kgF9RdkVgdfnSZetds0ZARLBdlJhPgQr3SpDDJ8AHD8oJKqvSACMA5ncAsWg/sfHlXGh78SEADwMZD2ABUgsOCvSvlb7PsSNHrK3YonJAAMdSW2tDiw5AkQAH5gfBWxsBvnlAAMBHwE+gCYsF0C+cObkHOTd2wChwN2/AXABSNra0KQEC9z4zOWWvvPKKzrlr105t6gkOLlw4LwCQ4AqNJjGzKhUHoG7ctO07ttvWrVuVmZdeY2Ky8txjoyPW3triunKlknQiAVEJginVLeQBEF1vEkBX5aopghkfJvCtSQ+Q44lbCCKkp5VzjTran8MFSpXLAs9OYxrTRmCfEegmIftSSQDp9RvXdA4AN3QYYR4yjgggq3MVm52aFmjIWNy1c5cCYEwHGG+YZjBm6W9Kx2hzQEscRTENYdwzDmam0WKsqy+2bNlifQnA5B4AuSNA4356Viz3ku3JCQVhBNHnz53XuAEsBPi4c/u2xj0GP1HGTGBCH1BySLAE44Ngif6SGUQqKwSYBFgAFAJE7FnWbadPnlDbEdgzpnjGPXv36vu4+MKQBKBkTru5hZcnEqxJ+sDqYtahoyUXcgEm8yqh58P3CCIFxLe0NFzKeX7GGWAW4585znFiWGEEVHfn1giEvRTfzZj8PryNQxIgGELMqwD/3AwKLTzcQhkfzrQGRGEe0GcAq85MBvh2/UaPiev/N3tv+mRnkp33nbtU3dqrUFgKtaAWFPZurN3oBtB79yzkaMaWSVHkkMGQ/wt/VNgK2yHaokSFTClk6YMj5AhHWAyRHHpmepke9PTe2Pd9LdSCrfb93lvX8XtOngtQlv1R+OBbHR0Aqm69b+bJzJN5nnzOc6ycdb1Y3hnvq/5ZLHmxH7FinyjoJ8hkHSgFenFJwCF2pFowFwMAmmieooXKXItU+VcOHVLfAUQmn0wrRZhnAiLrciHp3TXBwKv4XKJgi3QvJfHgwXFU+hXDTMAZ4IiDOsyR9957T5XFGRPYbcyTzrY2m1PQ3qI5wJyBsUyxjZf3vKSKyrAqb96+ZfdGH2hNwtz11MScxplxosAHKYgB6gCCAqpKp3ZhXoG8WGr79jkYWna9WX4OkAd7i7WzfXibQHt8JuwlgCpYl1yGUNAItqIutLDDo0da57CnkaRgnTImp0+dEjhz9NgxrZmOtrZqCivtBmyEvch6fO+992Ub17/04l/Mh5///OdK5e3vH9S8w4eyNgFBuTCCZch6gb0H8PbrXx+X76NolooXSQbE9yOxohPQorHK5eXf8FM+v72CtdhwsLOSxqAzszylVftpLmN1jQ0C4H7x4S809/mdo8eOCjyuyzmLPvwi8w3gDsDxN198JX1cxpL24GOZJ6wB9h36yBhgb9KymU+kXT+efKrPx36KH+W5rHfGncsa5rxYeNJg7Jevomo64wjgCwOaOQsIDAAJcO2Fuj1DQCA4esJ1dbrY2b5tm9j0zKltw9sELnK+gA22c8ce+X9AMgDHkJigoMj440eujwyDr6VFKan8HiA5FyL6Sj/3y1BnST/b2+MjflEaY/NsLbnen2u1ehEzXRTmXc8yLixYQ6F9GhXqPTWbyuM5T2uW/rQDuL7AIznafQ9tkq7f5i7ttYyF0nYrrtWKjuD+A/urcgf0wzM5kqK2tIjd7ylzonOdfs5zKIIE0H7ixHcC82l7NCIub0OrkvXJ3OLfrF/GSJkV6C03NFhzfZ2KxuDD0Oxk7nJhytUzc43PB0Cq/SKtg9Xl5apcA89h3TEnmXvA2zrTJfswv3RhnCqbBzOetYFvYQ/2y2VnemJn7E5/Ab+VHp6K/mE37SH4r1Toi/5T5Z7v0UY/g7g+MA0uoOEYgKNlXJuT9lL4iKraKWOH+cC7ea+z1hdsanrGCo0FZ09X1vQO5gcg6uT0jM5pnrlClXIvTgb4yvwUw3HdOhvo21WL+f9/HnPVul+zwIuyQM35vCjL195bs0DNAvav/7d/XqEAhh9wPVUR8IPD5ErSEfIUGGcwRjEV/nxW3c+BIQ5pgE38nYOlDroUeEjgQKTBeAqNi+Yr+HqONRApaJ4O6UL1rq0GKOWpzwAMBAEAHK6d5+3j8/zbdZbW7PLlS2I+SaNQOoIOhkQ7InVbh9Kk4+SpeGUFVfQ7tL4IuKKiZQBhDsCSTux6hQR2Amql8ZWxDZ3rrbiyYvtf3mvNhUZbXlyy0Ykxq2soiAFJYHLjxnW7fPmKtAUpVpKrrxNAQagFYxD7EEwSGAMskM77cOJhCvDrBQyQNgxTjfROAu1IJSWYUXXfUllsFILQD97/QKAdYxdMptCtIri+f++++n7r9i2l+sJwRMMw2CCABIBNrc1N+p8DP3OH/vAzAhNVeMzWV9lfCsbQ4xQAVLGZKdL9nAEY6foRHKxmPD2bvvhhflZAKeDajTv3lK4Mc4o2SyfSTIwtNAkJNGA2jo+NWyfVaBO448FTVuwo5iIFLdCohB1JgEI6Gj+jD3puPq8+k0IIAxGAjeACmxHE0yae4SnWK5pbgJEENlRdBQwlwLl67apYOgTeVJpmHLcODwsUARxg3QHKEdSrLxXAxwGBu1SbhiXI+EoLUyB3m97Dv2E0UniA9YaWJUy1xxNjmn+wdgFrXHy/vpoGG+4OAJ42xPojSOT3PA3NQU7AOcAy2h+MNn5OOyO1msBSupzpEkGaqAqMXd800pB5NnNZ1ei5XEiARqTWqUpsYkR7gQfHppkvAMGsJxVsEtMZX/NML5aK7M4wqth6AY6eIhgAkLNeirayVrbVkoPppN8S8PN3gCdPv38iDTEAYkB75hnpifNzi7ZaLIm9CeB16JVX7OOPPpZduzZvsq1bB+UjmBfMj0OHDiUwFt3CsVS4omI93T0aT8Bw2HSljCnVkrlHcYaR+yOu7djsTC4HLzKaY3gZ5lawmxhrKs3zTgBPJAAAiJvyOVuYmxWjDY3QYB6yXvq6e3T5QUXokdFRG3v0UPqJ84uLLn2x5qDwwOCA1k+wcyIAx56kS4ZuGiw12G5iipbKYjjqsmZlRan7MAR3b9+hSw9SyPEpsXZ4DqxcAbNceCwvCUyrFhEqAwDkBECR3sza/OEPfyhf5H5/WaAhOpTHf/1rFYz58d/5O7o04XLE/aAzsWC5f/KrX8k+fb0D6gNAvxeZWRLgIP+Vy9n7H3wghufx48clMYHPRF+3ubFOoKpABoDjKgvfLJ8qlvP7IQMRLF3SLLF5pIECTnkq65qtAYI0NQpM/dnP/lr7FqDUj37021p/rI3nQUzW2bnz5wWc/uwXH6o/XA6wrgBLSYMGvMNHACIDKGEn0ngBg7F/qbKmvf0ZIEU6q7PV8FdVUD+BW+j3AuIPDQxaPpsVAxubME9hjB48cNAmp6ha7tqqfGFf1h9jG1IcvBOfiE/id5F/EJCXK0j2ARkLQEn0RtnbGROKh8WezTNZxwA7gDgh2QJYGGnBgH7P6zOGr1NGg+PAXpE8sfPc3zkwFhdjfIx+YD8yAQA3/RzwfGYFxfRcC9JZtM4YDYZnwhurJ0vNLfkr92X0Oz4fF570GfYtbbt39658E2MX5y3vg+u6BhvRC2kta68ChGY9Bjjm+55rENPGALlDtiQASHwPvwPwrirVnS32e7/zu7Zr+05VXqYAFWzrii6mnEkdxaTCRwuIX16Vz8RfhjyMXzTmrZSpKPU4zlfsSe7Hfd45uOpV3HWp1tio/S2yXUJ7m/d7IZnqyDqzMVXuBtTzS+FVAX/8jHNHjK0uAQBWmxzEF8MR/5ouvMR0TdIuzKVoY7wNLu1q2dn+OvdlTOA5+8bi4rJNz82nS6gOnRf8TOoFa9gLkUkB2B8aeLkW89firpoFahZ4IRaoOZ8XYvbaS2sWqFkAC/z5v/3TCgCKdJCKpeohnCB3folCDR7Ac9DzdEavAgw7ikMxhzcOdtJeU/D1LI3FD8wOHni1UdIn18QK4EvMQNiFKaWGZ0dhFq9G+6xYAkBViIzDqCS1hja7hllGwIgqhVLBedlTBa9du64ACMZPpEITCHkg5xpcHKK5Kae/kf7LwZdAkAMuwS7PhUkQICuHX9cZyqcDsgc1BEQcYHWYzWata+NGaXwdOnCgCjjeHx0xZPBhNME6Gx0bU6BIkENgtqFrk4JaDxqf2NjomAJGbA4zEQYOVWGnpqbVd1LSqIxIEEawDcuUseGA/zjp2wE4Am7QX4JqmCsEqzMEehMTshFgJAG9tAIfPlSBEvT/YDhiswBxeB9MmHw+a80NrmMZqU98JrSdstk6rwaeqlR6ARnXv1pcmtVhnAM4X15JsyIAiII6VCmVjhesqfp6F20nlbm5zV4/ciRprfnvEaxQXODMmdP6N30hsN1MuvW8A271+TqBUfSDuX706FFVWVaK6JMnAmgAyXp6ewQ4Eqwz7gKYVRGbOUUFyllVy0VTsbNzvV29ekVjRuCBfiJjDlOH78G4Ij2QAEoVrsW28HnE+2CgUWmU4A/2lmz+5IlYVbC9SJsERBZYpsIrjQJDAsgHrA3dPBYY7LzSqjNssTGfl5xAW5sWIMG/KicTFBYaxLSU5tVzla+DHcPvshaousl8Ygz8MgKWlleBFXslsT/4LH93jThnHcfPtR4Enjjb1YHEZ/IIkdYXbJlITwTE9AsCKivDiPbgLXRWA6iG5eNSBjD/0NEsiVUCmDw+MW4AkqyjydkZ2U5s0aUlFbTgWbQvAEPmHF8Ag7D3eO7E+CMFlKxXxhSQ5Ysvv3AmaGe79fX16KKAQknYQCnsnZ2ag5cuXdNcYu7uffllsa0Zs08+/liahfQZW+NHoxoucwd/wNwLFqeziTyVk7GIyyEMBDCCT9i9e48N9/cZVzPYC9/A2N26eUtMzIG+LZarZKRBNv5wwqbRkZydsZGxUVvX3qFgHLCK9Q7TGjsCtnvg78CFtDpV9T2n6u5vv/W2s2WLq9I6g12M7+JnMBi3D22tAoQwUdGGxUfCht65c2e14rqnWk/LTrC0ShUv5vL1N99oXb3zzjuqOk3fWSMBsFE9l7UHgI72HOuFiwlSVhkvFUwhZZ29IZe3/v4hAfp379zR2hSjFGZeuazLkvfff1+2/NWnn8oOaFqyzgo5Z1gxb71yuF90CNgpwcDyvSz2Pp/zWavL5q2EDIakOxqSdAB7X8bWsqYCWfjdv/orAMd6tf9HP/qRUjOZ61F5F9/IM/FzzK3/68OPJXeBvfCR7FWA+TDfNH8SYB0gTehxTs5My4cFMMe4er+caYd/xib82y+AskoNbWlsUhYD85E0c/Q5mQ97xKJdsJXikl8uLK9obfFZ1g7sVcaAixVnqmXlwwDuYZ4/fTwtrVrASIBq2okfpP0rZU+TZX6zD7OOQ29T/cInZdGHJqvCLyei0NxzqFTa5zlHuB5gMAUjzV1gnqrQu3+mbcxPxoV2A2DxfpdncBZnVJrHzzFG2m/FPoa5522JrwAcuchk7wSYx678DuArPg79T2QP0GAGOIxL2ADdaKOdS6uJAAAgAElEQVSnDSfmbNJ71KVtOn+5VqrPc9qC/3TpGgdiXdu0W2snKn2HpiNzi+e3dbbavpdftqePH1tvd48de/2ordFfCj1t3CQdYs5WfFUBOZ5fcu1i1n5IYOgsCBufcX8OcKTPKsyXUsVjD6fdXDyg8Ry/69kqJQcGi65d+58CHFm/Ma6xluU705jE2P4/AEf2NM68FI1JlwNi1FflD5xpqXHIZS3UP7U+shn5fM5LYxMTNrfghWaYO/gjLxrlQCp7HxeE/N/ft7sW89dCr5oFahZ4IRaoOZ8XYvbaS2sWqFkAC/yzf/mPK4AuEsamouriog5vxVLZ6hpgsCH+3Vg9cPM7HKYIKIK5AUhIoBHAZLAmBEKsesocXxwoAQM8pdL12SLo4cBKkM0zOPQ9LwYfhWkcJHTWnwIipUPldXAnaHd2owcF/M6FC+fVfgK5ABwJEOgPN86ADrDa0LoidZKfKT205GlePIvbaQICAtU4ZPM+DugukA7joiS2AUAgh/fm1lYFmASFpNy9/upr1lwgpXrJvjt1wq7euO4aQdKvWxMDjlv51VLJmlpbxMphHLBxFKDgpE1RBFidBA0ApSGwDiuL9gfLBPsAdDGmMB6bpI+YU1BNoYf9Bw7Y5UuXFJwSWAGS0X7Xw3IQGFDsrTffsldefUUH/gCeYDAodRwtuToHkTwAcRaIMyoAPCMo9xRDvjjYMycWl+fVBz6rghMj91WQBhC10NigoJP+wtwjSKNN2CNXV7Ajrx8VC8zDRAeyT50+ZRcvXVK6K4ElDDzANn4HVsnM1Izt2rGjqmkHe4kgl75QgIH5gJ1hpxH4YQ+AhpnZWbFXCQKfTj6VrWgvoMTE+ITdHR3RODOPAbgINIKVOrRlQP0AIGA+EiCTLkrQ0z8wYAcPHBCAgMbj93/wfTFbRkfH7OChg2LBAWoBenq6eV7MTeb040ePHEjlnaTct7ZqztYjZN/eJvZqjHVoUgKkYZNgozIesDCCXeb6V15RmnEMhgZzDXsG00qMo5SGSVuCSSywYo2A3seXtRn6XREou/xBAhzRWXzO/XrxBuaOV1kPMD/AxfARADf4E/wI/kYFWZaWBSwKZFpc0Hpi3Gkz/UUzkzmysLQoYPHVw4c19wHPQsMPJiuM3rGxcbFkAM4Ov/qq1ujduyMK0LkUYe2QFvrV11/p91tbm61zfYe0UpWen8vba4cP24aNG+zpk0m7ePGKQAv8AzqcSq2/ccMeTkxYQ2uLxh4pBeYegTK+BoDSgV+0MZuqLKpIGY20Tf6t6q85L1YAUN69Yb1l0mUOgCljBHsacJlq9I11BaUrPxgfU1XqR0+f2OjYqIBGGI6A08Nbt9oUxSeKgLZz1bHnvTGfaBdA3/Yd26tAK3OO5zDeXHRQIGTn1m2aiwAh9JXgnJRqQHcuN5R+W0Zb8FE1Xfnhw0c2/mhCwCGXMfhFxhKAkqIijB3jLmaxLqq8mi7A2HvvvitA9/KVKw7WhnYbn6lUbOfOlxT0wyZlvPkMqcmMN3MB2QnW60cffigmMtXhWYNNDRQz8nRh/Hv4PF22cCGXWPjBEuZPFTJDa5eU1aSHGCnHAnBJ320o2P37I/bLX/5Ca5h3//jHP7GODorteLoz7whg/Ny5swLVPzn+GwHijBUALPq2jOPOHTulJQrLGq1dbIS/Yu6yJlgfsOEje0Bp37GXoqWZtAkBxOIzumhkXZI2nIBnMY9hRWcBJFuso4MK9L4v8yd9icwD+sD38JH8nT2TtG+Y902Nvn+GDi6XQJcuXtJe09zuoCv7F/1njbjdvc0quCZtQZdxUDp10mEWAPmcf4nzgzOpk3RHAqSe13QUextZgKVFgZNiprV3yPeqWNvKip+P8Mk6A3HB4yxH6UCqov0zwNGZkM9kX4KNCEsUViH+HwAyGIzBmAxGouvOOuDvTMpne6lrgT5LF49LH2eFN2qNcWEUOoScbQ4ePCQ/i0/gHXyOdaGzX3nNSrmS9GwBF7u7umxj5waxHLHB7uHtPqc4s6R1FyAvmqOMMUAztorLI0A8AEfOaD53MmLdVxmO6GvKBzgwx1xg74lsB74X+0mkuf+nAEffl1zvmfFk3Pyyxm0X50adDRoTwzHJvfC5qFLNWuZy0gFFr8zOHFQlbPYs0q5VSMeZsswFzmr3Rx7YzMKiGNOcK/G37LfMD78Uxz93y0fXGI61uKtmgZoFXpQFaoDji7J87b01C9QsYP/wv/9vKl7JknRIT4/jEEYAvLRKGmNOzDlAMQ6SLjrPwdE1/QgkIgiIwxgHOAIKmDrVYKPeGVMBOsYhE9Asqlnz+85szFarvzJEfhPvDMdIWybw4zDpxTp4LlpWDljSRvpz7+49AVcEOZHCw2dg+5EuJuZlStsFRHSWo6fC8EyYYAQpBLOATBTM4FA7Pj6h/ktTLxXZoe1RhRTtLXSnBgcGrLi0Ym8cO2b1MBCWVuybE9+KVQT4RJAikXcz6+rabM2tLUaRCtLMOBwDahGoExCQGk7bCLBgQ/GFLSIgCyCC7+uAjS1SELi2WlSKJexGpXHfvGEnT56s3t5H4AkrkMCOwzYgC8wtUofRPIT1RcAkAAHGIQCRCnQ4oy6YUAQJSmeEwpNYjZEC+fSJp/ndf3hfzJwATmExAZxhDwpGEHBSfRoWICAebQJkqJQz9u4772o8eSdMWQDskydO2M17d6yru1u2hMEZFY8JRqYnp6y3u1sAIG1DD4y0PnQqYeg463JJYBF/J52atEuCQfpKKmjoQdJ/QFBAyKmFOetY1+HBdBKt5+cAN9liWWADepqAm4xFgKD8CUvy+o0bAhCPHDlqjx4/ElMJoJO+wn5krBkwgBwYHgHSA85LU3JxUawTt/myGKfPp0kDlDOPAdycnezgsKdFE7BTkXVJ6zmqxEewpwCS4hHIImjc/ff5nIKwVB2UAM+Lvfh48PkASyKwZJ05UOOM1wAuAoBRhlqKJD29z5lk/M98wR6AJoBxMOnoD8AK4NW2bcP6N78zPvkksXzLsgtz6trVa86e07h12ptvviktTfrkFVezYrORlg8zjyCVMXj9tdechXz/geWyea3nqArN2gFwod8bu9ZrjgLOsY4AqQA2Ae0uXbwqhh5/51KGMQNwlC5jxtNPmX+wNPkT5qgzST1dMvRl+beznpxZFBcLYh5ns7Zh40aBVa1cjhQK1T4RvCMdoAr1Pb2Ws6wtLC4Yqqnzy0sG4+0Bvqi9Q6AZ7xuiurWqnWflf7BF6AQyD7XWcznpWNJvrad0waJKsNJ3nRJAuGN4mxf9ymS0lgApvaAERVA2yl7YOADWe/fuqoJ2EXAlXV7AqAJAAOwlnfgbWI9IPESxD1WmXdWah1UJ4EhBK83RlPLq4FeddXf3eVEcGElzc84AAxRSYZeKLhyw44cffmi9Pb32+uuvyS/X50xjQt8dhOfCLFVBpwBRYutH9fRI+9d+maoiiyG3BpuSaspemZsCFPgWNCbZS2Cw/8Ef/L7AbPoX7Y+97suvvlK7vvrupO3bu9d27tqlPjC/2cf4AkyCLcmawL9wmcjFEv+eX0b2wS/0HKhzIEsAI7IpML0SIBfAqjQkcznJg9BGST7MuuYoexPjODTU76A1RczWr5c/jDkacht6T0pf5mLL9fcatBawJ3qkgMlcpkgHuLlRY0rhLLG6U+oy72AsWCu+b/kZg7GJS8XIquCMwfecDemAqrfLC0vxFUCm2wJQ2eQbKda1d+8++RHkTrhEQ/7k0aPHWieMP2ecAAd5duhBak6trSnNeOvwVhsaHLIzZ89oj2A/ZdyQUfjss8+kM409AhwL9izj9axwDGx+P4sF6BrMcD/CehhJH/yckxVwp/mH3TIZyYPg55CGuHDxosAw2t7e1q59njVezONj1iyzZrZxXaeA5gxA/Y4ddnjvAekr8jn6LvtLOsalOFhfkaIe/ffLx1JVaiW0iGO8NA7BXoQhiUYwesgJ1HeW/Jp6F8V0sDEXT5wZOafFZVjsW87qrRdzkTOAzwm/qKa9dQWXz+FikN/l83xW+08ZXU7f34Jp73tdztakzZ2XX2Tuhr0npyZtcnLaJmdmtX/D5ObCAN8ozcmKZxvgd7jsGNiypxbz1+KumgVqFnghFqg5nxdi9tpLaxaoWQAL/Mk/++8q0stbWkppnzBGOHyv2XKxLE0zQEhYIAQcXvzBFCisrqyKUYWuDYdNgDFARQWlqlgJeMiBLavPuCZTYmysrCiI4PDuekmelsXnONR5CnZR74BN4OlqWaUytrS26DAdRU50aCxRXMYPkX4orrOHDyd04KXdXqk2rwAC8IDnibGw5CAoAQUHYhhxgHW0DcYigQABNSClDrdZTy3lfdgCNpqYUun7YlA2NelwisB+XTZnbxx9Bjh+d+qkjT4cF/jkbMqS2oNGZLlSsRFSAJeXbfuOHQok0aEkNRzAE8CMYM9Bn7yCCT+c+3jFl9KLxDRxBmmmXFGwToo0h26YRrfv3NHHVYQk3eRTOZRDP4ECwSTvJFA5sH+/AklsIiaFtDmzlst4midfwdZkLAALZ+cW1FalyU08VJ9IS8aWs8UFxUgE3gDO9JO0d9Lq2htJkc9qXLYODakgB5p7YrPNL9u7b78r9qWnGRYF5Jw+c9pGHk5I/5ICLOjb8V7Gh2B1dnraJsbGZYtILWcSo2EZ7B/aAQOB4jQAhOgoElTzeQHrBXSYOqQ9ByiBtlymsSC2Dj/n9yl2gH0AnBaeTit9GXYttlSKfVeXNBgBpHmGNO1mZhxsTeCIQDDAn8ScBPAhUAmtqZAg4J0AcCowQfrW6qo1NThYr9RbrSsqhnphCdZhgMIEh6ramfWKxpF6FmySABYJ6ILZ6oVlnhVX0uVCAppDTzVS6x08/FscxmowynqkPYw1KXisc31vZUXBMFp0gLnYnjnNeuTvoR/IZ7EHbFDYXVRQZ80BEtwcHVH6MM8E9N20caPduHFTDDrSidFyJW0W/TnsDGDLmA4ODdqVxPrhe7t277YdpBZPTNijR08sk8kp1RJbs15I+ceXkT7X2tasiwjmG/Z75dVXxZwGRLx+/ZbmLczYGBN8GnIFy+VVgYoE6/5nUfOPtj969FCsan4X4ACQTg5PFXfXqqm2KpTT2al5BaiSXStZUwHNy7KqAMO2OXXqpJ7Z3tJqlH+oZDOqhLy6VkqA45jkBuIyAb1H3sv4Mj+xT1ykBKjEer90+XKVfYh/xZ+xRpjzzHfAou1Dw1VmE3P1zp27Ak68qjYaop6myjiTTkqaMwApRbUoKKXUxFSNmfnMeqb6si5Fko/Dz+ID0NwEfMbWVHTHBzMDgyXrcgsdmhNoEdI/1pTLQ+S0xwAoM48AHBlvNCrpV13GWfNMa2dWOojBHIcPHv6Y9QQYEX4SkEIppQnEUIXlVDTGWehURJ6yn/3sZ1qP2OTv/t3/UvYJuYJgNzL8VP/euHGTXblxS+th44aNAjTpP36bFHNsw1qHLcg4yDckqRTGHKOQbhvzCGa8XwTAlPV9knYC1vCFD6BQz8u799juPXt0cUUfAP65JCnUc/nRovcE6EN/n11AueQKF1jhRzEd66++vkm+AB8NUwztT9Y6xdHWd22SHSg2pPVSLYbibGivau+Vh2mPf7EXpWrZdXU2MzujvVyfSwA0GsiAZVxswKhHjiQuO6KaMn1hf6UyOsA5Ugi0k+rl+CfWE/togKAuEelAHyATcwO78RyKOx06eFBMetYpACT9vXTpssBz+ucZAL4X4o8Ze3yjV6aXBoXrQicWJWu1rb1N48h4878Xy/Gv5y+FguG3uWuzfs6ZAQCa73PJAQjqzPw6a+vp1PqlCEx5tWjZNbMN6zqd+b9ugwrU4a8i5d91lhesgtxCm+u7sk4dbK33962WXMuxRMGxRp0n4wLZ5VgC9AZARK7AL7AjCyYARz+XOAuevgr4S4Aj/WX+BsD5/wU45uv80kzMW9Lh09oQEE0qdWJihn547I0UluMSRP4qFdGSJmupZEvLKzY6/kiSEQCO7FlcKAPQRl8AHPGJNcCxFnfVLFCzwIuyQA1wfFGWr723ZoGaBezP/82fVmDZIewft8AcsqQBVHEWAIdF2ER8hsO6F1IpCQwkMOH3OHySUsJpO1KwOdxG5eoIypwtRaDpLCZSHjlI8j0YhQCBChsymaqYudLT0EdKbBGYA4B0BKkEDXyWQx4BigewznqgQivtIpDicEuALkF+AC1YnaWiAiGChWCPKUApIAxuCi74oj+ha8cBkkMmICyHdALcOISLfUQ/qGqayUgHqaG+3o6+fqTKcDx74ZzNLMyrHXzBHkXjj5t9wMbRlGKFvUg/IjAjWKevMCoIlHh3MAs8wPDb/vgS87O+XkDK+s711lhoEAMGhhHBF0Gz+kbKeGNjlelD+7GD/szn7YPvfU86ZhEAAxBySJcge2XNlhfnq2lmgIa0F/AWva1Hj55KF4kAhMAv7Cd9u4qn1hNUAQwxXtiBQLOz2dmoskmqiEwQjx3mp+alGwfAE+whgm0qQD+ZnbZiZc22b9+mOcoYARzCmJkYG7OL587b4NCQmAYEVdeuX1dfmR8wBhkPgkq1obNTGpLB1ONzkd4Kg42+/OIXv7D1/T0yOeuANCqAGuaEArOZeT2bPvBc2omt4zkEOjAIsTXAIMAkYDqgLOMZQDAppbSHIBVQV+mBWldljSE/Y+6wRgt5r+zJevLK4S0O5i2vKMgi6OaL/ko/NbFTlVapVDG0yKJAggv6R/ocz/QUOg/qI7UtQEfmRABTAiqTfhvvjkIQgKv4EUAF5omYpYuLWveur+iMFJhu+AYAmOHhrbIrQS7+h3nD9ygYQv8pmuKpvma3Jh64NMHqqtLrGWtAGADH/FpGmqHf//4P7Mb16xpffAR2x4awfvExsPPQYQRcA7CBvdJQaBSzCxsBxgCI8ndSSQsFAtc6SQIAfgFQMHYq1DH+OF1cTEvigOIOpB3C5hohrXlmRr4UZgxzEqYRa5y5DnOMueIalaQ8ejXc0DeTX0oFnJiPzN+NHe3W2oQm5IrteWmPANZTp07L1u0tbbr8qJB+3N5mq5WyTc7MVBmOzBx8A2uEceKLdgFGME7MI9YqvhPQ6s7tO/LBuqShwm1zc9L9XFRbSSHvUAEur/TK3MCPMZZeodz9COmr+LMNXCwsLoo5OTA0ZL1b+qppubAcNYa5vMBer1TuenbMRtYWDOze3j4x+rArFwU83xmZMLZZOzDXNjpbulLxCy0ubFL6Mswz2vXxRx+p/QAt+M/mhrpUldhBymA/YaNsJUl7JEBfDN8EuJVsTZdInqLpF20CJLV/lMS05mLlFz//ueYqcg49Pb1aL/xOMIBjDTHHyTSYmfMiH4wD84b+sqZYQ2pTNms3b9z0i4YosGQZWyqiq1hK6c15rSlny2f0PfwFewM2Ys9kbwXM6u/rE/DEJRi6jfSPOersRBh0njas/SSlWkdg4zIrLtcgLcFUXIYxpbAYa5j1wCUVF5asSy4Fm9rb1H5A/9CYjv0tzgu0n/0QmwpYS/svFzh+tniifRCf2belTwA8vg9gnLPK7Tu37cGDUU8fT8xd5uGWLf2yB4x/UutZA1zSUZgMW+MXVM07aSkGo5K1AfDNWuRykP2HtvT19cq3UwGaQlwwpOMiJGQsYg/woiwZ6ady6cWZh3FpbPRCKHEptGvXTtuz5yUxs8+ePZN0bl2PU7qOCZxkPKL/XpTHGcb0D7sy1/Afr7zyqs1llm1xfkEF1p48fGiD/QNiKTPHupo75LuYZ1zG4MsYfy40RibGpX8c2QjYYNfOXa7TWCzb1NNJyUhQSIoxllZ3kldxJrID/s+3LZi3AThqLSQmqIPZDuoydlw4uRwH3wP0/H9nONY3uGSMqlLLnz/THi8XS37pntiwkmtIX1zUCHBcq4hRrUyPZdcpBXAcm3hUnafYmzRqgf1J8xM/PzAwaMNDe2sxfy3uqlmgZoEXYoGa83khZq+9tGaBmgWwwP/yv/6TiqpHkmpX8sAQUEnVmjPOQPGUyBUdtEkdJLgjzZgvTzNDKxDBcGdVBevNNYhc2J0DIofCuHGPNEsCSQJQBymzunFWMJ0qIgKCqBhMEm3nUOosGS8WAyOANhAgEaBzwNMteGVNjBqCdVghIaAPIEEQBhOT4JQvDruhO8XvcxAH/PBKm61iH+r2nEIK8wsKirCTHygR2UdDrE2BN6COqpkWi9I8KuTr7LVXD1shm7dysWg379y2p9PTagO2CkYA/bp2/ZrSLnk+6ccAnxzGOaQT/K+Wimo3AQCBNn2ijWJ/CbDotMnJp1VgAp00AkSCb4K6M2fOiAQidhqVUlPVTt4BGMYXwCRjRJDz1ltvqu0ADQRkgHdKcSXAnZ212ZlpgQQETQR3Dtq6/ubk0yn1j3ElMAkgk4B5DUmwlAIHUIcNCFaUItzeoefRJwCKSBPjvQvTs9JpY5yDlcJ8IRX29sh9Wy2TStvpFXPr8gJYYRTy/unJSRvetk3vAQiEvUXKu1iCnZ1iLj4YGRF7knZfunhR3xcgQXEhdB4XFsSCIlj7zW8+s77BAa9endg3/F3gXSZjXTDDlBLsldQ1nwoNYmzCKmFMWS8OYJfVLsaFgC5AA9YRYwewQ/AaqWbOfiqpnwTRzGnmbV3emR70ncA61iL9deaGsxwD9I/1GwHz85VNXSahYkVAZtae1jrpo+h5OrMDIIv1B+AOYDA1zcWFV1Tne6Er6lqnSwruARj4XdYLLDKBYe0dYrnKB+RzSjtmLsAoBMCjkAhMP/wP/erf0q+qxowdepj0k/V458F92ZrnA5oA4MSzGhrqpQnK8wAhAV4AEdFZnZqcVnV2Ad1NTWIa4m/Eql1ecdCpuUVzAUYPQAA6XujXlcurKnQgxndx1bYObdXaof0PH3oBCMYKdgtjzGXJZ7/5zM5cuqSx4NlXr11zrb2kBUdEDHsNZhVzEmAaoFVFs1JlcP5OEKvLBthIuaxt6OywzZs2av5QRIYU8pMnT8kHru/oZAA1h0jzR4+Mi6aRByPOWMpm5AMG+gfUFsaCtE+kHAK8wGfgBzzlnbTWOjGvuFgg6Ae4wv9EdfRCKlzB2g8tU9akANLWNquj0ApgAWBdXV4+hBTvl/e8JOZq6KOG3h32GZ94KMAoUlkDFKBNgLQw1rC9X2QAILivw09ks/UCg+hfpG6Kcax+lPRO7PrJJ59oDuzfv1/tbiw4G9gZVKkqsQqllSxTSVWAJSnAXggzn1TeNdfGq6BR+Vi/hx2ZQ4wH6wMNxq7NXfbhLz/Us3fu2ikQA6a0gI1VfEeDfAR9Z51ofS0uy4awoEMOg/UtTd6JcemaMrbYj/0Jf8rnVJEb9lkBFpnvA4yj0oETSAVr97d/+0dKqz956pQ+09PdrXXB3P3hD34gEG95cdGWF5dtLQGOzqwGtOYyw1nzgML4FgfqvdJxfDmYmrHx8TGlKbPWYfYydtg+39RsJ058p3VJ+70wiK46BFxywcjaoeiZKriDv2az0hxkD8CPso/C0Ads5E/WFMAvrFb8B1qsjI0ALDFVc7Zj5w6xEqNQTNemLl0CIc+C1nCwf/k32rFKy4+qy+gsA7R3tGu96lw1N2/d3ZtVbOqNN98Uo/Xy5csCHfHfvBv7i+HasU5zkD3yytWrdu/+PT2HecheDvs+LsFgeePL6CfPoq/YBKASNijzi/EAQA3da3wvvlxnlbSfSWN0rSxZj0Jbo4BY+jY2OiqJgqNHjghoXHw6Lb1WfhcmMVIDjDn6oZ998bl8X+hIUljogw8+0LmuXFy1C+fO2vnzF+yNN45pv2Ic8ek0kCrqLk3jVdLdFr4vxrznb3GZRXtpO7ILLufhjEj2Nl3K8PsCHL3IjuZNkhFhDTY2Fqr7NefKkAxJh1nPpEnZBuyjul8jdZ8PJFAbJn5IQejyIZOx5RVPs35eYzRkR2g7axf2+M7tB2sxfy30qlmgZoEXYoGa83khZq+9tGaBmgWeBxzFvngOMDE0B0tJ00e3vp5mTECHsD/pQVEkgACOQxqBdqTJ+UHQdZEizYnDfqTRELhySOUGOw54qmwpYXeYcQ0psF1R0AgoGCCTNLOqVW9dyB/9K4JeDogELRwkOdAT+Hi1Xz+AO9jiTDAYUwHARaVs2sPzCMr4LH3iQMwXwRmHTYAPAAu+71UqS7Zhw0b9nc8QaBLcbentVQXY1189bHWZXBVwvHbzpoIDgmKAligUQb+pAMo4eMpZvf6E1SOGW8krwoaOmGsoeTEHwIw3jr1hJ06eEDOFthGU8EXQiS6k2CBFZ7iI1SHGqCeEvXb4NRVJgTHBv8X+6twg0JRgjeAVQIBAGFaSWDtioS4peCdNkbRrDv3YjICVdMgIQgCdCHbEQiUAUMq3s1KVcp8K/vD7ALcEUAR3fIZ2EkTNPn1iH7z/XrVqNp9lrNF9O3vxkq1B38qY2olNGHDGyZlhPvYEkgS3BPXbtm+XhiIslJdfekmptoDT2Of27VsCfKZmphOg3Syw1/UKy9V0RQX+6FkllixzjKClaz2VfxGWXxA7heBFGpUpRZVgFJvyLAInUoEJUJiTocPFs/g+AZgDFV6NORhngDesQZ4Z68hZqg7Qu21dYqA+AQpBTYyUxwCdgxXs7fH0fLFEqUa/5Mwj2iwW68qynsncBIjFrgC4VNcGjFZV985OrQEAnh3bdzho/uCBUvmD2YqmGM9kvjBmMFdhtl68fElAMeDv9m3bNPexCe+j8jvzbGx8XKB3X98WBZjMA1IymXP0gc8ASHgxF4CEYRsYHFDQTCC/aVOXAGdAthvXSLv2ywdSbiMlVrp38/OaLzyDIBawgwI1MDXXrWu3bMWBIAfAyvbSSy/p2TCZrl+7JhuwwgAHAPbQgaOoRymXt4sXL6lSPMEr6YZKZ0ypg7A7mWsE7SMjI0dK9ngAACAASURBVHp/b2+PzaIXNjkpH8m63NLXp/ECBKVyfGent4XCSPg9UjkZK9K8qZpMG5mP7lucoQyYGqwx+grrHB9A250961p4cYEEUyp8XwDYzAH6QFuZ87QttB3xE7QRYAkfBLi/qXODGJcZtNjKJRt7/NCuXLtmDx8/sr2799j2rVRC9gIfjMN3332nqTs5NWOFxiYHvYsl7QOA0J4e327LK34BwvrHZ+BbQnMtl/MLMUkfpKJLArph5eXWbHjrsPwDcgkAPFwuMDdVMbxY9AuXJP2BTRjj2ZkFK656RdxgcgazGd/H7587d67KjAyAKZOp2IED+8T6+vjjjzWmP/7xj116YnFRxSuYD6wfTxf19FN80PzSqny6FyxztjOMOi4y6ppcgoD1GlqgcQHIeLs8imuuMp74h7g0Y6/evLnb3nvvXbt7957dunlTYBR7LzZAx/Hv/c7vaE8rLa1IxqGSIcXU+y/mmMbMmWECnMSadra09uC04zzPfMXP4bOYV/g0+jW9vCyAjXYGaC+t2ecKs4hVPuOs8pjXzCkAMvZG9EhffeUVaZwyX4Ote/v2bfv666/t6pUr2g/d37oEDPsvPof+tjS32N59ezV27DGwHAFDuajg8o4UazFeda5xAJf5w9no6NGjApYfjo5LwxmQn3G5cP689nP8pctkkI2REyMb9jx6iYCNx3/zmc1oTTsLm/+RHODiBX/DZYOfS0iBL4tRzWcDCAPYZB1wqQMDH0apZCqShAtAOvsxa4S5R7+2bh3Seejp5KQusbAHexTzOVNek10BGlm/sD/Z05AvOHvurC40dVGbih/h24cGB+WPvvzyc2mrAsbic0k31kWeZax7w0btv3GxGKC8S+Msal/lckeXZkknmzW8qItlvzzjvMS84JnSh0zsZQHfKdsFP8a5qT6BjDH/GTdnjcLwp6q3Fz4SwPm8MEgmayWqUCeZkrhEYDzwc8Fq5qzKevKLdtYoOsymyxDmxf69x2oxfy30qlmgZoEXYoGa83khZq+9tGaBmgWwwJ/+i/9BDEcdvNaotujabAS+ZXOmYJXhgr5TuSxwgMMUhyhp2Cy5ZiIBIUFngBghCs5hzJmNXr2WgyKHV97L4dDByQQUlr26IEEAbAs/EHpaHl8RJEX6Dc+EVcL7AadgX8D0oF0AjjwH4C2CrtCaclam38p7et1qepffkkcbAFSieAOHX4CQYL0R1ABo0QbSNRVswTiCCbmwIA1HUtGOvX7ECrk6m5+dta++/cau37ppfVu2CKwhWCQg4J0EzIBcfAHYwQK4e++ugniArWzS1aJfkapDUAdIQgDxve9/zz791acC/wgeSe2FuSqW36KDhATOADQEb/wbe5Fi+eqrh+3WrZtK9VLxB1KzONCranGT+gLjDyBHaV9JoJ7AlvEjaKEN2ANwQ9WVEzOVzwKucugHPJtPoBoBIP0KPSwFHap2XBK7BRAZhgZtITCamXxsH7z/vpiCAA1KTSyX7cSJE3buwmXr7umVJhZtIkADMKFtBCsEJARQAGEUoDh/4YLaN5l0ELf09ysIJPDifQCRAGee/usaiJEOzXxwvS0HBKTFqeIL3iaNZQusw6LNzgImeSEP1gXBFp+FZYOdmXf821NSva1E7qxD1g/fD3H7YHkE4AgooDnT1ZXSFgm4kCag+IgHv1EEyYXzPX2NNsb/YgyvlQXmiV21MO+amap8vmBPpjwFmnGFZUn7WDOAVjDvCD5hEt68cUOp7XyWOQXzkPFmTWJT5iHAOqAugCNpd4AtaKDCIALI53MwfNGfo4+kmRJY80xsir22AUBOz4h9xxoDcAM05NnMSzT3mFOMexQ7Yc5u7evVGiXYh+nD3AM4wPb3R8ftAXqepPavWyegh7ksUHVx0cE1APpUgRYZBWyzriMAx/Yq4w52D+MBkAWgCOhA25lzAKjfffutxnOhXBEQBfhBwEpfxf5ErgCdxfZ2AXS088kTGGCd0iedfjol7VHatqVvi+3fv0+ACwGwWVmp/bQTRmUwm8UobCOl2gFH+ilQZ3o6AQpeQALQhXRSgAPYXN2b8Zto5TGOsPyoCrwscINCUqSAA9YBbAAosH7xVdjrwIGD0mUNBp6eef++AnBA2T4YUqwJ9F+Lq6r4fvnqFXvydNL27Nypqtp+KYJvLtk333wtvzi/uGSFxmbND977vN4h4PzU9FOBggEahO/m381N7SryJCYUTM1UpZn5Wl5Dm85Tir/44gv9jPYxj/QMQNPE7GX+Mz4AMw8nHtvCvAMj2idhMRaL8oEUpgLAOn3qlHwPY8S7pBeXqdj27cMq5AHgyCXOP/gH/7WkM4pIlWRzYggLVMqYUvajqFRT2zoHVJdgGHqGAb6L9ZZvLNjx45+pj/QlCs6EVh77bhRQ8XUMg9LTU5kDPJe5z5qBrUrldnQPBaiY2e/+V79jO7Ztt+ListoJ92vNUtGNlI7q+7RfegTjG8CRtsR5IqQauKCDnYutme+MM8DjHBIUDY2ao3GhKTZrpSLGd1w2Ccyk2Ec+pzWSWVuzqadTykZgHcJ2pEAczMEomvLV118LiGefYEyxjQqCiNnfag2NDWJ1Atbt339AoPWVK1ft8y8+1wUcYD72+OLzzzXfy1mXWJWURX1BqfgAlfj+Ld098o/4TYrEfPP119rLdEZK2sC0jQs/qr4TEJ45e9Y+/Pgjm19c1EUF/oZ9DaCRtRz+Ahszxowplz2A+WR+uGa1V1jGfwBGM5acA0LiBj/B/oo/YJ4xD5j/uqgzCu1xCZHTfGXul5ZXVEiN5+LbkWvA3nHhSoEiLoDwyYCagIgA9u3trXbu/Fk9h/MD9gMA5t+0G51ISdhQZZwq3NmcgHzAc0mOJOAuqtIzh2gP8inBaPSLON9fYx9mTeA7+LfOhg0F7W/llVXNq6j4zXpzHVOqUnt6NWueteDSI140RjriuZyqxLPHMid5LhII7CuxR8XlOW3BFlwe8D3OI3z2yGvv12L+WuhVs0DNAi/EAjXn80LMXntpzQI1C2CB//Gf/MOKUpYScCY2CmnU6LdlPeDz22dufusUQDuDYlq34Dok5pwJGABepM9ymCUoioI0BNII5fM7zqhEB3JFh7lnh0PSsFxknhtxAjuAG4Ee0onzwChSuDko6yCZhLyjMiHPo2gMgQ638bwT4FKpYYWCtNo4EAaD0SuZeqp1pOgI8Glqrqau8f5gOXmhDC90w+96WpoXrSEIpM+dHesE2L3z5luWq5gYjidOn7Ybd26pIArBAMwkFQmByZeE57EJh2CChHv37yv9S2ymoQEFNrCkENInSAVMBVwAAOnu7rGTJ0/oUOzA8OOksUifHHBiHD39yCtyEkxxGMYOBCZ8DxCLQJCgF4COPkWVRW74aVuMIYAd48fhnGCH8YDlEGwXBWGJycc7pJlkJqasp1w3aewAebAFDYDhQSpsgDdKB1xetsmnj+z990l3a/hbINyZM6ft5q27Sgu7fOVK0nRrEZOJAIJDP4AZ/ScIPXjggNLaCPx4j0CrVGE3Km1K63J5WamfBESwXQCMGCvGl7HmszAcnI2x7AFPiRrAZh1tAI4UXZpLxXueAYje/9lq4MNzxJQsNGhe8xVMKFUiTlpSPC8AHNYEAAa/R+DHOEpzkQsCQ4PVK0tHoReAHQJSxk56oHPz0iMjoAcsZs75v6fUDk9TpmBTo9oKQwdQg8CZcaQIEUDqoUMwiDaoUjjsWNYUbYqUWPzI5u7Nrkk2O6MKwtiJVEUKKFAJ2S8M6gUWMl8ejDwQQLZ7z26B7ryXcSP9rn9oUIVDaC+2QdphemZatmBtA0arQEG6KMAnMXdfGhoS4A9Yjz0Jegl+6fuVO3ft8ZSzBr3icE5BNSAPoDX/9kISOfk41om0YRn7DBcFzirksxRroa2sR0CKYLvs3LlLgSljiF+6cOOWngOYwJwHaPXCWaWqphk/oz2A9bCFaPPE6Jg9uH9fbDsA2gMHDmg8XLsMRmROa16pwI2NAs8EpiT/A5vRK6gWxNKiEAjApNjICSSiXcyFd95+p8p2BoTAD5H2yhwiPZL1zjrh4ujatauyDaAprFtAl2C4YTd8GQwt2sm63rx+Y9KDzNhyqWj3Rkfs0pXLNjk9bYN9W6y1yTV6JTMAs1bAfYM9fvrUCg2u1at9hYq8jeicrpNcASnuzC/6zpiI/aZUSy60VgSKME74BNi6gBpeXdiU8gjgDDDEumUMeVZcKvAuvvgMDEj6yjMpYARgzufEaM04YCw2XH+/nT5zRr8zPjYuYCz2U6o7A6D/+vhxgfl//Md/7Ows5lzFxKLFvvjs8fGJVMQsYw0tfsnA79BGWNkAwvSxWCnbiZMn7e6dO6qOHsWMeA5zWAVGtKdbupCgIFtOvg1mKuxWmLWsKy/cBMORYmlZ69m82X7/9/6+9WzutvLyqlWoIJw1AY5uG9eP9dRVKvQix+IZDAEQq3BckmKhPcFK4xKTQirMEZ6x/7UjYuV99NGHutAETKVAHX9nrJkLgPWAjVzaRRGsCgXdBGL6mn3l0CEVgeIMwBpjvaOZqYsPAaAVfTZkI/CdFKWjYBCXKfTj6pWrqlTNnsH+j61IGeadx48ft7sPRlJ2iLOHWZMAdgBMhVzeNm3cJKb1p7/6lVLA2SsFdpfLdvDQIfv+976nyxrWF+NJG0dGR6W3umULshMrYlVzfkLiAMCRfZl9CR/B3HDtR9deDgDVGf1cBroEDOexKMriIK2DrOzPrFFStxknxoI2YBv8CG2ApT46NqYLGwGFSe8ZX7Ib30bRNDQdT57Ueg1N0L7+XlspLuvsGPMem+KHqAq9wgVukTXrmqqRZcM6UwEjGPdknRRXXcOyVNbfl8rPpHU4tzGv2Sv8POaAYRTjoa2h8dhWaLTDr76qiyz26RvXb8h3CSiURK5fiscloC4c6jkbZr3aOWdTmJS5vOzC2uP9ccnNPHJZFM/uUcEvq8h341+OHK4BjrXIq2aBmgVejAVqgOOLsXvtrTUL1CxgZv/Tn/0jAY6RSqkDH+LupFHVOQOLQ5MHcc6G4ABM4Cmx9iy34aSDepVBPsfhMhhgpAwCEnKg4xAutmIqQABIw7sDHPHbaBcA5/cAeZqaCS5hYHg7VBGa6p+lsg7KfPnh0gMML4TBQbWkgBIAJ1IiOSwCpgCwwWCj7RwY+QomGEGXp65R/MC1IVV8o1iq6hWqLy0t+n1s4bfvzwpu0C6CIAANAqA3jhy1ethFpbJduHzJxh5NCFyhzQSNrv3FoRztTKrekkZn9sWXXyqoghH09ttv29OZafvyiy+k9cghHNsANhGkALiQEsWhWzfy+ZzaBsgTKdgulu4/85QiZ6EAinBABhARC2RhQWnzDXX1SvFiALChV15sUiAYFWAJRAnYOaQLeEyHcgIZaR4ROAAOoM+4bp3sQkDtRW8cSCZoAlBAxJ93AeASLB88eDClw7sO2fzirABHrwRKypIHjABQY6MTdvTIMVW5ZT4wd2DO0S5AUWwAk5P2EVBFOhZMUsA0GBv0D5vATsJOcwT8pPNT1blQn9JLywL1aCOgBSnABB+kDMsmKSW5sRlWY6ZaJIP2Yvdg8wZjgzmL7b34Us514ZLgP/0ggHUpgYoCxNB2I6hH/xRgINL/fZx9LgFeEQTB4qG/0wtuZwJJ2gjIxM+r6ajr1ikdGjAJDTG0DVUJNu+p9D3dPTY2PiZbwgLq798iIOzIkSOa55/++tcKyMX8S4CM0j1LpGlu1lg/X5WbYJ6K9AR7MJYAzQlu79+9a3WWE1izeXOXnT13Tv1nvYjduLQgoAwQlO8DbrkmH74KAf8ltRWdWd7P76Hd2FCp2OTjJzY6Nqr30CYAStJGHzydVCEnmJ0AQowJemoMqBg1SQMMABJtWf4E7KIgVKEuW/V12H3Xrt3VVFZ8mBeZXRPbB6CALwC9hfKagl0AWAJ4bAsr1f3rksYQ38ScYK7BdCJIfoC+Gutlbs7B84MHtbYAJDrWtVlDY0FpkWI4trXZ8c+O2+5du5WK3tbiwOLI/ZGktTlr77zzrs+7srOFAaBJa2Uc33333QQkOcv8zp3bKsQF+/XNN98UKIyRGAsuQWgHY4F/hdEZ7ELmG+uMSsSMGfqSm9GGxDdwEVSp2MSTx3b+0kWbePSQRWTLiXUkcGX9evltgO2lpRXLIWEgcTXXnBVjPrHnVlYWbXJqMqWPOsuPvvilkGuxsmalG5fLa12r0nt9VumSrA/SbfkdfAeMX8BxTyGvS1qCGVUwZl0sLa3a6INRXWjwc9/P6rS+SD8ljR8wHkYvdoW5zAULc2JgoE++HdCK8fyDn/6BLri4pKvAUEzAThRP4X179+6ztk5n/QJ4ovWLIekXdmrtXKd1cOHCeaWGsx/wbwBmSV3M8O+SfD2p//TTmeKuTwywh3+XLi3MP6QYABHLZfmE7Vu3WWtTk60sLNnWwUFdGjS3uiyGX2A5g9rTqp8Vl+LvUQzHwSSXbeBPLvnOnz8nEJA5Ddv84JFjYsTCeDxz5qwAQfw0493b1ytG4F/99V+7vEkUBwJYqpj2WQGgGROL+Sc/+Yn8O4xU/Bep0IBnwRjH57NfsQ/zxTrj+f0D/Xr+3/zsZ1o3qga+uiqwmYsWzgrffPutqr2HdALzifkdYN9gX7/G8cHoqFh7FBlh7jKW+MP333vP9u7bZ3/xF38hwFHzmj4ACDc2CNg8fPiw/eVf/qWY31712C+k+D+kNnTRCWOyvk7vxpfEuDp70ME0/ueMwbmG/SKkIAAB6TesTuYp8wYwkfGg360d7Uo1h0kJmzwuwVScrNBgbZK08SJ6/EzMS86VmbJZzvcvBiQ0TsUeR+sXWYDE9hQonS54vD6ga2sqzZoMFPqti7U1szwF7Orka/ARVL9mHdKG0OSO4jkup1InMLatrsH+6A//yLq6Nsl2aNwyx5T9odQC19bWhbvY3c5I3rxxA05QTFNsxjuZB3yWtch+zOUje+Po6APNaTJ0Qr+cjBbm4t49r9di/lrkVbNAzQIvxAI15/NCzF57ac0CNQtggX/xr//nCgcmB9gAU/zmvYzuXc4Pr641VNSB2QW5S7qx51DKARchcA5s0jNaIy2xU0E4gWiIsnPYixQgMUBS9VNAI7919y8CFRdcn/NiBkk/S6xGbrZhICZNMJh4gJPOkvDUF6VoJSF2br1hZAYo46BkvQJxFZhJOj08m9Msh0MOxASifJEa52yPNgGcj588ESgDe0qphKliaaQbutaks0EIQPv7tthasWRvvfFGFXA8f+mC3R8brabKclCnHzoko5mk4jk5BUAERWjOweiANfjv//I/iEUGsMgBGjYaNnU9wEaBdTAoxNIjNahQrwM7LB7+9MqMpNXC6Ml75eh8XtqNAJ8ciCmsgu0Rju/r6bWD+/frs8HCoo2wn7AHjBMVO6HKaz0FbryoAmlbBFlKfUqsUIIKKlWGlhSgI6mZAGzYimCfoBYgl3EnOKU9MAMC9HkwMWLHjh2T7XhepIcSiD24+8B6unuraaIEGwTTBFUE0/QRtpGL01PggQChSXMU9gvpXgIlKEDU0iLWD6ylbNFTpT1l/1mxCqVRl8qyccxrnhuBdLZAtfWKAuRgxwUrRDYSSO5VwQU4CmjPVtPEnA1CcQRnc4E5eoEWgl4HUSjC4qAexYRgxE6JScaa43cAUggAu3t6rLOnS4APIAXvgW0BsIEdaSNpkw5kzStFf0v/Fj3Tiqb1SMEFmHkEm9gHVigAwLvvvCMA72/+5m/ExmXcSSUF/IjqsryLdQuoxrrh3zt27hTwRnowYAxAN+2+d+eudTQ0id3M/KTN2F8pab299mhmUnphrE36CNBCH8SQnZ21wcEh6V4CWBMUwgxm/c4/fSJQDLYKqcDq//KyXbhw0R5PTdsagIPYqX7ZAvAGkBpyEASe6K8NDA6qLwCbzY0N1lDv6yiYo3yO//F/+AuANvzPoUMHk1ZiVqDnzZFRAQ70n7F2XdiiPsPfnUG9rDkaacPMkcyaCYwCLGbeEfQyf1m3u3ejE+naazC4kVag6vMbb7xhmzZs1O/xTHwIawq/D+AYmnvYk7Rd5gHg07vvvlPVzQXkuHnzhhiigNmvvf66dbR3yG+SOopt+ZP5x5rdvm27/FpULIeZBkDuTOxu62xt931G6EnG5paXbJH/lxatxAWXqrivalyZh8FupyLs4vKqfJqYwVTIbmnRWJMmurzsrD8V0Vm/QX/SBi5KyuWMbCmZAhjKgD9rXiioodEvX9DX/OrLL8V+5nd4FuA04KODwZ6qiW/CD64srdr9+647yLskRYGeZaEgO5B+y4UIz+LzniLO3C3b4FC/7X15r3366acCsP/wpz9VKiqVgkup0At+hnHC5owNAFCuQF/KGkP2I8As5oxYlf1bBKKjcToycl9AcXwBIrK/k5oPAA6IS1o/Y4pNACRZgy6J4vq++NG6Qr2A9pWlZTH2C+jgrRRt5/bt9urhV237zm0J5HLAkf7hZwVzCRf2LAn8VwBPnvKbFSjF3ODigTVE2/B5U4tLdur0afmcsdEx7UHsPVwgfPC9D2xz12b7d//7v1NKs5jfSc84h1QIABsSDEisNBSU1s4FHQVqGFeY7wEuig2oSzg/n2BvtF9Jb8Zv3L51yy5dviz7wKQFcGJerkMOpKnJXtqzx67cvKHLFvZI1j4XI6RlkwLd0dLqPri7WxIS2GNsbFR+B9YkRVnwxwCX2E0MVPQntw2rKjiA7uXLV/R8wFLmiZ/PXIMTf8Z+C8BIX3p6uvUcgGj2WsaRM4+qOq96IRX+oQtCgEFdqPg+w5/MIc4SXFThRw8ePKT2ciEjtl9Dg/wdWSU8E99tK0UrLvvcUoGitYouJfDHs0tzVt9U0Bpjn0AHk2frrIh+papL+3gJ0C86cA91Npdx5qVfiJQFfLMvs3eXMpzr2rQemLf4a9ixcTmHDIQqpv9H47uuvtF+73f/ni60aCvzH31Y7cmZvM68AIc+bx0Ql/xG72ZJuvC5jVx8LC9rf2XM8RGsz8g2ILMEdjLnQr9Er9eZDZZ7rUp1Le6qWaBmgRdlgRrg+KIsX3tvzQI1C9g//1d/UgFE4HAYByxPR6q31bIXCuAQqAqXFPRobNDBlfRXDo4clgHECDCCNRY36BzEnj6dTHpCHow9z6zjsAajKIThOUgTtAFwOPvuWSoMP6MNgCsBGkVlawW1gGwp4PMUrorrYa0WBVRwOOa5AFwEL6TDEFBxUOVQymE6tPG4mY6Anz5ycCV9EPCS1FDpW1JIQfqWXqQDe/kBkxQvB9GGBgZVNfPNo8eqgOOV61dtfnlJ2lI8F9DOtfy8yiHvDQ0hxoUAhH4S0P4f//7/rAYCBIvo2Hk6bpPYCbBO+bzrEbkmUhTKeQbokh7dpb57lUzALgd8eQcVNYeGturwPtjfryrVHKwJaKNICH/yRYoah3GARg7gsOX4HKlVgHX8SQojKVa0K4o8ECCo2nEJPcmCQE9AgwADBPRReKWrS6mtzrxbsGt3rtv+gweqFaPFepyfE7NhdXHF2prbFZQQNBLcMK70CdaQ3l8uKWAVO3FpScEPzyUQFEODYgqlkkBfsaaWlq2w5oUQCHoYF8BL5lak0XuxDUB5T4X2IjxmVu9sR9csIxj0b0eas4OTXolTAHMCyb1o0YraTXDD+2gj65N5HkWbnK1b0BzwIjktVYF/5gE/R0cPUG/v/n3WsmGdff3NN2Kp0QYVbJmbU9DFWiYAAxBmjcHwBPCDoVdfqdcY03eKvtA+qh8TbAP2oHHG+v/2228FdhOUk0JNdxl/gBcAT0ATxhFgl3fBjoNFC3AHo5f1CEiyMDdnm9vXi81GUAuQBXg5MDCo8bk2cteuX7uuiwBdCNSRRgy4YZo/UbAIm+3YsVNtAdw9feakfXfiW3v//feVHsjvwCiCAdjS1CZwQNCIwGjAiXGBRYwL6xM7EZjCKOTvgGDtba1Wl6UyrxetYXzwAawLnoPtAT6ln5hkIwi0affcaklFbvC1jKm0NMsOnNIXbEV/A3AGLFLqo9jeXhmdNcN8hr311ttv2759L3lBLADMp0/17mtXr6oYBSmY2Yqn+cECpg34snfecVAxNBwBR1TdfXHR3n33vWqxEnz/nTt35TP42b59e5MGnDNqYaPB+ApmIOw+WHXO5A3AfFXgkkC3xSX5hiWYwQAKWbPVUlG6dasLS7YmLVS/gGKtsKcwDs0tbZbNu79ireM7mJ8OGqI96/q5wZR2jWGYzo2UHJHvdwaYF3nhTy458nXOpKKg0BeffyHGsljSS0uai5I2yObk59hrAHphCy4sLDvwj+Zbfb3synqmvYwLhalOnzqtNF2BklwkyA9krLe3W8D3Rx9/rDH9oz/8Q13ErQAqFb2Im4MtgEYu28CFwNTcgsBHLrgAXpmrzDfm3QpMxbk5tY3v8zvMB6UOZ7Nas/hUAHzkJBjPZ2mk/O68QDreGT6vc32np/OPj0uTeLB/wOqzOdsxvE0VoAuN9VWGI+NVBRyVUu0+zhnpqZJv0urFr6r4ztys9BvxlYwPc//MlWt25vRp2dTlMJxByf70k5/8F7ItBahgcTL3AnDMo0Fd8ssoQD78Dns8a4W+Mz9pEXMK30Q/A+wiJZ/v6QKspSWBsgX78Je/1Hzje8GsZd0icwBwS0r1dydOeGG3Farad0qLmT431tUrxZrGkwkCmMW4kLkAuxnm8o7t27VvcmEDy5P1tWVgwA4cOqj2X716RQAWduICTYB2Q4PmBGcaZ8sOSnKCtuMzg7mqy8eU7h56htiS/QKWLuevmzduqn+w8NCuxF7sjawv9n4uElbWSmJckh7OXuZEzIrmc1u9V52vFmlDc3lpSRfSc6sLNrRjq1jWMIt/+ctf6DKTDYKUfP7nGcG+ZI8GRM1kc5Y1toeZVAAAIABJREFUB/n58rMl+6TLwpRzq7pgoMgRmTPYHpvyYM5sMDiZ4/yeZxf4ut9QaLYf/+jHYuizli+cv2AnT530gl2Wt0y+Tnubqp4nvwgIO9i72UrLC+o3fo2LKC7m4lLTJXU4C6LDvKjLVC8g43MXf0Fq/7ahfbWYvzqqtb/ULFCzwH9OC9Scz39Oa9feVbNAzQJ/ywIwHEk1guHGVwRrsGRWXW5PB7xnWkl1ChpDr0taRd1+cOVwR1DGYZJghUCTwzP/R5oogZkqDybQhudLK06AJYGRB9SAKVTVJFB0Fli6PReLgIqDpFb7QZX3Al4FuzFuxAkWeRbphWIwrhYVTHE4pKAKh0bSI/mTgJU+8VyYObyf5wHCAEDxPYIJDzI5eMLo9GqE/C5ALAdTWFIEzQSCA1v6rbPDq1RTNIYb/dv37pjlcwIhCHxg5kR7lQLEf9mMAjCAI68C7UyNb06dFGOKoBYA6umTJ9UUXhg02FkBUUK3gm3jVb3zVbCVdsJeABChzwRCMEsoQkIVSSpmwozavWuXHTtyVPaPoI7AzQ/XzpR0G8MgnNHfIy0M9hwAMH0iOAMYAjBRIZMU8IfOllhhdXUKCgGX7pFWW18voJW28lzaee7yef2cL8AtDvL0mbm5Y2jY+nu3yJ5KeW9r1WGfoiQwL5hf9AGgTcxOpX+N2q1bnrLuWp6Nsi1MXgESpEmueaAefQCMErigFE3WhgvdE8DSX23o/G7OtcWUWm5epddlC0jzXBW7KgofSFoA5taiA4ukYzH3mWdUP6ePAAwE9zD6CFgBmAEnAG3Q/wI00ZpdWbG79+6JDfTKK68oYD32xhuWbUh6Y3fvqv8EQFEplSYD7gI2YTOACwJ65vvGdRv1WZhE/DwALnwGfSdABfy+e/eO5jPtArAExKT92JFUekBn5os/e4M1NrC+vSgGc89Tdu+oSuhgT681NjSKEYk9+DwAKH35/OR3YmTSd+wmgF6s5VbL5twfwPRkLCmqwlgQPH/17dcax5/85McCo/kM2p8EnHtf3idWUzCDCfyZc4cOHnSpg7qcLk4IaNEfxB8yRgUA6gQ0B9MYtjcXFozZ3PyC1jFtpO34N/wrAXUDoGRlTQxmFXzJuDQEPyMwR/IBCQB8rUtVOGiDzAGXGKwHLkH27d8npuGu3bts+zYKrThjKLQvYSVSEKqjrc3r0VfMzp49U02fDoZjyFBQrRuWImO3b98+LyCmdGUTEAHADwBBSq6ziXwNYB+/HAGcXa2mz4aGoNjOVKZlj4AFt7yiYlmw55gT6wH1mhpln2XYm9mkhyvduTpnmKlybsHA6QOMD+Yxf3J5o32ClOCivysAR+ZoNuO+KABHQCo+gx0htXNJc/P2LaXcltbK8gkw4jau3ygfzJcXqAAspEDVlJXLFYGAAWCxBlnzjCH2AfSAgS2gJuvAh18wmLV3tGoufvLRJ7a0uGA//YOfCuDBF8BGFdCW+iAtxyT98fjJlH355Zc2OTUlti6XBKxHFVeBaZ7LCUhk7QSL3zUevQgVoI1+JmY/tvR9zLMZXE/WU3YdqPQ259HG0L4Fo3bb4JAuadYqZdvS1+Np7w34dtLOXYeULy7lotwve6PmDLInAE35nPwV8z8u/egD63Xk4WP5HJi8zCF+zrOHtw2LtcwZApAO9h99CRY4VYiwv9YS4CGXg0lnOQqI8X3soEuL1VUB87SRizhkNfCpAEewvA/sPyCQDP+F78W2rAV+j4sqihChtYiOImxI/B57EH5S2RFNLdJGjLRtGIowNinKhE9nH4jMC+zHZZvScdtaBXxRNI319qzo0rKALtYmc4XLA+zz2uHD8olcFjAvmTt8n8sosXJTERkYtPSdlGJ8FSAy4Bjp8lywsE5hIqOjGyxyxrGlg0sZPxfxzNDexI9mSmUVEuLiCXvHRZ9SpXNmre1tuvhhPR3/9XGx1nWm4wzFXE90wmcXvlxIMv8KmkdeVMgv/VhDfNU3UgSuToWtYDoyF+7cvSPmMsxRXXR19zgrMhisuby1FRrst773fevv7dM+zvw5cfqkLcGYXuNdMBy9UBNnMeYVfd7SvcmaG1xrPPRQAW1djiYkAjK6lMb3c5nGZwPM7uvzAlIv11KqaxFYzQI1C7wgC9QAxxdk+NpraxaoWcDsz/7Vn1TEzklgGwd+L16St0oG8NBZMRzaowpzVCIkZRCgSyBQAhn5jNhbqWovh1aCNKUriQECS9GZWwQ2Lq6dKkXqMF8R+ERgSLsiVZqAmMMdQSE/I5ASUJeCRlhhoR9ZBXYIaotFgSKRmhPFbfg9vufv8LRI0qlhErhuI0BgVqAITprPe6Ebgmk/VEckJUgpi85cl6c4EzSvLFtvd7e1Nrfa64cPW2O+Xqydew9GBDhy6OcQjdYcv0O/FYRJS8q11MTcS8xSQMCZxXmxF0h3jHRUAjrsT0BIuhcABc8j2IFRqLTqTFYHcNKcxBjh+/WeWsxYYGOYatiCQAAQ+fr167Zr+0478vrrAlpoD/pOYpUq9XctsTLu6TnMGwItgBoAJ8C2APYimKRdPB8wQyL/CnIZa9gLnrovcGZ2TsEEYKUKGCWA88yF8/ocgRZAMMET405w/Orevdbf05O+5wxZnkVlzhXpby7Z3Tt31Qc0wAgmAIEuXLxg24a3KXAnsNAYwKxVpXTGw+dJsBADdOCzuaxXp/bgxIEX5qkAKaU5Mw9WNFfF8qTiNaD1NOAs4LBJmoAgE0CEsZx8OimwFMCNeXDs6FGtHxW3UUp4XkBhADD0D/0zgHlYVNgQjT7AF8AxXgL7jTH6+KOPlOZLYIkNL1+6pMAU8B0AmkASUBiQxPuyJmAFwBF2H32kDdib+cF8wZ7YgneyBlhfgBLBnGQ+wGgkDVlpr+1t1khxnKVltbe3p1cB3tPJp0r3hqWzYX2HgmXmHf0keIfFRkGgDz89LgCyC5ZuxTRPxHyjau8yhXAAxRbEZmLesU5o69On09JWe/WVVwTUEJgDbLOmjxw9KrsyHwhe79+7r+AaMOHJ44e2cZOn5noxnjqNBSAPwF8+Q+XSTvUBl0AKIv4Dv3H6/EX1AQAMwABmGXMfwCHfiHZgZ7UKbzCnAI4ZO9ef9bRnVdINpg4VZKmmnPwCQDH/A37s3LbV+np7tLaC4cb79+3bLxA0ChkwfwAGsA2ak6776RWN8W8B0sWlEX6RuSr/my6E+LuzcF3PTIW4pmecAS92HhcZrQJP8DXMb5hBXqiCQjBzWhd8H7DYC9k0VgFNBwlyCXSDXexsT60/QF6K4KRUUvrLs2kDfw/9ONrq1ZqXkxYbqZq4X99nBGIlqQRGl/V249Yt+/Xnn1klm7HODRs0rutbO61Q70W9GMsA5dHNjPRaLiACHJRfJe0VHd+uLjt75qz2lihGIeazrdnmni57afceO3/2rM08mVSq58bO9fIRmRz7oqdDMy74ypC2gD1G6vf9ByO2ls2oyvfE40faqwsNzQKoPEWZS0Rn7zNHaQ8XVqw75idr0y/tHDAJ3b/wnYwBX4DcXBKJoZgq/ypdNZu1jtYW271ju3wGgAprPb480+BZSre/w0MefV8FZoLJyfqb1bwF9O7q3aJU9JMnT8oX8EVWAJcu2TpPh2evZs9jb2LOOYsT6pxJokQMes4cKuQTLHMK+rRJY5R+UiQHvwxgC5CKD6MIEPOYuYnWLCA7gHpccHE2wA70H5ahJCOWluwazGsqmHd0yB9hs/YWBx85g0j6oVhU4RUu9Bi7OL/gM5BewDzSeF1Y0N5IG5mDMNmxC2sKmZP9e/eJRfj5F19I5uLA/v1aj7Mw+QHpkyYwv+NSBotiXw8ODNrg0KAuBXgHoC7jvGPHdmUCAHLSPp6JD8Q22Jc9gDHGn2CrAKtDgxs2NIzJm7duytf7hWGD/BfnE4BAfg+/y4WRUppXV8QODg1sziLYB3sBkApgB+xOID3ri/FhLLlQot2sL8/AmFK78QG8g99Dg9OZkegjO2jZ0FRvP3j/A9uyfpOK4l29ds2+OX3S5lZJVWdK5mRvLw7nPoI51NfDWc79j+tk+rnFLxR978fXkU4dGQmR8cNaYY6Qar9n1+FazF8LvGoWqFnghVig5nxeiNlrL61ZoGYBLPAv/+0/rQQLBXCOIEpsDVgOdQ26BYYBECl3HLRgJXAwRJOKgI2DaTBX+NODVgeyAHAAUkJQniBRFZmT6D+HtwhMVGIkw4HOWXAcSDm8OqsAEW9PzZOoOpo/qSK0UrMIhlI1bUAfADZADP7OQZlDrbS78nkBPJ7W5gwYDvoECgCFHBj5DIdvUqwAFwP0U0ocaWmNFC0xr15IxcmkR4VtCHJ4DrYc2LLF6rJ56TQ11dVbuVi2B+NjVsmaDva0kUBV6TypSjMHfOwNS0HamguL6jBpqbOLCwo8ACMAMAg4sAO6TVHNEYYFY0bqKod2gLTe3j4xWElZDSFz9KwAZugrNuAwTJqk6yt5UNTS1KS08LHRUQF5wQ4Uy4d05ZUVMWl4D4dqwCqxUxPLhqCD4J4vgRdJp2lqcspTqhKYyKHeASNnrWIX7Az4o2IM+by0q06dPSPAirRdQCPGQRqJ9fV2YM9uDwpUsdfTmFSoQGLzMDFXbOLhhBhlVD8OHSqCWungbd6suRzVzjUnKzAUPVUKQDd0pGBmOWOlTgwc2o190YlkXFhPC6uk31NZ3VPvIyVdeoJzc+onzC7YNAB3KhCSp1jSjJh5/A7z6q0339R8IDAEGBUocuOG7A1QCIiMvhf/JvAi2AG4Yz5vHR4W8IbeHsvm+GefaSxIC2a9XLp0Sb9H+h/vpe0EhzCXAISwByl/fKH7x/MJ8GAFU1EWcA+7ARYR5AEIMM4ASIwXOoIA4AC8fKHTqcI3pNKhcTowoOCSOQf4Cbto27Zhq8tnlUYIAMqcg+XJ+vj4k4/t9LmLduiVV/TeYKrRX8Zmasqrsoe/YC6ibwdbsC7foHny1ltv2Y3r1wW8KjWx0GA7du4Qy4r2oZsWgSJB98rKkrQRsRPjxPd45qZNG23Thk3WwhxcWlb6OX6Q9GWeS0AP4MhYyfmZiaXJegEsXy6XNM9ZQ7wbcBr/gTYcwBbBK+33SsElXbTwVUgapAp86xxsxQdR2KS/r9uOHT2i9HB+h7YCArK2JPOwWpRGIv6bpzFnYXLhr+MSAl8IUCDmV5LMqDKaU+q/M869eJiq0lNQI7HlYEszFqwJfE1IPLhUhLPLA+B0ZrvLKZBWz3MWFheqbHs+6/tOVj8TEJCKTfF+FWiSRprbgeejoYs/jYIgoXXInvNM1sDZ9/hVv5ypt5wuGCp28+5tO/7551ZcK1tza4uAupb65moVXeYX47m5u1vrGOAPkIPn8BW2BRxhPrB+Tp46pXHnIiYuUCzDMzbZnt277ezpszY/Na0K0BT3Ye5k836pwxf9ofHBOIRpyLyZW5g3QZeZjD2Zeqoxm5kD+LpmFy9erAKKgGKxp7I3eYE09GCd4aj56dTsKrMRUEesuHze9lNVfFOXtFNZk8w7/Cf+buP6TmttAjRukx4oWnUOKjrb+D8GHIM55oxwxiGxHs11TPFngKJ9g8P2ycef2LffflMFnjiTsBds6u2WvfE59AE2uKQKVlc1D7wQip85lKaN7qQqMWe1Bri8A3BUaqy5HyabAAYl7DsAeeYWfoTMhihSht2ePH4i9qoz1dEHXpOPJZ0fABQgLDSjdWnE5aSZ7VSRrLpUtOm+Lk8oDMO4Mv+qReiWlpXqG6xMnbOmp3TW4HKSCxr0dLnswF+zf5HpwNrAZ6yWVo3EFMaHZ9JXJBvwUcxHLpDwKRQ2EdO+WNQcB4Tl90lZBwTkM0NDgwKv8QPskYDtsAixLZ+ljdiws3O9AE9AV9iSSqlnH2gHQM0IzGT9cTE2NTUt8J3LA+zHmPOFPX0Mi0qFZ6xC/zAKrWmGpnUgiYNcXkxN2s9zHXCs14URF62Aq1Ekz5mSORWHev+tt22ou9dyaxm7cevmc4BjRn6As1lInLAGmDu93V3W0uTF6nh37BH4QC+E4/qbnKmimB3t5WzKBS5nsOHhrbZ9+EAt5q+FXjUL1CzwQixQcz4vxOy1l9YsULMAFvjzf/OnFYLQ0KcaHxvTwVGHswav9OqpkW4vgjtARBgGsAM4eJEySdAbabaRLqo0LECm+vqkYUZaKUEU6dGe8sbzg0nB8/2Q6SwYB12e3TIHMPk8m5GDKu8JANMPpSYQ5P79Eb0DcALQgYDFixzMKtCgzQRz7SmFmu/Dros0HIBKAjUCGJ7PITwE1l1XrMlTr1dWBYSRCkdqMcEgjdizaxdxpR197Yi0nGA43h8dtZWyp+GE5hMC7/QDPbNiKgbglT7zAtQI+gjCCDABDziUAyYo3RO9MKpoq6Jxo4Aksa8Knlq3dWir0i1v3rylYPGll/bIpuhjEXwCMAEo8o5jx44qgONzsCxI6xvqHxCTA1YZKWYBNghwy2Y9zXJuzgM9sWBdM0lBhPpSFEjG5xlb7AjQovaKFYYQfFZ9oC8q1tDcLFAZwEJsUqo9z8zY1ye+01jSHlgnzkpdUdAzPNBvvZs9bUsBTwKCmX+wdQF7AcEA2XbucAAJQJt0RzT9NNZocKpKtFcABXAsrzngrIAiyQ4QJJF2+ujhpMaAnwcwQnDGuLZ3rqum/NJOza25OQFsrC9AWUBhbMf87e7pFrjM2oGBCIiGbQAcATUIginEwc+vXrkqezLnCHIAIwk4ASDRRMT6rLkIjEgNxvYAHwAD9BdAEeYf40/AxkUDfYy0OeYQ4GIfhVoePVJ1Ulga9AWdMUANADg+Q59IV2dsIuWM/uI3xFjZuFFBG2uS8QA8gzUFgIndrt+4rtR3+s0YPHw0Ztdv3FCgtmVLv55x/949u3nrllUyeYGGzG2tDZgzT5/IVk8mHymgdi2zop6J3bBRocBcy9qunTtt5MEDAUPYiGA29CuHh7dpjgfrin4vLs7bpq4NYuiE/iJA3aFDh1QUigCV4hz0n6D6tdcOq70rq0U7d/GygB/aJvBwdlZ+lUC70NSovzOPndG0KNvCEqO9AJgAHQAhzHEvjlNWsQ4vCIXkgwN2+CDAhUJd3gb6+zQe0jRMFwAhkyGZgMRUd1/qvjdUGGBPkRLPWHGZwTz2ALtRIKhSa5Xa6FIKvJ92MN+i6BhgJ8tfc1yyGAtaS89r3Aa4EJcJrFlJS8jfLQl8df3TSlJEdSaiV4r2arwORuJfqArtc53LK/oTRZm8qBQsbqo0N1bBrZCwcEYchb7qxHai4bfv3rFffXZcvnYVUBgwKdvgVWuhQCUtP4Bp+oj+Xei4AnYGMwuAiH2FtXb6zGmBQqwt+sX8KpeLtrFrg5ip50+ftYWZWfvp7/++dW3scu3GOveXUcwsbCFmfgLyKoxnpmIz8/P2eBJwecomp+dUxR1pC4GVFMxppsiM77vomuKzxWxLlZyFOaaqvHEZiB+Eacv6+q0f/MAO7j+gtYSOKz6EsaK69vDQoL20Z5fAMNJb2WMDZGSe6BIxfen7MCoTwxEAjnNAzEtn5XIRNm+Dwzvs3PnzqhjOGMGaZm8A9Co0Nzlwu7amCx/shM3wxUhBMN/ZL2LfYU5u3bpV6wtQCnY5QBDsbC7aWC+8k0sOdEphxGIvLk4YK9rI7+IrPaU+zX8BjmWBjfycOeZ6t0hyZAVWzk3NaCyQPZDmYHe39m6Yghn0q9d8z3Q9ar+cYz77uq7XuABAskb4n7k2+WTSZlPaNDqw7IdiJSMvkgBoXaY0FORT8V2MCwxO5t+XX3xh4xPjAoWZAxTw4uKA8xy/wyUFNkCKxvVryTzIS3KF/Y0K7OxdsEuZl1wKwdbG1/H7AK6AcPgSLgejEBf2EVPz0WPtxcFEDp1WVbFeWlL6Ne0PCRzmpBeWSdW5U5E6zgtc4jAu+EvGlvMa8h78DuA346wzRtIDR6v17aPHbEf/kFLBb9+9K8BxdnXJKuWMzp20WUzZlJoPcNzT3WVNDX6mAix1oDyrvYfiXH5ucIAd/6MiPUlfGxC3v39AF8P9fbtrMX8t9KpZoGaBF2KBmvN5IWavvbRmgZoFsMA//qf/bSW0ojjw8z+HaKpU5wuu5eSMCFhjLvLOIRUGH0ELh8XQ1VPKNUVmAOjWKAjjelUcnDlsBpOG4NRThrwQh6d1wUhzsJB3EszGgZhvEpDyebQBAYo4rKqIR6msYDeKjlQDvkJBwTrv6enprTJrALAADGD8cDgl6OH5EYTAiODAKJZnQ8H6+raoTQRegH4ENa5XmavqEzpDz4XGJx4+FHDIQR1wo7G+oMIrDTDkSmW7eOmSXb5xTYEYbEpsBFAJuLZu/XrL1OUVcBNEcLDngA9rkSBl7MGop/itX69gFztz0IZtICZHKmxC+wP4I+ihnwRgjBl29D6jt7dRYBOAI+DL9u3bBEbCuCIwaKgrqA9ReZcABBaImCKJeQRbkcCD9hIAeBEe5seqAiSl5yUWEzYJttTC/IICMPGMki6Sgowkch+sJgXDlYpYdZ8c/7UYTOvXb1AQB5DFz8Qk2jGsKtQCUKQR6vpsSrPP5I3/+DfB/9DgkAIsGClUqYTtQpVmxof5wv+wIZmDD6ceyvZimqYggn7oZxNPFHw4q6aoQAswkjEh+NYXumktLQKbYH9EujLBFIBEpDsC5qGnxdrb89JLdu3qNY3v66+/rnmCZiWVcZn3aJwhZYDtALtVXbSjI+lZEgA3apwZC+xGajXjA3uH9/Rv6bdHjx8JQAD0C/sCNDG/COph2w1tHZI+Imly2Jh5B3Dy1ddfay0ANtF3gnneQz/5PMEYIFoAbbSHuQPDCyBzfHTMxkdHBZAC1Ikla64H2b6uw67ddjCTucbvMR4ApNisM2lKss4BrJm/zCWA1kePxuyNN9+QdheAMMAsoKEKeWS8sAx9J4092JH8yTP4XFSldmDLGUTLy4u2YeN6B3FJ0U++i+q8/X39BkSAZiYpkjzrjTfeFLDMO789cUqV5pmTsBoBQgBlKcxhdQ7cwVZmzvMu1jvjyGcJyPkKXVZAHvxQaXlVjKoIhtFZbaUAz8RDm3r62Pbve1kAKmub9SfG9Twag55uStCOPwdkY5yDRchYwU4EMMFf01YYqlHkiLb4miyoXa7dytzz79NO1gTzGzuF7iOAIM+IiuzaW5TmTJEcv1RhDXmhLorvLPg8ToxO+sznAWRcWzBJdiTwLwrSOKAJM5qg38FB3sEXvl6pmUkaIWQPIq1a+xQXUPm83bjtKdXzS4u2nCQe6jPIP5CS6QV5VIl4eFjgzY3rN7Qf6LInXUzhcyK1FjAGnT0AfdaLJDPKa1aulJSqD8Px4vnzAhz//u/+nnVvAhQqqZBOMGOVypwYiLqgg4kIAwy/ODdjj6cm7e79e3bm7Fmbm1/WeOPvAQFhtkkSJFU23rd3r8YeiYRggfu4OlM/wD/2SfrJ/vG99z+Qli/rApkOxo35DfiID2tta3bbAqClSu/a01Oaemjzaa5wkSjg0SxT9IJD7OfBkoetzZro6umTpivrgvYKVFxdFbN9hXR+VfF2KQDGjXkGWxlfA9glSQzzInWsa1KxYeuhm8jc5XnMuW3btgt05NIABic+My45AcwAkvAt+EP2eB/nstZ4AIuA/WQAsEajwJvS4Dk7ZbLyhewL+G/2ngejD+T38vV16gcXD64D3VhlyjLvXWvZtVJ5HuNFavedW7dsenJK4D8XNLCqSWf+7De/kU+vbwIABRTzauOsa/pIdWXm6PHjn2l/Z13SR/7n4ghAjMvGs2fPSTsSjUfeiU9nDE6fPqWfo3mKzyQFnnFnT2Ec2JeYM34puqr9GN9E3wE+Dx48YN9++52dO3dWjGbYrICboTMahfoA6PD9jJ/YxzmKPOl0qPWNXbEXY4uWLOcBfAbzBd82MvJAY7V163BVCoU54tIUFTt88KDt3bbTyiurkiX48uR3Nru8aAhOMme53KG/2r+4VKkvWG/PZqVUyx5kbnAJTIX4Bw98juaRjfBiVpzH8D+0kz0RX8FFEkzQzo6+WsxfC71qFqhZ4IVYoOZ8XojZay+tWaBmASzwJ3/2jyoc+BQspcIqYh6SNrPyLJ2N4BSQiYMdwRR/p4gEBy9YBV4AhFt1DuTO4ONmnWCOgy8Hd4LYSD3jsKbU25SK5qwIZzMGS0UMGlUG9tQd0pwBLDjMKY11EV0sBz34GYBCpD3zHg7HtBdAhIMqgRtMIlKwxCLJUZiAKqCezsPNNkETaTEEqALnCtzYu0YZvxtVrXkvh0z6zME/NKX4OcEU9tg+vM02bdhgr73yarVK9elzZ+3EmVNibAAkAh54atmadff2WK6xkHQlvVAORSc4sBPsjty9p+AR/TqAAXSLYJoRAEoTMTEvsAcBRxTsicrXvANmF1/YnT5xYCeAoHAKwBrgDpU3ed6jiQml0gWoQFDC+wnYaBM2BBgJcA8wRWNVIH01ia+nZRb6asw12CmktWPfYDLRRgDLEKpn/AIU4hEE7L/85GM9jf6jGUjlVOzCc4aGB23rkFcyDmCcoJN/ry6sWKXowTTMEkBSGIWwXkl51Zwj1X5hwStcporksEVyTXnZmflBkEWfeR9fow8mBNQScPK7sD4AG2Gs9nZtrqZP+rxdsdmZWVW85bOMOynE2A67bh0aEoDPXKBqKdplpKSRkgkgB/gD+E2Q9iClcQr8TkV5aBeAFel+gJFK756ZVYoqBQWwP31Hk4znElyrzVQhnZnRWoHpw/sBD0nhJ0BmnRKk0ybmE9WoL1y8KDCL9F/Gi4CTd2JD5jWA9Z27dwUwshgI/hgrChHcu3dXwCHXCwABAPS0EzYzdoDdcmv0jgI/ABOCeMYrxjVf8bRj5hDvBQSl7Yzb4tKc/dYPfygphP+bvTePsfvOsvvuq1f7xq3IKharilXcxU0g6uOEAAAgAElEQVRcRGqnJErqVrd6VcZBknG7ZybIHwEcYDoJYAQ2nMniTDAwbExiOEYSOEgQpNuYwXTP9Ex3ZrpbUovdkiiJ+75VFbcii1vtVa/emv6c+72PpYnHf9ixGcDvNQQ2Wa9+y/2u93zPPYd7EUOAAea2TMYNMTBHgBXlhxVFAUgAn8gvbNywQQkizw2riDh3Luuwp7ZvU98kxpQwEoedKjNdY/kFN5IC4CQJJobcj7g8msIAYl5jBfYNoAqAANeub3YtVX6X+RLALBJ1NNcAHwCTAYoBxkhmAQCKuUWZZjDWue6/8847AgyuX79hI9cu6/1wFaYsHoYozyKHdpU8AziWNa6i7JvrcH/6IW0qeYmmxirDkf7lB0J+KBQMQ4DvAFV4PvoioAMO5rEGOFMUUNENxZgv3eXd9XCZK5yJ1aL34+fSPc0xR3kJOZ8AHPke8zhAw+NSXD+QcJZjU2IZue6rnONhKcF4ToxsAQ9yiGe9cf1CvaOA2Aa7fO2q/fxDXKoXbX4R46usNRlmEY75EQfGGG3AI166zPzrgCjzDYw1Pow3ACPAhjNnzkpHD+0/2NqSJClR2rvCdu7YaRfPn7fZiSl75xvfsLXMGxyWpHXJAVqfu0JrEVat5vJS0c5euGAjN69LD3Fs7I4Nj94QwOQafJ0CdDgcAECh7Ykh/QXDLGecu55iAI4AunyIL/HAbfzgM8/Yzu07BBIRU9qd+DB+5hbmLFPvzC7GMP2CtlX7FksCT50l6DIs0mBOfTo3Oa1/Y6zACMXNmflBFQgNzZqvYLzxoTdQasvcOzZ+V8Cj9hVIBaT2ZR0jTrDz4sP7BLBKPxconamTzAPzDaxm4sG4PPLBB5JL8OuW1H70F/qPzz/OGpR0SjK28/LbjMAkgolWL+MyDgqa6xs0h9EezDkwsHlenJrvPXoggJR2YW5n/IV8gg7wOKhL2o7suTjYgOnN/IwsBR/mv9defVXGYH/2p39qx0+esIcTE1XWI32bQwDiwrrN3xXz/KL+HebdubNndUAIm5w+xv4BoDNYkoCcrGu0IQczqqyoR0qn09YPrNc6Bqju70wfyGv/tHrNGgGhMGVhk3II9/HRozosjDWavRj7La1jaHoWinLLJs70+6jUcA3OxyaBzJU8D4A42tnsTzkY43sc3DGPs++T1EsTeyPf5xWLOduzc5ft3rxNTvA3b920D499alMAjtS4VzJV7WkOB4gV4yAAx2Br09dv3rghAJh+IudsMZJd84c+zzMSY8qpmZMBMrtXb6jl/LXUqxaBWgSeSARqk88TCXvtprUI1CJABP7hP/5dmQQCHLG5jzI9GI4z8wtJgB2dPy8Fc8DNBMpI4yub1YYLtkAkzC7WHw6Yzgbg4/o7Lt7ORo7NIRtpkgkYZ2w6xXxRws6JPrpYzlLw0r+yGBsk0iQFXENukw2NSizZXCo5keFFSUANJXrrB9fr+25y4O/Be8Y1vAw3rw0szxiC7QJRxJiDbeCOsWyqAbkAUCL55jqAkSQ6Kq9lY1sqCXCk7PLg/v1VwPHU2dN26uwZW5lYilF6pzLLlmazZhif7noJ20NGIIt5MTAn7z3URr53Xa8Sghs3rut7oU3JYhKuniT5XBtghpN92ukx+6ecCDPeHiRCJC4kfA4iw0ptsuJiwfrXrdP7B3sHoDOE0vkdNuMRN8AW+hHxF7NRwv1FfV+aSyqTctYRAvKUmZGgE/NwswaU4SPWEYyixGqAJfLjn/yF9vOUb42P3xXoyvPz9y3bNllf/zoxvQCqVAI9M6vnmRh/aJP3MdRZsLt37iYDhxYZ+9CPwyykta1Vhi4yFsLltj5rDZ3N7vqpcuNOgVYkgTzzwwdeckqsuAbgHWMIILm/e62D35k6JTwkkPTrKFdVMpuYO4CKAEQkP7wTEgWUP/PhmiQyXJfEmH4FAAgASbKKbiLtRSLOPQD8aHNcbHku3uXll16WgyyAJsAhhwmXLl5UEsazDQ+PCHAAZBSbcGZGQCf3JhHn9wBIL12+bGfPnNH1B/r7BbASf54XMJbDAGJMck28eF7a1aUMTH2LvqCS9sZGtc+58+e8fBD9Pdq8qd5mChgceNk914dJw/XFrlooVU1KGAsk/FGaNzc3ZW+99ZaDEmNjdvzECXcsVumxJ7DEVzIKOMovMbQgvgcOHhQIIT3VqSm9d0MjpZfr9Bz0F1hSXJP+mcN4Y85LOhmzAK0APGLqoiOX4RDGnU3vjd8Tq5T40iYTSXqBn8eBAPMN7wPowvjmA3tY40haoBVra2rWuADoZvy98847KpV0t/aCFZN5FsAhSbsDjnOJAY30RFnXC/OmKDmO0mn6dujgwTQL4C+Sfd6N96F9Q6eX+Z4+A3iAFik6dmLWZTA8CbDPy6KdPe4lsGLr0YbNLVW2GHMo7blUIoPvAebKaVpGI36NWE+ctekMo2A1h8kY3+H7Ku9Nh1mPGY6wM/2ACwAnAMef/fw9m4EFD0BHqWsxyUQkEwnYbLC3GG8c+IScBX0b8Iz1gGtxEAfAf/rMGR2Y0CbBkgbw6VjeLgOQq5ev2NTDCfv6V74iwFH6iRnWPWeDqvSbCoAwd5E2oepL7cbYLbsyMmyt7W0Cw8fvU+ZqGi8cGDB+kY1g3UbKAjAeZjf9kLnWXX9hd6bqhSRPstSgo7O93bpXrxGYzQEcILnmV7SQ6yqWKzrIyPzGwVvoNrNwhGkZ/Q6wUWup2LoZm7g9rnHuBi1N9nwyyALknJyZsw8//FAAHuMFsGZwcEjrxc2x2zZ6fVRjLZhkSyskGDdeieFgOXMf/RbAnjlNoHGLlz/D0OS6rIGU4sKSu3Zt2KsPmLuQE0jPzthkbgEwVlVFW5vmc35Xc38O5iR7AddYZi6sNweHeQfajMMpWMzMfWKnPnigZ+X5AFQ53AzQlz0J7wWYzeHsqdOn1HZNHE4kxi+tt2fvXnvzzTfVx0Zv3LCjn32iNUIgcKmsNuAeDqQ6eM14gvUIcIpURYC3rCeHXz+s/sM1mDvYe/AnfZF/Yz3kedet6xVIybXOnDmtw1HGoGKfrXed2zXd+rkfSABUZsVgZf2KsRJ7KoB8YgsYzHrABMI4CqkexhtjzJmDbYohsWTfwZzBvMn3aUMcpDlAoiJCMUQagcqEwoLt2LrNdm/ZZnUlE8Px6Ilj9mgecy6zTMX7Ruw/WAuYa9f1dFt7W1T8cDiSVQk66yZ7Vtpe44j7JSNE9sQA0exXXYO2zdb310qqa5lXLQK1CDyZCNQAxycT99pdaxGoReBXDpT//T/4nQobOhIQkhJt/pLBx2LRWSYOBrmuHd9h4xgmCgIcJDq+TEkD7CWSbU9I0T50AIkSGTaUJDlsxEnk2MiS/HFPNqXSdFoq+F8sumOn5HQwoynoewA/bN5kVlAoSDeRZJTn8JPzghJeADmAQBIvQAaYRQLLEuAZiSLsmGA5ejIMK8MdVNnIkrirlC8BdySvsPgA8SIx5royi+H55epdlH5X39reakl1uVi2c+hE3biuzbjYMwkUInl78OihNXW2KxECLD158oTuK03NTMauXryUytyWi8EIayaYFLBnYH7B/CCuzuB0054waIGhQvzG7oxpYx6ur7w7pZno0tEPrg1fk3B814qVdmD/fj2PtBebWxzQkgursyr58Hwq613mZb1K4uso23RDGmdoNbkpS9J1pGSZJI1Eig09/Yh3FBNL7tXoeLpTJMkvhjcAjiRPiOaT0AGO0HYCpeYo76pT+RugIkmxwB4c10sZy88uCEwi5oDQDorAkG0RUBwlbcSPD20NAFxu8ORVDEJKgnP+XSXqFXevlmbf4qL6JP2GhG5Za7v6HL/DO9KPiSNJMAwYWJq0OSAV5VbEgpI02rCnZ619+OEvdV204rg/7yv3zkpFBiv0DwwB6PMyvEnl6NwPnUrYfV7GtVIld4xPmIBu+jKhvqMStsVFO3/uvG3ctFEJNMAuYxigm+8DeiNjgHN2JNEkZLBQuFbIKQA4UV5G/4Ctw7hHK5Fr8hwcCgDOANLv37ffOtrapLHKs5KQhaNwtjFrhYwz3xhLxIg5AYBHMgLz6PE1i8FCPPj/eq75Bbv/4I7elT4DqwvA0E1SKN81MZgFKBbQOHUDEz5uPoSbNuZLzlThP8bC/QfjluMaOiBxlpB0QZlnKJu0jEx3YGuSiPNzmUbAXK6Hwe3MGuJKnOn3coQuAwA4E0+Ae9I49QOTcmLNmOY35lu5ttPGOXcs5pnpT9/85jc9NphrZQACvcRU7KQmN9DgPXgG5nBAH7GJAUxzzgRjLAsckhM0bEOkD1wfT268sIvkDovGmZcsS6c3MdgYf/RjjBsGBmCddlWZZw4+OPAjtlgCCwP0A5gQIJ+MRpwJl0/6jT5XC3BsaRVwRDLP86r8N5mcROklIIX4RcmMinWI6wrYTOXQmrPFxnPTGK4hIyNMzhq8pPrdD35u84sLlkdPuLHBGkpubBbvQYxgqvE+uEEzXzGfAK665iJGIRlpiW7fsd3OnD4jrTc5Wac5uVDMW3tHm6GvOnJt2B7df2Bf+fKXBeyplDMd2Hl/8H6qgzTm8+QUDgM7V8jbJ8c+s8tXr6pvtbYv05hDJoLxA0DEOsi6jfQAbLRgoRHnOHAC0Jb2cGKUSu7C9S4Ur1LB53ueH8Y04+Ha1as2NTtjpUzJjeGS3rKzWb0PBrswyrWZvyn5Zz8wfO5CddzTJ9FmZa3dvHmL3b4zbr/88ENJOAD0cXhBXJg70T9Fg5D+Fm3NhdyQh8NJ179kjPf392ldAiikPRiPyFXwe88995zGK/ECfNPBwL179sEHH9iFixd8nZCesMti6FAnY1XZDWkcoi+Y1q0wSCJexAo5hcasSzawHrGmsO+BQc08jU7n8MiwQGHmXPohaxolvDqgU6WJ70eID8xG5i7m0nU9axNr2TT/Hzp0SNdELuKTzz6VtijzIuOJdmDNkiZrKkfGEIb9APq5zFshYUDM3JG6S0Aapd8hqUIZdpjFMA/QjmJolssqE5fe8hLzIZidK1euUBxh2tN3actw+2Zv5gfKHCCwv3CtxvXrBwWOR4VLSCFoj5D+43BQMhSdnTooY62VLmYmo7mWwxtM08TgLrg8gCRdrGTbt2wVwzFbydjN27fsk1PH7cHMlFUAHM0PR4k3vxvs2d5uN41hDg1ZGfZmqpxJgHEY5NHHiVPsb+kjzBmsV0ODO2s5fy3zqkWgFoEnEoHa5PNEwl67aS0CtQgQgd/9B79TESsrbU7ZNPNhY1ooZwQCRtmzaybltEmPsiM2eIBdrtPoLEW2baHN6ImGqQSHZIIP4EQ4PEaJlid0uGk26OeRUJLoSmsxuVmzcYvy4RAElxaZAWq5RqCXzhQEmgGA4Q7I5jkYkiRaoSuW0DhtnFU2mcq/eEdP9JI7bNo0Vsuvxbhp0sm2StIa/GQfRgZJAky0DYNDtnrVKnvlpUMyjaFsb+TGqI0/fGDtbe1V5gW/JzZmLmere7p1X3QVb9y8YePj91I5ON+5o82uElK0pRYWFBcv/1qumPK+4eRN7IL9I4ZSehsSGdh1UfZDm+FkSckTpaIAcLgQb+gfsNdePiQdJsAFkkqVgNcBtJKgu+lPuJ2SuHnJJImfJweEj7ZxswnXV1yQBieGE41KLMRkdaSgWlIdIB9JB8wZTEuOnzklVp1r0wWD1tmqN0a9TItEAXYbjsNKFgG7MaMBUFq7Vv0cZhtJEPHhWpGU8TvuNNqajI0WxZ7kvWGmAEbR/9F7BNACxKPPA1IyTogp4BZgHUkebRE6lsFs8/I8f2+MfEi+EO0nmSVhovSM//+zn/1M/QrNNe7JO8HQ4bpXr14RmIbWo8wQAN3kZlxSn4DdSDnw3n37lKjv3r1bz+kapIt26xbMvUb1M+JBwknpl8qSAYwxzcnWiZVHKTjPyjOR0NPnlZBpPDfbps2b9I48O32YpB4AjucgQeYZYVUCGv7oRz/S7+zds0ex4h1GhkfkNMrPaVPfEMFsccAREISYwSh25rMfOjAHbN2yRUBAlIfPz0/rfaXhWSrr2QFLnRnmwAk/J56hCal7ApSgh5nYeMwPvC/zGmwl14uFLdqmf/OyXi+dJSEFYKOUGNCN+PJzwCXDKV2AWVm6scePH5eGK/NVKeOgiEDEBGZG2awn4F7yS2LPd/oHBhT7R5MTev62llarr6uzf/edX7MNA+s9dhWf94KNGHIUYYJBX3P2MYAjBxloODoLCiCG8ePzqzMjiUOAos5Md3bRY4Zj0coCIk2yA5SVk1SjH7lU31EAftIH9HJmB4Y8YYfF7GW2/J31oJh3lmCAlNwvwC4HJh+DcHyP5+bnOHhniq5bJwBbMiGpFBrwpsHnpACpAuwVoEFpsZldGx2xd4/83HKlggDHTDZjbdlOWiKx8zM6QMCsgn544cp5K5YcBOdZuLcDLxnrWbXSnt65QxIEMKeZ7xyU8Jl45fIVtnXrNjHrAOtfeull9TH6fC7vDFGPHWtalCUXrVig/3GQ4+AXZh1exjtnpayblWzbuk19EKYeZZ+YU01MTiQDuIyY3YCv/I6brnmZu7+Dab4DHGJ9y9OnK846Z6z/J3/zb2r9+f73v6+DIDQVeZ9w/qY/8/8DgGEvEexSwDcOIOjT50+f0bqCTAR9+9DLhwwgCUkPDjs+/uhjuz12WzEApON9pIc4Nam5gWsyH0S5vPctlwzgQ5+AnUzZMIeUHPjl5uYE8MGMe2b/M/bBkQ809+3ds1ex4KAGB+lgcQJocc1lq1bocErgPeWySC8sdyMY2ltl4Gmshxkc480PQZHleJgO3yi3bxSbcefOXZr/P/zwI83v0gvk0Da5xvMerCvEhD5DWTNjFWCcd2PdZbz29/XZjp07NZ8Qp4kHD3VQxJxz9+64SpoBJZmj25cvk1YzB3WsI7huM0aIP3MY7wKQyIEo0iDXhof1/qydaBDzbvQV9locPLHueAlxSb2agwjXWfXyYp5PcUmHE2Iq41a/pGqCtkRihX7Cfob24tqUPPP+7jTtGszMh3yvZVmL1gy+17tuncBcWK/M9w/H7+uggH4mg7rkZM/eAOmBrRs3266NW9Snx++N28cnjtn9qQkf3zp48b1ssOyJa++abutoaatWYoSUjuuUw5J2XVWVXNc3CKhljVmYh9XZKKYnsikDQzXAsZZ51SJQi8CTiUANcHwyca/dtRaBWgR+Vbr63/ze367AfGBzBMshAEc2Uo0tLuQv9lRiyvDzAJUk9l2pCNghaYvTeQIbjBBnqTnrgOsANOCmSPLDppUERokDJc4k4HIX9s0qf7oTqWs5wqbifsGa4T7BtIxS8ChrivJvwILQPAME0fsBnDTDuGuslsKwgXQAwQGs0FIi6SKJB2jgGQBnxbpLJXpJzd8ZOknDifclXmzSV3Qusy+88aa1N7WYlSs2TlnlooOZgDsAlCQrJByACi1trWKGAXSwSQUEIlmhlFNlOxXTJj/0ktjcSxsrsWAi0SLWlICyWRYTkQQ8lZACppCUAhIQYxhZoW+FwQ6gwblzZ23z4AZ77eVXXGtRTCXXYfOkv2zIfXnJn7OyxFCQ0Dpl1Oh3ugi7JyHOEFL5+WJOoHIwHsPNOEopeTfiEYAOYCXvcuf+uMpeSYjoO/Q33hv3zGOffeZMJjQIJyZ0bVgOJCc4IlOCtq6vT0kX/RzNPgDDADXoh3xIfGBGuDh+q5dcz86IJUs78cGsBq0vElUSGhIx7gfY6IZCzvii36nPzcxKw4nfZ8zgVKqS32PHBMhRdsn9YTgCOHKt9957T++G2D7xAJCgDUhmZJAyPm67dz9tCOzDpJGrtcGynbXRkRGBZJTaAaJyP9hHJO/uRl20FStXKE4korQvbQAosXXJs/DziGmwVGHCkgBeR6Nx+XJ74YUXNZaOHDkiUxpA51WUP6f5AtBzELObfN5++Cd/IuYfpZkknDwj5deMay9Lzjw2C2AekA5fXoY9JPaSBwBQSAC1wOr6esWSPt7QkBGTKz5ck9jBiCPJ5ZnoO9zHAQJPiFtJLpFlSIk3zwrgQlkecRGrMWNKfnk/noFndzCIcskOOYbDxgJIB3AUa5c5pQpCTNroyKgADYFkjS0C0cP52Metl34CKOpQpC6rZDn0AOmPsJgAaPK5nDVmG+zXvvmObRwc1PgGcPQyTK7moK3YiMxnmBig/YfeIcm75CsAtTKuq5ckF5yJ7Icn/zzA0cEcWHyuzQfgyN9lVDKNrAAgTGdVGzAAxQAQmYNUWiuHaC/nZb7UM9XVKX5iOCa2HKCVSpRl1OBMydCidCMcNxtTSTWHYyV3QXfgzNmj7jhbZ8V6B0cBgGO+9PGftfq6epUxD18ftXfff9/m84tWIGYYemTbFbvqXNHRoT5OX7g6epXA653DOMtLlOuts7VZpZgwromPTEEaYG4nfb7WNoHtaNqdPXvOJRtSqTkMy/gAnKtygKoBDtMKPu8SZNqBuTHWRatHZ7NBLGPYvGIhpvJenoF5l3jAbgfcdSAIgws3eeH+UcbqjFQH5GW6AzvuV4cy3/nOdzTevve972lOofQ8QFHiDmgFuB8HlcGMJfiUmT+1/SmtFaeOndD4dnOirL300kuaB5kTAVA/+/QzmblwGMhBAfMU896166OqJhDQhZldPWWzCZxvcFDUjYjaqwc4zDP0lNZmZ5oxnxOz7373u9K+Hdqwwef/uTnNkRcuXtRaT78jPo0tfuhCvF1CxEE0dAqJE/8GWMwHF2bmaADKYPwzthmH9HXWbBjtzN20E30cLdvLly9VKzm8nztblrJcwFDkU+iroT0tkHDlKgGSvWt71bf61vVZU7ZecwtrHZqPMdfybHsP7NdhJw7grBl+oOpjAMCbwyvWM+Ya5By4Bn0PRr4zEl03knHHgREgaBwwu7ZxRWM4ZHSIDf2auZR3krle2me5rIK7gBNr5l0+sFJZd60Iw7hR86AqZZZIr7Qt9/ZlDQ4jNjQumf/v37mr6wDwuVGTazmL2d3YaP29vbapF8OvjBymj548Zg9nXB4lAEfp8XZ3Kx7Sb0aiQoZ5bhjI3OoHO8wL7Af9MIb70K8uX76sQwbumck06BlZe9bXAMfqvFb7P7UI1CLwbzYCNcDx32y8a3erRaAWgSUR+Lt/72+J4Rhi71EWpE1tc6snGvX1Kg9Be4eNb2gDsRFn0xUmGsE8imRSJWBiZ3jSHMYhABnospHYUooGiMXJNglciHuzyRPYMD9f3fijFcemk02qsxiLKrWjpDpctGFRkrDzczaynMgPDq7XvQTyUfaspNwTVze4cTOFoMPoWpyiw/ZpQvvNSw5Jll0byl2a+Xc2xoBMYY5A/ApK4grW17vOVi5bYa+/dtiWtbVLJ+zytSs2fOO6mAqwCmVOMDcv0Gbjpk3W2tFmjx7i+gxg0CiAgs0tQBTPMzIyqiSMtvDSQGfdeQLtSRfPye8ICCTxTvqZeuN0XVgWPLMztFZpc86GGHYe1z5x4oRtGhyyN159zZ2MAQBURuydR5JiGdeE4v0Bi4OhCnOKfJh3lNbX3KziLmfRcsWm511bMcrBYd6RbJDwwk4jGa06KJfLYljSF9C9o4SUhDHYmrQHeoTo9dEm6IEBEHly6EyblqYmW7e219b1rlOpHGXLN27eVB8gdiTmgGeTE5P6fYBfEtTuNd0CasRqXL1aTtMAPiQWlCVTdsa9KD0lmQQ8JpawcHhfEmdMaQD9SJpxH0a7k/t+9umn+v7+/fvddCWVM9POjEXK+gBMAS1JrmEPcjDgjN9GxQOzEwIBmyJ0PHkejUl0z9ra9B5RjggISh+KZPvihQsqK0STDpYgBwE8D+Md3TfYIvRLPrQR93j50CGNf9h6tBO6a4z7jz76SMnppo2bVJqMRicAKgAlDBTa6cgHR3Q9tDtlXpLKBOmvKimkXI0EP7FXuY9AmiT54GWwfpjBfzCNAHkYczCJzNyERYy3pA1Hf+PvAk9KRSXkzCGAHLoWrFiYdgDjBbQeHaQjiUdbkHkP5rHkFOqyAhUYa1GOrAOX1jYBjjA6Q89U5bON7gavMm0c5aen7MTxE645WTIx02hHZ/B5Qkw5PYAH3wVc5lnFoG50RikMX4FS+YLYPRwIrOjoVL9bvqzDCnnXoQ0zFEJGPB3QdbZclAtyb5W8Sg4wAXfJgfWvAhzlzKtDBAccCwJQ6jSXkezDCGa+CHMXBxX/3wzHmEh8jXDNw2A4hrZbAHwcWMAgF4C1pA/w88e/CzupYvXl5GTLBCX4w9cgHQL5q7pZUMyJSddRDOyGrN28fduO/OIX6hcdyzDe6bD2pk53qc4GC5/SYjdWm5hyQyNnpvnBiuJPqTYHZ5imFArqQ6x/fLg/a2dLe5tkNxjbp8+c1jqnAz36F07ViZXOd+l/UXpaqSSGLaxMsTm9NFzSGSqRL2mOZFzCZgYIZj5ywNLXMsYNH/q7jo90kFewxdyi2MTSO4Z5y1hDUzfFk/X2O//pdzS/fO+f/TO7g0SADuh8PQ6GJ8/k1Q6QypyVxp9cG4My+u6pY8cVFw53eNeXX3pJcz3l4DDv0CwEjHUA0SUEmKMuwsx7+MD1CFM1Bn8yn/DOlLv39MBABQCsqF8yLy7vXGbr+/pVPk0fZV6Fpck9+B0YcdxL7XH6tO4lNnpzs83lFqou0qxVet9CQf8mEL+hQYd4rH23b3Ng6OBcmI6IASvNUgesAF4pb6cvUBLMYSKg8+zsjN4T5isHlgCHHGQASEpaY2pKayX9D3MgSqMBvQDy6HuYuGwe2qBrsy6gZ8haevLECa1rAxuGZHZy/cZ1N19ioU4s6u3bt2tthIXth66lpMvp5fTsGeTYvK5Xazv6k6wvUSHAHMx7sqdD33ByckKgK9rQxAbjLD+gDN6xMyP1b8z1iVELQ5r+hcN3yK1EBYHLQWSttbNF7yXZ1osAACAASURBVI+EBweHzBl3xsbU52al7VnWIYAfasJ6TRUW9VmBh/1d3Zr3VYJ+6oRNzM04sIlhE4eUzc1aJ2lf9qudrW3WlE16kmKKYzbl84GDjT6HwiZlnNPn/PCLtRhjvlb919u3tZbz1zKwWgRqEXgiEahNPk8k7LWb1iJQiwAR+Dv/9X9eAfwJ18XYaJK0lMxPloN54mAdSZWX6rIBdrbcciVKbPbCaZFNsJfbJnOAVPbGBpBNNb8PSMPWk6SHBIBNJhkEACTsG5W/JpdOsYuS8DoshAAi5R6dQFA2xZhvwPjgw/PBNugf6FdCRkLibMrF5HQKK+8xQKkSv+SESALJBhvwLdgyn+8xztIBcCTpY+NMrNDuAdAkGV2PscayFXb4lVdseXunVUolGcacPndWm/zQQCRubEaHNgwpCYV5gAA7ic/FixcFBL7wwgsqxSQZwDCFuJDU0Ca0lRxjYSsl/UE2vmz2EWH3NnOzniBCEocAgXkPNu0kXfwHOwGgjMTlC4dfr2oPKqE0SuXqSeOtXHbjCIAa2oT/AHlJ7h488NJPPefsnAAJkgfeE1YUABP6emzoQ2OOZyDWJKOwLGARwZahbxBTSnz/2l/7NT1PaN5xD8Cysxcv2JruNSqVpnSRkrUQdZ+dnrFlHZ2K46OHD21g/XqBPSQSAGmU8PEeAAew7xgPgH3cl+QuyiWlwdXcIsYj7LoArogfSR2AHP0bpgVAIe0VTEjAPhJrkjLYOzAEXV/xgNiP9GeSfYAuWDz37z8QuMX4EmNkdkbtBdgNY4nnU4nf/JzuA5NQOoo3b9rQ0Aa5cKOZSB9CG404nTp1SuWggKf8HSYt7w6gp5K+QlFjhfeBUSnThKZmgZw8P3+HccmY5u8kewcOHBCYeuH8Bemq0X9IWicmJ+32rVsacwJ+pKs4JbYrH5I76cQhsTA9oz5E/4BRIiYuIFgWQ6AVmlOIXZTME4dof64L0AeQ0diIwYzLMUjDEM0uwJg6N24gmQRc5p4k7kp8YS7WAWS50ZVrwBYFVoTOZzBvGUOPjUsctCKZ9SQbRhBu5gB+deqDdckxnX4jRmQmI8YZ7Je7Dyak6wfzh7kOoIIEFv0yxo8zVk39j/cleQbwRtuPuamjtc1Wr+qyl154wepKzrBb27PGyiq19XJs2lUAmw5oXEs3gCBnrQPywtRxjdzQv1MMCq7FG0wrrkffA4jz8lkvXwVw5EPceX/6tMyN0nxIO3DPKEF3UMqB43CeXcpEFGuSeUxzlZdeq5kSazNAnDCNYe6I0vFKsWxN5iXT0fasSzwnQFtOBySPTcP8GWFBwrbNJ0bcOjsH8DM3J3kAxktT1vU+PYY+7wO40E/1LwC5ydgs3KBZS5qzddaYtC8DGHXApEFgNIdLAMU4jMMo5xlgM+YLRVtIQCIvL13L0KPUnw54qBxeYKMzPKMUGqCf8lhAUtZCSqoFnC/knF0rAJ61zqU1ohya8UH8mY+IDb8jMIh3k6N3RmP9t3/7t/Xc3/vud+3W2JhKqj2u/MnhwWMmH9cOJhjjp2/dOklIMH+eP3NW8x59nZ8xTzGnUB7MXM8cDWAqLUiVrmY1Bh5MTojlW9WYTIcQoTXI3L9JmrTt6pOMLxiPyzs7bbB/QHMAewnmsD/4gz8QEAZAu2Fog9YkWO4qUV9Y0FoE062UqYjBznjUGE8GIQ5mOauSdQkAjvfhQEOHaMwvGKD44BPDG5AR/V3Y5cTMD/NgDN4QGPn007tt165dis2pk6fsytUrWp+ZGz795BN7NPFI9+RAYvPmzZojBaxxMMG819ikOZ77UA3BQdfFS5c0NvPlkiom4jDOx1GdWJ6sxewVYLqzp4nqCPqCj1f2LJgzNVc1OoMBTt/h4IoSdg6t6GscWnGNF198UesLer20BesMbQXz0fuySybwe/Q/mbKxv1xE15Kep5tXn4F5sqW5wU3JGtwFnPcJd+p7Y3fkAs4hEAcV0edZTzh0wMhvx4ZN1tLg1QnHz562iYVZ16dNcwLPg0Yn44v4dS1fYZ0tbXqOcL1mfnVtXTTOnSUKk575mv0YLFeZzLW6SRJzSd/67bWcv5Z61SJQi8ATiUBt8nkiYa/dtBaBWgSIwN/+r/6zCgkNGyfAOi+JcqflfKkisIiNkxtjuM6aSkcaGvRvbKLYvLPx5N/ZeMMMgKnA32FEOnuypN+JhJFNpUqvUnIoZ1QxKjLaLANqcbofbtL8Lqw9QDZ3KvUkmt8hCY5y32qZXrmsJJjEAdaYzA+SIzMbcRIxZ1ZiOgKACmvJ3VF5FjbnJKuUNntZnhvEOIMjr40lAIlKaZPRDckD70S8SKk3Dm2w9tZWe/nFl6y1oUkMnGujozZ8fSSRKVM5X32D4i+XxlJB78jmmcSCU3K0+0iIYAzgwgzbgU0vF5HGXXLdDpYSMRY4la3T82jDDeCYQMdgdLIZf/a556yra5WNjd2RlhiJDf/OfZ/avNXePHxY4vJRhqoy8JkZm5mdtunpSdeVKpfFLIOhAOBHAnBn7J7+BISjfBnWJiVkfKextcWBUtxjMdVIjCOVTcIs6ux0o4z6epucmhLwSBvfHL1u3/zGN5KWoZtxEHv0qq7duG796wfENqQPklTSfrTljdFRK+QWxSShb1FS9tkxL20FFNu0ebMSWcrqSOQA/Hbt3q0+TdzkzDo5qWRRDDYzJbNobNInAK/u3HUTHPobIDcumrwjCR+JKKAgMUU7TL/f3q4+RpJDYkt8iQP/nw/sxa7VXWKsEGNARpJLwKjLly7ZU9u3C5Dnfvzuvr37FGfKqSnRBoA7dfKk4vf222/rux99+KGuTbILmwrAcdvWrfo3Sst4N1gdxIBkXBqUlBBXKkpCSfAp2yPuAJ58xEhkbsjnFSM30GhV8gpYGtqw/JuDIg7WkPyJEdPUbPcfUOZdEAgRupsCxurq3HRHWnQPFDc3GWnSPOE6sCUxgGCOdi5rFXjJ7/IOfI/EORhnJOT0JUDz6Sk/zNBYgUmY2NjOmnNGNu8QzG+uyfjy+cI1yvg3gCDmAg4upN0G+yj1mSxmKIk9JhCmXBZjmcS7uX2ZzDwAjbmuM1PNcOjl2sy1HBbAsAWQkJkW4DfMy5YW62zvkDbpm4dftzUrV9mDe/etPpuxtWu7k96Zz1euqxaMPgfxeP4wOwq9u3Cw1zui7ypmnoOD7h3i7eGA42NjlqIgN5P2KfMTzCrYWyG14KYhzqykzfROySQifubagQBrgBEFK8qPyUu9+ZmXmFNSnFdcOLCSy3LFtL4AYHBN4rGuq1vxid8LELgEy7HRy7P9ACm0JB08RdsNEO3Qiy/Z6PCIXb182XrWdNsK+l99o68xyXiGG0tfj/lK5mEcZLm8B/dmfmV9a2cORr9WZZh1imMcaGXqs4jL6h04MAGc8TWtaDmkTYpRFu4lyuFYzBpTrqB16lIVoV/J2g2THFYYhznci0MQxl+wcWOedfkBDLWclRVMUdjd/F0ALYAjzG0Z4PCoXkLKuPjrv/7r0vr9wQ9+INMTjGv4Ps/GnyEJ4LiyO2zT9oxd5hc0BBkz1y5dVjsC0PFVgCnmShiOgDyw89DHjfEhtvzMjN25f8+N1KLcvqFe8z1rJHsCDgp6uns0djmoAfATuFUx6+1ZK91b5i9Y2DDJOdTju0hl8Cd9mTEomY1MRvN62zJkRVyigWeOvUxIuDDXcV9kSogvestoIAoEbMQUSaiZAEwfURmx/rpWdWnOoz+x16CqAQYmc8mZ06e1B/A9EIeCnQKPGSewANkPMa/u2rlL+wBJVDx4YNMTkzoYoiIE1iQHQSG7kkvyJjxNaJzGfo7+zbjXPF9P2TBmelRBMD5dbzb2GLQTki+w+Rlj0fcxifnCF76ofgkL/t49l/64cP68jYyOqCKFfQj3Zp0njmGmg+EXv0OfaYedquoJl7rx6HnZMqBnb/dq6QfzTFqLMhkbuz2mcXf92ojGFId+YqBKkqHBwcfmeuvp7rYtfYPW2tgko74T58/axLxL7WCORD93WYI+XZ/3W9fdoyoVniJMrry0nZjA4HWpDwfHH8vcMIeaZbW3pB8MbthVy/lrqVctArUIPJEI1CafJxL22k1rEahFgAgAOLI5RNONE3M20wAp84hdN7omn5gscp32hCJOjGXqkIM90KyTajZpbAZJCsWGSG5/VZadU2lSuUuHgAeATRJp6ftJy6tBZb1s+rkG94wEOcBH/l1JbWJrBDOHpJjvuOkHCdeYEgCArmBcAgywoWZDT4IJYEoCAKMJNhjXIKnyMuKyNbe4Cy5sOUAaNststinZYvMJqEWiyJ+RGMPGY6O8acMGa6xvEOBYX8lYNpOxW3fGpBPmJcQAKG50AgOjrr7OWtFBqlTc9XVyQqAoTDeSCZIHOUXO4ZrrMeMZoiRJ5XHJFIH3j1JSNsiAliQNtK8np15it3nTJnvp5ZfE/iPB43oAj5cuXbYV7R020NtXFejnmYgHiShabbNzziYDsCQBXLu2165fH7XVq9fY2O1xJYB9/X0qWUPvaU1yYF3Tu1YJtBiQYjRSbtSi55FLLpp6Epb39gQE5bnPHD8pJ1euz8/YzBMHGD33pydtRdeqVNq2vFpKTjIDQNfZ1mGrulYJNAAkIxmnhBpn16HBQSWvlNvi3uxupBmxH2B+4IZKMo9mF+CYl5BOi03IswKq8v4AaME45ZkBF+iLMD/4PmAX73f9xg0libQLCZZYGpSAq1w/K7ASUBezle3bd9jw8DWBzHv37lVCCcsVMxnAVcrI+D2SKFiF3B8NStjCly5fFlvn9TfeUB/99NNPBQKT9JNEwYDEkRSQFyZmlIQSV8Yi78R/oU0pt/qk4wa7hLbnfvRRGLXBVKPtcLUmjgAEJMMCCZNWK+OKNmAcAW6R+MuYBR0+nJVTOSn9OdisgLVR4sm1eA7mFe7J75O4t3c22yxl54k1zT100JDMTphrYFA5O9idm/ngJOu6gs4M9PnEDVQknZBYL5Hs8qezflxjTYchjTiTzvszwgRKJdVRQhisS8YCY+9n7x8R64fEHh22ZcvRUXWJA0Bk3pc5i/dnrAF+MP5gIFFWDXgyMzllrx16xbZt2qxk+9Kl87Zv7x6VhjqA6OzAKFF3BrQDQMRW/S05SIebcDD4BBJScglAmWQaHjMhneUn8LjOwUQkMmDFquwb6YtkwsMzBLM6QMNgvktWAdZ83rXc6M860MjN22LJtXQ5GPJyZtYH5gPXM6Qt6V+MZ8By2nxtd7d9/UtfUbsxhzH3M46Cfb8AUJdKewM40TvAIswvar4CwH1wd9xGr43YwX37bd3atQIyZdRBWXcy3qFtaLtyBsb+nCQFGFM6mMvn5T59cN8+a65qvfmhlgMnFP9XbL5cUP88f/6CnT17Rj/jO/OLeZsuOis0/gvZDOJZKqN1F0Y7OOkWtcZRzn7jyjX1PcYYhi4AQgBU3l6+5wmNRjcrCqYp2nxdiU3MHIep0IKX4tMHVK9dUT+Hxfytb33Ljn78sV28fFkmYNVqBrRb5+eqh3dx0CVQJgODd8A2btwkgP761eEq4EgfhcVPGzDP4WAPQMXhDWxGmOncm/l8ZmG+6rjMIQVsbjQMWZt4T/YQ/CkDtxIaxR2amwFNYQUjH0L/p+T4ytWrdvbMWYFy9N0o3aWtORSJPUxLh5d18x6sB8SU/gkox/yP3mEAb6yvwyMjAhABQF2W5jGjlPgz/9B/OGDA2V3/Njun8YkBHOslpdl+mAebsywtR+ZvjIBYz9kDMW93dLSLUUhbzs/O2Yply43yaBiUSKOcP3dezy3QvIn9mevPLmUuqm+qfd2d2XUPG12/1pJpk7SUFzXmWPfYA8FaBxQV8N3QWD0g8vUMg68227dvr9YaNGyZv2DfAs6pikaHhovaA8CW/5Mf/lDAKnIm5Tzu3K43y/wcOrq0yZah9dLPJLassTw/juy0xfVrw1pvuV5UHWjcoS/dVC8W6PLmNhlFsWaevnTeHs5O+56BMv0ErNPPY20fWLvO2poxwAE4R0sWsN7XQzQc+U9xSxIVvJez8DkwKNrk5JT2yYMbdtdy/lrqVYtALQJPJAK1yeeJhL1201oEahEgAn/v7//dChtf9MpI9En4hq8NS1upZG4SEps1Nltsypwx44xAEiE2gM4o4iTfk0M24GzGOfEmAWAj5no9JJLu6snGFxAvWFFs2Liel7ghwt5RLccLZgqbfDaBbLzZcFMCFeVtXDvuD5CITh9JOifVPBMABcwygBP0hwb6+911G422xCqS8UliQ8IQYLMLOEXiGixKEmo2ubBr2HADKAEScA1pRaasktIdNreHX3lV+j9wfYZHR+3m3TEldiQZsAdJlHg/xahcVpJNSTWgKAk5zDbKvo784ohizvOxcY+kn7gB4MHkcBZSXSp79k02z0vpLIk3+k379u3TdxChBwAh+duyZauARN6fpAKmHAyDVZ3LBUYDzpKg8SesNHSLJqceeSl8h7cTjIfTp08pGSoWK/r3FctXCNQjTipxQhOrrdXLXgFqEmsC4xqSfoA6GIPS5MtklJgBMPFsHx/5pX3hzTcFbML84gOgpoQM9lKdM0Z5vnv37+k5zp8/Z2M3b9uunTuVKI8MDyuulKcd/eRotfyWa5FkkaAzDgDZGAv0G7kd53J6JvoBY4U24zqUD8NaBLClHPj27THbvv0psVYwPTj0yiH1ZRIu2oD2QB/slVdeEXB88tRJMXroD5iu8IzEmGQesxdK6yjBhdm6b/8+lexRGo2rKokeLBqeVyV1ieka5ir0BQBd2D+um0rpMkxlZ1uIoVcoqCSZRD/MF4Lhy3cAvkj2SNqjrI3Ekj7B7xMDxr6zO5xBBuARBisk/XJlDkMogVgO6NHW/K5KqovOllb/S9/nfiSufJfEV/qpzDNiGTKfuGs1fZjxuH79umTS4HNQMCqJOffhu2JsJtOXABzR8hK7RclmQEIwnVsSG8/ZjAFSiVmV9Gt5Br1//WOmM8m9SmuzruVHvJmnmPfu37untjhx+pwYpoB5JPZbtmwW4IPDOM/l5i24206ICTU4OOQHGhzAoFM2PW2rV3bZ4MCAPbgzLnbp0OCAvfDC85IToBw2yopVOpy0XJe+B4c5sHSYtwANo5xcoFapKBAjDlLcFdlNSh470Zdteh5mu0tCUBbMmGEOjnJcB7WcmRQlzAFu+hqQ0xwN3sH4AGw/c+mCzSOLkfQvma8Foqm8mL7kmmyMOcYsTrrEceOGDfYf/4f/ke5FWbSA26lJuzN2xw8vMHdQWz3WLYw5tFKX0VhGE3N+alrGEy8cfM4GB9bLICs+S0vMHwOO8/b7/8Pva+5AYoO177XDh+2bb79tbRxwsSJI881Zp4xJleiaMwlhvB4/fkzPpTktl7e5ipf2Ez/aPeRF1Dvr3E2atRUdO+II6EQ/ezB21+fn+qz0fjmgcDa/gx8OPjsIL1Yo65W0gCtifzOfc1AHUMT10X+cgmUovUjvI4deftne+tKX7Kc//alduHRR66fMbNL8A+uPdYqhxLs62JgYjgMDYpQDFI5evfY5wBE9WcB05jx0TK9eu6axzRwfup6aw9LcL1OvtjaxvXFn1uGlXKuzanONk5kZMenQye1asVIHMWgj8jMOjI4dP24nT5x0digVD03O/uQDE565lb7X29+ncnDmdfYsHE5ycMAYAiBknuRZmWvp+1QM0G5it6Yx7vuHepUCc8BI2TVzIesZ70Hch4dhAbaoEoD5kXHNXoX34uCR/gVrPg5ZXbIGN2dMldzYB5YeBx+8twD86WkBhJpb5WLv0irhdM544XfjcMAPeJ35ynjn55QX8z4cyNG/aFwxIJesObQp5ed8OBjlnVhnGZfMdcxpgIK8U8/ansRczem6sBTRB/7DP/xD27Ztqw0NDtmj+w+q7vTaYwKYilncYH1rVut9xIxvdmZuAI5TD3zcY2jGd6NkndjMWEEGYcuaWq2Mu/jMjJ29clEHliqnXqLhCGDLusyec/26PpVg+xrg48f3xegJ07f9JCEOc+JQnvE9O7ugtmafuGHT07Wcv5Z61SJQi8ATiUBt8nkiYa/dtBaBWgSIwP/6f/yjCpsn2ClsmqMES46BWRwCvRwqknE/CK8IUKB0mM0iJ/qeEDoTUsBkxbRBhu2kjWuRRMANGfiQTKtEmwRBzCZMTAoyqvBSKU+CSR68pMfLp1XK1uS6PACSnqQ5WMCzuDGNGxCQFPBOlFCxP+Q6PLuX45G0uhFDJILBoGIjDtOK54alEKyn0IF0J0bYVSYwheTOk3USuHoryGCiztb3D1hrU7M9/+xz1kFpT7EkhuOMSs47vDyowZ8BEDdKx2BzSEspaUmRsMBquzF2KyVBbGLRJnMXb7nXdnbqBB3NSY8vJe95lTgTe0qAaUuSRhgEvB8xv3/3ni3Mzekag0NDSswAoGB+8H023SHYT1kr7DgZ6cD2u39PpawkqrQH17h967YAEkCUABoioQnWGK7NAIYkKNIQSyJtwS7hWryPO99OK0b0xw/e/am9KcCxJznN4haMfuSsTc3O6//L/GUSM56cwDAYHiSjaBySHFHSynuQ2HJt6S0toh/oph30P9qTNgHkUl9PbDwxk0olAd0kN9IMTU7XgIYkRGhl7d69W0Dq0U8+kRECvwNIuHXLVrUFOn5Rsk05H8wenvv0qVPWtWqFda/u0vcBx/v7+lRyCPC0sqvL5nN59WnahCSG0RTMWiX86L0lzU7aHJMWErz6TJ1YJOpzTe74DthNjBaKeQFxwT4G0KNdicvEw3GBZm6WwhhCU9CNAWhPxlKA/IBBUeJJLAGcA+R0kX1nhvCRBpn07DCkygmscH0w17+Ksj7awUvwmA9cT04MLZX/efkmYDzPDHPKyxX9Q/IHsC4mcCoV5R6hOxq6hp9juyVGXpQZCqhLc5YnmI+1xPi7DgoSI0hzAhqnzHNooKWyb2IAa1ymW2gONjXZzbG7AhcAZ3ge2pm2wnGdfkeiG0AFDCBnpTmbB2fjc+fOK0lHczPaAUfkVw69rL7Bc9BuwbDk2fI5l18ARAktQ2IES5jxxXjj3lxPWnQ4mucBqL0kW2ZFqSSaOZpYAIAwdihfhDHMWoF+GozH0I7levTJKEnm7/zHXMP1RkZHFcPDhw8L+MYl+uHEo8RA9fLTYKYDnvD8zO9bt27RGsC4oR9Qivqbf+Pbij/jCrAJ1uTNGzfFusswNyeAQv1qye67VFzUuH7h2edlyHP31m17/tlnrb+P+Dr7Kz5eYu79Il9XZ5PT0/bd735PmpwAgMTw4MGD9uqLL1gbLNvoj8mohb/SPqVKyXKLeTt7/qIdPXbM8sWy1dVjCFWwYhlTHioK3AiJ+SbY7A4M+eEKB0Uw5Ci1BVyCRc3cyxwBACqzrYkJzZFuygMrz7WMg4UVzGTAOA5X+BmMwcGhQelL3h0fs4XF+aSrmrWvffWrYsV/+smnduzTY5af93J/Gc8UitLr1Vhg3bc0PlLpNsAVwDL9GxYfLN/QO3xm/34BVpiMXL9yTf/OOqS+myQJYL4xnmD50c4C/KkQSIZKy1chmWACLJk/GV+sWYCCzB0d0kreoHEEo5C4Iq9x5uwZq0sVGqwBMiqSVEKzSq1xKEYuQAze5cs1P1LyjJs17EeY4khf3L07rnGk9Zl9QDIYCUkYxhBgI8Akcyd7FOZJ1jTaB6dqruH7Gz8ckfGV3tUPGZm3Ys7yuTQOV3yMii08O5cMhXyvxV5nadUJa4LvOcJpOaN11kFlN6TB3AcDsJHhEY1x5i/ekTGBQRhgMgdRzF/a66E129Fply5f0mEm77x65SobWj+oNZV4cZjJOomsB3O2a0mWBXS/8uqrMvF59ZVXBFLOzUwmUxbXjY25l3kQMJwxT79gDuDntKWczB88UP9/5aWX1W7SIOXQI+mQ6sChPqv+OTU7Y6fPn1Xpfqa+zjIAxBWzlqZm6+labZ1t7ZpHhgbXW1OTO8yzHgWQvLQdeD79bMk4Zw+bK5r2rrznwFBNw7GWedUiUIvAk4lADXB8MnGv3bUWgVoEzOx/+d//xwqJO5t/gC4StABWYDgGUABY46fLrkfEZjz0saS5iBA+IvkN7jLLxhU9HQfzSMwpnUZbygEcTskpqeMaURLMnwIHljDbAG7Y2PJMYkmkJIONJhtt2AIC1WD8SZPKmRQAImHUwSk7m1+SDGm+AejlF5Nou+uHOWsQ/TUEwD2ZDmbVXzZfiFhEqbkznNAUdL0mnp/EjfIttNZeWAI43r1/T+WCsBj4qEwrmTSg0wf7jaQa1gbPe+SDD1QaC5vn5p0xJejEAOCHBIVED/AILUbKmdF/VDlZKiUUi4syvQW0L+vEXCF5jyS+rblVoCnfQcyfsuJbt2+JbUdyBbsSpgXAMSAe8QaEYWMtncWGBoFVKkVXEu86X7Qb5Ups1rt7evQuAQDxTNJ8bMHYxsvgYOKgO+isG3eDdHaOJ8CYrFy9fNG+9tWvKFnzclFnXGFw89nxEzY3vyAgEV1G+oxKAotFAamwvuh/6OYJaEyuocSchJKfkzgBmPBc3JskiOvwvn39/QKLeG+YsZ8dO6Znd33GRdu6baueHTYi4CPPd+XyZSXXvAOgB0kS4wJwP5h2jD1iTkJGTEqFRQaLWDIOZrnBA2NqchoHW9fnBEwCoJKpTC6newR4HkCvtMfQ0ET/sOzjTswLaa126PuwwOYWc2KWiZGUWE8YRwA4Tk/gIItmJY6v7rqq8duMu3xWYECUlgW4FWAdSahKspMOXIxtMU4yrsfInAHgqFLIlPBHCXCAl7yPSznQlz2BZpw6k7MkZhF/R6NT80RyU2c+kJNoXVaJJCCRWDkA9WIGOXPNGT/uZuwMwMeMLK6nUmRpGTr4pbkhaaI6WKN8t5o88w+AdXce3NN3GQvMRbQ7f6mQIAAAIABJREFUbYzxxqWrw+q7EVOuw7OGTAC/x1il/DAOaQAoAB1oO3QMMaii/RmjAAMVsUS9ZNLHY5P6DcBTzJHhoi2dMZUyl1J7NguI5/tvvPGGnhUwxY1EAsDNeIk1Lq5NTXoPjatCQaBOyGF8/PHHAsnpP2L9pLkC0JhAaX5ua1XZJ7+LOQifN15/XXPFu++/Zw8ePapqzNFnpcVGOa0Mx5xp99RT23W4cezYcYFcsKJ+469/S0AUBzSuQVnWeJeTPABfblFsafpIMAq5N4Aj7umvvnxI4MSdG7fs4IEDNtA/YPV13sYCPOgrcr1OhjYNTZYrFAScMQ51kJSp05zZwWFWMtX5y5uNMoBjuWiL+YKdv3jJPjtxyqZm5yxbz/oB090BR/oI2piAKYx5Mf1Tvwf4J+6sDdJ5nZoW6Mg44u9ITzBfAw6xzrr0h2sacjjFy8RBUZh30T/pUzCtiTOA2GJ+wcoVX5uJGQckb731lg5vTh4/aaVF19INsJprSpMUIL7RS2IZg/RH4gnDHpkA5kqqB1xnuGTrqESoywpwvHbxkkAjvhP6g3F/ZBE4kIKdBiipMt9sVgdfOIvfkOEVWpSuPSvN02WdMnDbODgo5jh9Pw5B0c989733rJx0OHWAkP5Tqf7atdJFhMW9cdNGze+sGUhUwFyfXphTLKl4GB+/55rEyUjI2dxunMQBH0Cr6x2yFwGcndGBEOx5vsO7SD5CB7Q4LCN74NqJKm8X65dx9Dh1DNad5CiKRY1/Zyi6IQs/j7WWdcUPNnPO0l4COPJs/BugL+s1740jtZizDx6K5Yg2IuMJQJWDDw550AoG0H/ppZd02Hfs2GeSGWCeXre211564UX103fffVcHgKyjvIj2WnXonbbpoOELX/yi/dEf/ZEdfu01HRLPz7isRJVZnhzvnR2/XAcP7H/4/SipDsCRPR5jGZ3GKuAIWBjO7AIczabmZu3cxQuSTwGEFEBcKltLU5P1rFptK5evUHXG+oE+a24GtHXmp7QbE8AYe9MAHPl33s/J8hlpoYcJ09DGGsOxlnjVIlCLwJOJQA1wfDJxr921FoFaBMzsf/qn/7BCWSYJCZs2F71GwHzO5hbQ0HK9Hzb9AB0AZXEKzuaSzS9AijOUYBe6lhkbUgBHNq5svQAdnDHmumJsuklMAP7cNMDF/MXOqZj+nY0kGzw2lSQvABwqjRTY6Jt4Np6Aa37672VC/Iz7hhZab++6aqmkM/8oU1vQ7/IJ9oT0IjN1um+Ul5I8AAoFY4HncE0mZ8vERp53DhBQTLFKWUkJuj/PHXi2ynC8c29cTpH8HqAFG2SYBsQAsxLKyGANoYtIwkEZNckRCdqnJ4/rnuFsS8kXSX+wLm6P3VaSxXN4bNFJXEwlcw5eOXttpUBKEihYmLxPgDwkciSZGLHwbM8//7zrX4lJCisGw53FqpswCR3xArgj4eO73BswEn1BkhiZo9B+lJmSrJddfF9GA6WigA76BmYnMmdR6dWYTU1PVZmtGAjl5mbsnW9+Q6CEmGcwTBcX7eTJE/bhx59YseQgiyf+nYl96g6iPCPMFGnj1dXpZ/RJnpEEC2CQf3OgvM2uXrkiAEsOsfm8ki3pZNVlJMZ/+swZXZc40jcEqNbVCcwmhgC0YlUJLEMH0FlljBHJChQeuzUDdPP76guLC1ZmLFHaV+8MwGCPTM3MGdA7bcFzApxE4sWzw2wi2QnWD4wl/g22D6wNDgN4BpKqMHZh7MDyoE+RIalsGQbKypVivc1NT+ia/DySXZdPcOZysHpjMnUAzsvM6JeMHZ4tAHxnP7ueXLBrGIsOJvihBT/nA1BBH3UGs2vH8hDOcMy6sUmxqFJ/5h2AaNqgWrqaDjDErEzajACO9D9n+JX0zp4aeqkrDxZzC+8hpnXSK4zS0yjDTThjVfaBviKjoSTDMHrrhsrmGRcAfMyz6HfSb2bmFwUEhkOw9FxTqS/ji/eg/QDQA1wHDAJYkySFXNIdBAOY5LvNTQ3W3NigscfvwLLjPTHG4JoC6MV2xoG7VX2bPk1/7l6zRmWPlIv+1m/9lg4cAJS8/NwPLaJsNg5K6OeYU9APeyk3bWlROxw9+olKKuMQiO+HBiH/n/jwXVi+fAcQAsD2zTff0Jj76XvvCgAIkxPGhxv18CweG/oJZhQAewA/jGvKy3/jW39DcQQE0QEWJfszM9KnBVjnGsw9jEHm+vhk6yoCL7/8xbd0SHTn5i3bv2efDa5fL4Yjc3UA5oAyAfyVMlkrIqVRj9GOM9wBOtWfAVuXAI7Rr7kn6wOgIo7UFy9fsU+On9CBQrYBs6+slfi51gU0PScEANPWYVZE35UUiljLj/U6eS5fAxvs0KFDAtaPHT+muMm4Jx0I8Q4+yipaizioIoa+pjVrnqL0mP6XX1yw3OKC3o15ALARQJLyf1yUF+cwLHGHbeRLmDvoo9mGemtubakymUN6xRmHy3RQQFvEoRPXB9hiHbh2+YqALZiqrA30K8YWbHUAdsyw0F588PCB+jLzNwDZnfFxO3XmtErMVRUBe7i/X4eLvd090nFkXmbsyRTGTHM2DMei217rXl41sEyHWazj63rW6pmZY7Zu3ar/T7wAy9/94H0xTPld7hfzmuarpMtJjHFwJq70X8YO7w74dv3GdR1aVeeZpCXr7R2HIv7/+V3moaUf/s0B9IZkUuXO2YwZHTAkcy8OTt2UzOffOCwJEC2Y/LwffXBkZFh7CA6XeH7GAiZBgKrck7iyNsHUpt/s37fPxu+Na+2G7T4wsN62bt5sa7pWK260ZWidemWI7+FY9wDNOXD48Y9/bM8cOGA7d2y3+Zmp9Jquq/uY4ZjVoQvrUWh2fw5wfPhALuevHTpkrU0tKp3OLgEKWT+d4Wg2Mz9nF65c1gGRZZ0Rz8EIRmIwHHtWr1HFR9+6XmtpaaqaPmlNSaxd1ke1QQIgBfKG1iNM/HTgi3TI1qeereX8tcyrFoFaBJ5IBGqTzxMJe+2mtQjUIkAE/tH//PcrsCfYJMnBNzkzwti4cw8gyMECL+Oyqn4PG2sSOX7G7wFyhUGBJ3VzSsIAgNj8Anzxb34tB3VU2pI2a/H/2QwCdHCNSETC4EGbONw9Ke+DSVkqCfhi40dyFiWwzk7IKGGhDIiNMpt70okwlIEpiNEFWTvgJsmnQAjp4XkpOd8PF0UANe7hCb4zN9nMk9jALGDjK/dq3KMTOwKAq6Wx2fbv2VsFHMdxAy4XHXBNphV6v3K5CrzJrRhArlSqMkB5lxtjt5X0hfPi0NAGgU8YigAY82wAYMSWBB/WKu8GOOS6cM1KCDFJgU0i4AgNt1JZ7cQ1KNMEFDl75oySzddee00smSj/RqSe+/A9GIzch3uiswULkJ/J4OXMGbUhLCb+jDbk+8Qapg1lTLSZ4pjAO9yeSUAAkXhP7s0H4Aa23Ve/+pUqM5VnIuYkfZ8eP+lJSCqd5R2Ji9q9UrGnn35aSQ/Pxd/5d54Fsw3coNEN4x5kZ8Tv1s1bMvIgkQJAcGDY9Q/phwA4tB+6THzE7sHJPJV+0UdgP5LMRumigDsBQ4CR857YtrgWaOiS5uYpu50VkBCJIUkd7zpFuXyGclT02Ioaf9yfmPNcYmzBtFM5oLNp+BNNzHKhmMA7B6nop/QH7j2bW3B2KqCcOdOQ59GYmpny9k4MR2fcZNWn+MASDL2vYIwFqBj6gIAPfOi7kYCT5MZHGnOJPRVJZQCHzipzB2/dj8Q6leQGqA6Di3gDKngi6JIOcrBPQBH9nLbk3VwbL7QI3a1YBjAqSc+LAQkAANizACiXDCIctMG0w4FJPvEMxJrxg1M48x7sK+7vQEOfSu9JXAG+GFf3H03Z2JjPu2GIEFW7wW4CQAGQQCuuWgoOCEzfoRw9MYGDcb6mi3L81QJCAC++9NZbetfv/+D7eo8ikhf5gtiFzD8CPObnZbYyNDAofVPe4du/8W2Zdpw4flyvOTfnDFSA9wDNALI5SNj+1FPq+7Bp6UO87yeffCJAR8BcMu1hbIXuKm3E9xiTvDvAJoDCm1/4gnTyfvLuz1QW6YyujGLA7+rwSUC9syT37t2jZ/jss2Ni51NS/a3/4Nc1n1Emq37a2KSDC8b97ALPgOyHu/46SEArQlssCCj75te/Ia2/G8Mjtu/pPWJN1mVcIiPWKOZlAqO2yzj4z899jXRAXd+X3NtjcCjAI/VjAdllyW9cvnrNjnx01GbnF6wBfTyrszL/S5IZlA/fvOmAY7hrC9yARaf3cBCeWDCmASe516ZNGzX+AYAE2GO0k0yTYBYGe445tFpdkMrFedf+/gHbuXOH9axZbY3psI95AJMW5q2TJ08q9mjUcehCKA8++6zYaqGDHAx7N6yuqM8yDzMHsn6wroX2IG2K9i6lvDAb6Vcw6uIAiTEO2MjnyJEjklLgw9z89O7dmidOnz1jjyYndWCHhi/7Aw6o+E57S6vduX1bfYF1gvHFnIfeHzqgjI9gXlNez1/ox4CDWzdu0nMxtjlgZf7jEIxrwZDDVIg5hXVNB3PsFVKfCPkATMA4IGQs824AdRwioPnJXO7KIoBXvkfS/I9Te2I2cl1A5mBjx/xJW/PvMu4DaJS5FwdTLkXC8z/FYd7UlExmWIsBBF0Kg07qgFlUjMBa5PlwmOZQk77FfEab8c46RGZczrtTvA6iW1sVc9qbtZM5HcmOrVu2WHfXaul80i+Zb2B7cxhMu2tfIiOiPnv7K2/bj3/0Yzv47EF7attWm5+Zrh7IVAFH4pPxg1qegd8Pti4amMwrE1NT2j+88dpr1gbgyAFAKnUOWRzAcAcc5+3i1QAcvSQa6ZumhgZbs7LLugEcHz6y3rXd1t6WTGMSu3EpyKg9ZwIco+/HulhMWq3MUVu2PVfL+WupVy0CtQg8kQjUJp8nEvbaTWsRqEWACPxv/9c/qcAq4wMYwoaV5AFdrbv3H1ZLd7xMCC03ADYv1SM5BUQggaC8zxNBdKKczRjsHTasUXIlLR7LVMG+cA0GAAG8COCEzazrDDYlR0gMDupSSbeXTbPxFmMrlVEHUzGAR54Z0woS/tAxEgOliEvtrK4dLLlgRZHsRxkPG1rXT8Od1Etb+VPfRb8rARps+OP3KVcWk89MTJk2Euudu6uAI+Vewzdcsyycokk2Oto7xAri9/j/AKt6N5Vn5wVUNLY2C/AlWeXd+/r6pWVFWVbEl2SPzbnAj4cPlbjAjoQpRixgMx04eEAAGyf5ufkFMZSIBQAcCf/5CxfEGuJaKnPs7tZzwcC8fPmKGCgkViSFsANhwihRymbt8qXLihnaWzBZtm3dKgAT1iQJBuAXACVtDdOED+CHnCZJrmBgtbcrYaOv0Xbcmz56+cI5aTiS2ARwRVsCOJ48fcZ6MJNRH8rJqRlmHzGEibt5y2bp5F28eKmqhQUYPXZnTGAaDC+VT5MUJxkA+pXaOLEVMIcJ0xUSMZIq2gNmVDDIgmEIAwawFADV3c5bquWLxGp6alptHJqFMn5Ac2x+Vu1BEhUABgwT+v7U9KyVw7G3VBJgq/GYtLDU72JMZDJKymDUqDwb8X/pT/mWg/4AGEGb50qMrccyAvy7dAgpjZyd0nh1oN71w3gWxoSPb2fdMB4ZH/EJRmOwlwN0ddAktBAdtFP5pcrU0F6NcmaSZk+u3RHUmY+FbKYK1Eu6YHFRmpiAPmHypNJrzDfQag3N2EpG+py0H4CTs6KdIRkly/Q9mFoOSM+5BmVuwcbv33NgMVipWUoUW9VPguWCEyvahTCApBGZz4tVCri3c8fONEfOC0Chv126Nlo1laBFuDZ9HtAzQAdcaePwRqxVDnAaG2Vw4aDWY2Mc5u2OthbbtHGDtHUByWGikej/yR//sc3nc3JGBhQB8CAxZ56H2dbb02NbBjeo9BZA4Td/8zdVEn3s2DHFD0AJsCpK4wNExF177769AuoxUZK8Qnu7nNcZ7yrRVwl/VpqO0gVODEcOLNBVpd8dPXpU//7FL35RzLm/+OlP7O49Ys78V6d5izmFPsu9I6Hfs+dp6+parRJOWNLE+df/vX9fYAasSQ6luAYu5mLT5f2QIHTjnJHk/S1TKal8/Ztf+7rMeEauXrW9T++xDUMbLGOudRdM2aXAYaXCwdTjbXyAjSqrlNnMY8BxKcNRc3gGMKlsV6+N2HtHfmGzCzlraPJDsGKpkEyaKjIQu3H9enXshhkbYwIAmXkJsFFM9IZ6+/TTz+zmzRv21LanbNPmTZqziUkAzGKpY+qSxhX9SIB7KvGXDIFAq6z1dHdbd9cq61qxXKXEgLJIX/BzzG4++viotCcB6ChV3rRxo+Y0gV5JNy+YwdI01Dj2Cgbeg7GYaMaaJ2HZAmKfuXBe7XTp4iWtdzDMvZR2mUBAmHKAlax7gIrIZgCo3b03bvVJPxhdRFUSpMMMzELmZmbVV9b19kqHkXF68tQpGbPAemOthNnoeqauC0wJd0cLBijrbU33mqrUCtfhc+f+uA5mncVblnlaxBpGJhUFvCtMbg7FYDoCNl64cF5l8HGgGwelsEg1LyemMtfUvCtDOJ+nP9eXUlxjb+Kg5GN9WQ6+vvSlL4mNiJkS7uUcRjpYhzGWs+9pb2k0NzaohJ/+wB5g8+ZNMn/j92B8hlkRwKEMaxobNdaIJwePzB0yrJmbk6wM8wtzCweAXI/5nvlB8jOwnxdy0oL86le/JhM1NJB3PPWUzc8BOJrGrB/GOMjPBzA5ZA7YJzIEx+/eVdvM53KSM3nz9dcFOFYwLMMIJ60nqlDBTCZjOoSA4QhTFuMoDospqW5uaLTulauMOY5y+u7u1dbW1uzu3dWDnsfMRh7GAUfXxJTkBu1ECTwzb8U0L69bV3OprmVetQjUIvBkIlADHJ9M3Gt3rUWgFgEz+6f/5z+uAJzA6HHWREYbRjaX84uugSX2n0A1AD/0n1x/8NGjh0og2ESG2QtACUksACLfIwlg40piQHIBMKFEB7MCynVa/NSYzRrMLLR/YuMWekeu4WRKLMKtNMDMKGEMl95goUVSA7CzcdOmxJYsK2klcSYhYAMOOMoziuVRJCV3XcUAweIUn/sBuvCfO9JizkHiBojhIEU4frLJ5CV71nRbZ3u7SvPCNObqyLAdPfaZNtuAJcEskYPyyIgABphaAnySVhOJDyVkq7rXKNni2TF+QZuS57h06bISTIBHEjKSbNognHRJxih95PokUrwbybq0LSkDfvBQSSJMVVyBKRf+8MMPxW5g8w9ownPBaKEUcv8zz8jt+tat2za0wfURg2UHUMm1aDOuR9lV6GwRXwAQd5xEm7PkZeWdnba6q0sAmpeMVQRgkCDAMpQG5fy8Hf3ol/b64dekTRYGRbQb5Z/XRm+ovFhxTUkozBCYrGKbFYtedqoEy5mxcu3GPbOxSawdgCC+D3goQwtYq5SkpeQBoNSNjRbkIhoyAySk7nTuDCdnRLbrveRenko7I8EjKXLXc2dgoa9JnwPgyi/MW05/d8CRfuzmKlmboU2Rvk+MPxI4lccyHpNWoMqAGbN1dSrNJx70z+Jivgo4CnhMGooal+aAebALHfyr91L8gpfi8jzOrAnDCne9dbfUrED2z29mnI3jOomfByaDmaKy1ORiGyXO4YYcICbXpz3DlGKu7K69LhfgACKMPuYsntnNlBw4DpdY5qoWy7oMQKksgPjKlateko3OH6xOklCZVZXVj0iKd+/eZdML83bm4nn1GcYrnwDW6MehH4Z+GeMLEEZMyFLZSjjKm2k8k8jz3iTevM+dew/17K7P6Q6/tAlzC+/M+6FjxnXuP7jvibecpOuqhlVRKsl8yXhpa2m2TRuHxNJkHnzt1dd0nR/+8Ic2C0vTXGuPSS4OGPjeQO862zK4UQzH22Nj9pu/8RuaE9FiJJNfWGDuLgjcApQF9ANsBXiCWQbjEiCUuZn5EXMI+qb0H1NZe5iRCXCkb7a12b79+8XUhBEJ2AHDibXkz3/yFyqNlVYs4PzMtLPPC84aU8lxqWQ7MbVYt06AI/P47l27VBINOMehCX0IAIQ5E9ASDUfeJ+ZdQESVVUtPriwNx6995Su2esVKG702YnufflrmFQ1yoPXC+78M9lQQ/tOE//gTzKeKUbb8+fLX+BZjlH63WCjY8OgN+/kvf2nTs/NWL5M1zCvqNO/JaXl2RnN8aKzC2AO0Ih7SU21pUX8N1hh9jDEPA574wvBkXeVAC2AMqRNnNbqDtOtjllVuS1wBLV2jtV7jrqOl2dZ2ddkXKaXu7dUawxiA3ffJsWO2WCy7MUvnMjHl+YjZSH9Npbs6LEjGGTGPxJwTwH1oysKKvzw6rDEMi5G9RU9Pt1i0zLOMMcaaDgzSoZ8zrjOWLxcFfHFow8EVpdbE6Pz5cwKSlncu03vR/4gZfYN+X+LAYvUq27btKcXk6pWrOlBijWdtKuTcuAn9XvoSwGtIRnDPs2fPCQBljQkHZgG2PX4YC4AnIK7DJUYwVYHZyJhmXWHNZu7ifrEORaVHHNKqD6b/Ptfh/ATnMVuXg9+qxi3mM+1az/bv32dXr15TP+AwknUW7WHmSQB5wHt0GSkPBxCM0uCn9zxtBw4c0Di9dvWaTHcogYaxzRzKWsb6LEkLVS/gKp43Dkx61qyxYr6gOANWYioDAMvvwMCkU0v/dHFRBmsAvwDlTz+9y2an/CA8DAQFMCYmIaxN9lvB7uZ7MBwFwpdKkoR547XD1tnaJk3kfxnAkXkA0xv2kGt71lgbDMd0YML9gvWsPUvS+vXDIp+j/EDDrJx1w0PWlq7VNdOYWuJVi0AtAk8mAjXA8cnEvXbXWgRqEfgVFPBf/nd/qxInv15ObTK4uP8AEW1Ey/1knSSTn5NIsKHk/8M6Q7dpxYqVimVoP/EdTqzZEJL8qQwuQ6LuGnOux1gv4AatOjddceahDEySnlmUDpPkhnB6CHGH1hQMBJIqwCsSgnDylDvno0dit1C6F4k6m8BHDx9pg0iJEKWBzpQA/PPk0MtN0aPEMXdRCQ/JGAAl70pyTTJCsuAaRwAZXiatePE+DfXW3tomwHHX9p1VwHH4+qgdO3miGkuVSTXUK+kgYWSjSmIlcx60M5P2n8qY6rNizMEcAChggw84AkMIlh/gq5f2eWLNe/B8a9f2SvydBIKEU0yA+qzt2L7Dtm7eIs1A7hv6jYAOJAckASRH0sRsadUJPc+Gg6lO8tMIIgHlvWF/sNF3YyEvw4VVGMwmGCFckzYGnKARAFxIbgFlSMAA3Uheokw+GEMAf6dOHLOB/j7piPEdtU0up2R6biFnq7pWC/CgH/FM7R3OFNE90debnRUjU+VYZkocAVF5XpiYYjDmnf0GowYgJZi9AoK7u9UeJLMk+bA1+V0984KzwMiASIQpp+c7AYCF5iD9aingSB/k2UI3rFhYtALl/okR6YA046XB5hdyVkpRp//Tb92AwBMh+jTJu7Iw3LXVhxudIYK2mJJS16ly5qCDo/lkCCFzlASqVHUMSwBMZQGjMk1JpaTB6BWwoOTLTVni4yBaQTEmXi7N4C6qoS3m7ZLzEr8E7ga4GAwrgBP6B8k6/W+uUhDjMsq3+ZNx4JIBTTJxiJJ5nkX9DEZMY4sYkMwRgBDvv/9+leHImKHf0Ma0PRpmPNOePXttcm7Gjp89pe/CCvO4NipxpoRYzNxKRVqnMC0xWhE4t5i3/JwbeNA/aKM4gKGcdXrepSqYTxijKoMuOxjK++J4DPjBvEJ5YMTP50nASZeAUKlgfb3G5aah9dbTvUZGHDwTTGba7Uc/+pFNLcxZvoK26kJVA5f34RpD/QO2a8s2Gx4Z0UHCt7/9bfXnX/7iF+pLhcWSt48OjQpV0yjmrF07dwqgB/QG6CEeH3/0kYDLYNvyjEhSMG+5kQ8abO32zDPPqM2OHztmq1Z1ScOR9oLhCKuUOYUY0SaPTUmCTVsv8xFA2U8//UTrAwDkS889L5OtiwCOuKjPzql0nUMmNBwZS8zn7nTtxhoCDrIVMdne/tKXrWv5Crs+PGJ7d++xjRs3WJMQx6R4mMZNFTgsfs7AWtcKwLFcwTzNx0cAFNXfq6hoWi7V12/esg8+/MjQaHXTmIzV1XMghyRARvMbgJmPQVP/1EGQnOLrxVZDAgPdS+aDYPPT3+gLxBit3da2Nq2VOA6L8ZkkJGgP5lTaCyYq6wXfR2qCUtemuoy1NjRojeK7jB+Y5zBgz5w7bw+npjU3AkTBdGNtELsxU2eNmm+cXcZYCKYoBxRRSs37AniKGX/lim3avNlOnj+rQwBKgJknmJ8BqOkHAFSsd8wlgKu0NfO89hFNjdY30K/xCyh28OCzAidhFi/v7BRzjT0B6wf7APYvjAHWirV9ffodzNeQ2uCgDXYgh2M5GfrUa40kTqwPzO0CGVcsk5Mz6x3zHX/SRuw/YM4B4DGPSZOXvQrs9EeP9L68z969+xRPpAUoY2bfEfqdblBEybSz1/k4s++xJMVfBsGrjMklJns894svvqj1LvSm2SOEEzaMbQ49aV+M1XgG+g0HDzBbeaejRz9W9QXf470Bf2lnDsx4Xsb+9u07FD9i3t3dY7u2b7dMxVQ+j4YjwCWVFcz7zCW8PyAj6xDjefT6qMY0hwdIqMR+zoFWH2v8qXL5dFgdjvP0FTGL6+rkXH/41ddsRUenZTgg+ZdgOC5ra5f+5Oy0A44tzVTEuFwCH/obY0l70zCQ4bAuVcE4w7Fi+TKasb4n6+6uMRxriVctArUIPJkI1ADHJxP32l1rEahF4Febpv/29/5OBbAO9gpgDCVAp06dUvJiWQfwovSQciPpLN27lwTSXfMMoIYNKSBPbGb5HsktySIfEkw2pM4kdKYNSa0cZ3Ua7KwXABiVzaUTZJIU6fzlSBI9eWPTx/UCJNSJMmYujV76HAApp+psmNH2UsK09i/IAAAgAElEQVRYMbHoSFJIJNg4kwCRnLhjJ+V2sDoxo+msbvID8JGmGCVAGIkU8kqGSaRWrMQNuD3pi5mACFx/G9HUK1ds146dtqy1zUqFogE4XrxyWTHj3VR+JtfXZgFB/Fuc/rOZJanhOWXqgvNmBVDESwxDa+/P//wvVALt5bloz7mpATECQIOdyu8TX96XtibxYaO+fetWW7FsuZ555YqV9mjikd29c1fi7/xu/8CARPNJGokLDEiYTS5K789NzEngaX+VfifjIO7XtapLLqu0L6AK74RjLuBVsDulk4nRzEJO4KuMXTIZMdLkUp2yLK5NEkeiwfMCQsJi4efo4m3etMn1Kxddt5L3E1iBYYaZysxJwHFK7evvk/skhjO82949e/SMrvlYlu7X1MSkZYpuPEGfkmt1SozpawAo3COMYOSmTplvLmdNMM7a26vuwMSEd1ZSnK2vusmK7ZdKR4lNSWxZDCF8XMQ44HsLuLxTriVN1JxAAf5/lHgBhEcpYxj8AOBEKWhMeLQVCT7tx70B/nmfaFMSwWCs8n5h1BGmKICwAFD83RlzFSWfMFlpU8YvYCzXlFYc2oh8Lxm+RIk6uoa01+joqDuXprFN3GCEAJDwTgcOHhTjVm7cAKBJA1bl92jKrV2reYk4AFjwuwDy/j00MhfEWgNwZGzs27/P3n/vPb2DwDu0Xdva1AdJpNEdY87ZsXOnTc/O2Nnz5/wwJDGeKDkEfAFcaW1yJur+/fvFxuJdaBtYyfTnYP0F6MjcQ7uJoZOAefonpgUyhALArMcwpkPvxTgldpcuXRRrOTRlfUj49pHrMJ/t2b3TlnW0JykFN42hjb//gx/YAuZRGXeWB8ASiJHN6p4YImzfukUgFMwmAEfGzS8AHBPDEbah2L1Jw5R5cmho0Pbtf7qqX6s1YPlyAVG4yi8W3bme9wWI4d5iCAGQtrbY21/+ssby8ePHBCDgfszn//7Zz+zm7THFjtgQA+Zj4k1/YE5lLO7du1fvhzYcoCy6ay8//6IAjDMXzolbuFgs2LWRYfVxQA3XX82pPZfq12UzMFs7xZDs7Vlrw5ev2K7tO8QMb2xwd9t/3mdpeXWM1b9qYxHsYGdEVayEa/Zi3kau31RJ9XRyqaZEu5JxbdEAAQEVBTIBeGfr7fXXXxeoRUwBu+6O39VB0rrBATHd6b+MPZhsHARSykspLFqQARzzPIxN5gfJZMzMCBwjDshBcFAH2FSH2VUym2Eec808s3PnztvZC+dtYmFWa9yB/futo7kVDvbjeEkjcOknmHgmICo+vCdjj76DTuNnJ08IfIcZyLvwrjDrAe1CexLm65/96Z/Zu+/+THORGG8C5tDhbVc5Oe3HmBPDknnPKooB/QEQjH9nbHIv+jr9njWXsUH/40Bsbc9ay83Nqy8Sl+07dmj+hgGsg4SONsm/wCK8RalyuWQ9PWulVUhMWdeZg1RCjORFuax7IPnBAZaXXa9SlUKYcHGQStswTp3ZvFSuQqN/afB0QOc6h49Nt/wLXiqvtbhrleRFJBUC4z05eVOJwPzRs6pLc62MZhLQT7/j0JEKGPRpWVeZo2CIhxzB9BzawhkBhQDPn372mdZ87jG0caPkTLgmICBtqPm5ULQihxjzC5obGBOvvvqq/eLIEekSH3jmGXt47046QE2O8Omwi2dDXxRAGFAasJR2vH//nkD6loZGyTowRtiTiIWPI3baGyqW2rvh1r0g/U72ivlMWWXV7E+bGxps7epu6bnOTE9bU3OjNTZjeucxJl7Ej2uhb9rU8PigYemaDcM5W+8VOkzXHctrLtV/1fxY+/daBGoR+NcbgRrg+K83vrWr1yJQi8C/IAK/87v/RQWggI0XCS4lbSTNsADmcs5mCdFyNvECl2S6QPmza4nBTnP2Ahs4N+MAAGBjSXIHo4lNPWAVG2gAJTbMMuQoYgLA//dya77nLDU3iXDNvFwCenArdfdbvkupWZSV+Umzu9GyYQUUIHmemJg0xNoD3AJsmZyYdFMNnqeM+Q0AnpdF8w6RVKk8B7MNgTq4nfrGOEr6HJgxlSKxseWZYRWu6urSfyRUk48mbNPQBlvW5oDj+IP79mBywkto29u1CQZE40LEnra4f/+BkkPK2tnsw+Bik50r5gU60FYAi6BoJNcI6JOscW+YUGFuIR2hJFxPPHjHKPVROS/aRzITKOs+77zzjpKEs+fOKnHi2dB6JCFhxyxQcuVKJS8ARDAAaQtKr9FjBHy8fftW1W0zAFWYsLo3IvFJCzSMMnTyTxItZ9A2JUhinLW1qSSYpEYJQqUi3S5KoEl4AFPRwAREgr2E1hKJTUtzi5hwXIPkCFYj/Zfkmn7Fc589d05lW8Tr+IkT6kP7n9kvsJtr8twkFHy3nPPnpg9wTwEvxaISHfo5SaknweGibHrHxsR+4zuRICtNhAHRQBxKVSaQkpFU3lkuF2Q0EaVzUUKm9s8XrCB3ZzfPIDnmvrDLaAfaK+6hPpqcbElYeQb+JA6MAfoI4xdAIvoz1+I/Emv6MokgwKE0FjFmQmcwgapi+pTLAgQA7qL8TglYY5MYtLDfAIPoo+4M7EAqzxqAP3MHzB7K1lRmSjsxVkpo6q0S6EyS+v5776uPLZYKmgtUzlgsSG9tYKA/JeSUQl6p6iGCZzhLZ9IGevs0vzFO6NM4N/M+9B36pjODvfQNbcEAOWDmAaoQPxnJyGm8UWOC/oIRhcqvd+02XOIpxZTZzAIu6Hl9F5CC9yaujHPmv8OHDwsQQlMN7EDlicWSwApKf9Fn3TA0JEYz2qkwpbiPnGilKQorzw0iZJCxbLkNDvRZW6vLWPAdGITE9I9/8MduOFSHLifAaV7XClb2+oF+27Ftq0C7mdkZ+/rXvi4GFoAj1ykU0Fal//jBhUro6+tlCPXsc/vF/GSMh2QA89Ed9GjrfM5Zs3qNykxjXQA0XL2sU+/HeMeFmUOfwcH16r9/9hc/sdt3x1M/z9vmzVu0JsGApiwWx9m9e/ZKPxJGGmw05qzW5mZ74eBz0qG8dPWKwMaF/KIAR73vvxBwLAmU+/Jbb9nAuj4bvnxVOnKbN2225ibWlX/1T4CTAQ7BflrMF+z6zdv2k/feF+BYB8ORu9UxVh1wpG+gg+v4UcUa6rKah2E59vf1e+kvB3iMsToOVrwtGHs66CiXBWizXgLIqBS/wQ1FuD7z4MEDB6Xny4ET8wL9aeOmjfb222/bGlh+mpfdjIRrsCZfuHBRhikT87NiIL74/PPWgWs281kCE/9StflfGUTelbHJYefGjRvt2KkTYu8DeCFrQh949tlnDY3kYItxyPaTn/xE8xklzvTZh5PTAhu1vjU3+yEgDuvFovT62jthG/s6wNimfzN+WI+vX7/hxmltbc7+RoYDaYyOTkoNtK4xp2GOxtgYvnZNAHu5DtYu7McOPYNXBqyS9iFzO+xTSs0BvWARMw44CAlWOH3TQc56zQ+0GXMI83eY7Yhdnj7Byl0azNi78GcwIQNwdDa6azpqj7d6tcu3VCrac7B34TBn84aN9uorr2pM0haMoxjrrLnMlcSceQtAlgMjxu2jqUlbvmKFDQ4OVp2/b926aefPX5DUA6A1czq/S0wZs+g+U2ptJd8P8sxvvvGG2Mm8/+D6AZuZdGMZrZn1aX+XTHV4bmLOvpH2ZD5UmXjFbO3q1QLdpT3NepX2EN5/5eSk6/HhvaVXfveOLcI5hm1bLFpzY6P1dffapg0bUnk6GuYVrWscfDC3054OBJfNSvklazggIxqmyDUwbnzd5N4ruvb+fzGV/KtPRrUr1CJQi8C/dRGoTT7/1jV57YVrEfj/TwR+/5/8XoUTXDa9bLTZ7FGyhO5dHkJh0pHiiUneYbUgYj8+ftf1Fuvqkjss7JlFmbGwN47Tc2l+lctJow7WYL2fkifXW0rFwrghwAg2+WzaSRZU5swm2tBkW9TGkpLDcHlmMwmzQeXUiT0QoCHPCHi3deuWlCw5CwCgBpYdyYJrmcGgXKyWx1CCygYRkNF16pxhQLIVoAzgACAeyQ0b+CiVktA7rASV8dRJM2rnUzuqgCNsgBwl4qmcj6SfUiNco4kTJaHEIYBfQEkAL372cGpSYALvwCYbBgXvSFyIl8pzxdryEnSeOVxd3eHSHa5Vspx0+jYnnThKpt9443WBEefOn5MuIsAAyQLsi1ioANiIb2gdBpBL4kGbUD5LewLmcq8oLyIREOC3MF9lscpMSDqW7pINIB1sB+5NSXKUzhJXSjzpl3JfRjMwleYTG+4Nw5EkyJkh7rbsgJ87tPJBV5GEiYSL5Gv4Gpp6i/b8c8+pDQEoBVgn1qXMVmDPNjRURe65DsmEjDwS0O59xl11peOUqdM7AWbq+1nXXgTcpU2UBCbtQC/DdwZpPp+T7luwOgHA5LhcgiVYlGkMH7HxpqY13gDF6XPCI5LuI3/XuCqVqsChGE0ApjBLCgUZAdy6fUt9h/uQyAKG0k4AuDw/TDWAZYB83o/2AOTdvGWL2hatPGKs5C0xSzk0YHwDiFBi7+YCJXfyVvkmzNdVij+xhvlCghvAsFiquZwSRvoBgOPPf/5zL48v+WFHlA1Suo6On4NnLSprlgFLMsYIkAzQv6+3V+AnpXswJsWqzeUE6NDvaGOe66nt23WPrVu22sPJRwKoQw8UVjZ9Da2z1uZW62jlWRds1+7dcmcF+OLZGA+wqHg/wEn6kOurliUz8eabX7DR0RHFj7nAWdMF15JsbhLLi79TAskYT1iT67QJoHZAneQdsIeS0M72VoFugEaUy+7avUv3+9Gf/cgWFvO2WKB/uk6kJClSOT7AyLYtG6UrB+sKoJLDGgcc66xUNF0f/T6xXXWwY9LGXb7cZTgADWAM875HP/5Yv2/1jWJ5MuaIiUyxKl5S3b1imX3tq1/VNf8f9t4rSM48u/K7mZXlDQqFAso7+IL3vhsNtO+eGXI4Mz0zdCtSG4rQPkpv0otCipAeNiSuQiuuFEv2cJdBs7scmjbTbrqBhvfee1feolA2rfQ79/sXCkNSqyf2RExmRDeAqswvv+/+7T3/c8/BQIN2wFWZ63xx8Gvr7uvTnAzblXJTrskYgt3YsKhObcizL1y0SMxSGErzKqts45q1YuffvHvbpgDhZqb/fwOO9J9vvfOOdbS22f3bd6xzxUpbuniJlZYA8v4ja3ak7Rh++yLY8+JngraoQCEAvETcUumMPXrSbV9+/bWXVBcWC2jMUI4dAY5jY08FhvF5/ivIutsz7U4Zc9Azpc9Vzq8WqAzwhSEJcz3rFkAavw86isEFmT5Ev29vaRXgxfzBwRrl2rQFLLE3X91v5bjYR2AP8xXjFRD4yo1rNvTsqYBZAEc08+I5THjUY2erFf7B6M2JKc/F/VL6DHB1/vJFAX2U97LPYA2nPBpwVGzFVNr+/M//XE7llO5SGsw8Mzo2bqXlFTpQgIEIEEl/BWAEfE4UIXFQpbmLZwB0hNGJ0QtzP+sLLx8nfgAK2xgNR0rumYtYfy5duhSZKmUtrYd1CRG/N3f95pqsxfRvDk9gAKJ7ibRIAJ95HsYYB4jSfY3Y7qGPMO+KyfxC/3uxMzJnsO7rUCPplRfh5RIb/i/2BMxdaFIyp0uzuarK6F/cW92ChXLipo8wpugvMIl5H/8Rw68OHJBZHPMy1Q9iLSOLUlrqh3xFRVY1r0pgKU7xPBMAMuvRpUuXdcjKmNYhas5sZmpK69iiRQvtlX37Zq+hEuWcG2jRV72c2vuTr3GU/+PsndOBDg8Jq1J7tciUTFqokRiCjJDirv1Kf0ezWZUJaZesQAJiKpu2HFNM5FJdXeEl+Oyr4gUxixV4n0DaQNIgwVwpltO9hrJqDl5lvFaYgKtsWUtqfWUfV7MwDzj+8mQ/+TvJR+BXKwJ5wPFXq73zT5uPwC9VBH7yZ/8mx+aXDSsbVzbhsJbkuhunbLZAJVSABYAnJHiAHIODQ0pm+CzunmxmA2uKDWvQpCP5ca0x35Sy4VU5YsS8APDgO9koAhxyPWdwJcU44fNiZUSJMskT7+F+YOhxHRe5p7TRhekDWxIdNJLojo6OSO/HNYDc5MVURsb1lXjAsMKYQMCOg6SwKby0FKYSrLf52oTzfi+54ruLxDYJIBATOkkNTLnJ8QmBHJs2bLTqcpyXMzY0Mmz9w0O6ETbMmCuQgGzauFHGAJSJUUKNWzSlXyTplEz29vTYTDYjQI8SbsCLrq5uxYFnhgVCwqxNefQcbI5JDgFf2JAHzSO5v0Y6RPMqqsQYBASAvUH7wm68cfOmYkACQmJPMgazL+h40hcoaXL2RE6n/pSR83f6AaCVO2B6+5M4SUtsYlyfCe8JSTTxlGspzA70+CLAUVpg0fsPHDigBIckUOBMBCjynSRRKzs7lfRRMh6SAZWUSwvOQRrYgIBHlI+SMA/0D+i+Mf3QvcD2XFCj54CFSV8JgKNKjmXK4gC0l0g6azEAW6H/wvLh89wHSY1YwrgRJ930hH4mDbVIOkBOpJTaTT6zyWn0KZOzzsCh5HxwcNhmpr1Enu+EHUgSSJLMc5CshngSf0r8aANAP5gcxJG48lmSPkpS0f/kd9LZ5LlIimpqZAJBMkppmtyeI5YQzw9bjRJHXlw7gBhiuOG2XVWl76E9bt644RpdaCDiXB+LqYQQ+YaG+nq1CXps48/GlZxzH4FF3dHeobahXPmrL7/UmMrEnH3D+wFdAC0BKALbkWSY+6DdKZmEiUWfgL2D9ihgM6W7hw8dUjvKMRWDLIxPSkr0zHwfzwQzenBkxC5dvqS+T9LI/TEvYFyEJhxyBHyWpLqvt08uq8SXn/F+DgZIphmbMPgYy4AVfAdgLgZNgUVEm9O3CzSvuFEQAAUHPMGhVU7N2ewsEwqQfc3atYo3LtWNjQ0CLwYHBhWbYBoD2EhJ9cKFtZHpjDPWmEfWr1trC2uqBVIxJugXAHiHDh+Oyq59fNNHMa8i4efggfetWLFESThzGFIbMJ0uXboodl025sAmfREGF7Fn/gbwbK2vsx+99576GqASWoFIdsBo++TnX1pPv5eYUxLLdRmvPPe8ykpb3blK94WMAhqxfDd9gvG1ed1GG3k6aldvXhfDkXXs7gMHNGFUeUm1M3gBIfyAIC5jGOb4d95825Z2dNiDu/dsxdJltnTJUistfW6I5NDS33+Fg4YAJM0iHXPe6gzeAMLlLFaAUVrGunp67fOvDghwhOHI2kS5dTBGQ1fxwYOHmg8EOALaRtqlAs4o243HNSYbW5ulW3n/wX3Fj/URwI7SXt7nGrJxHSr6KyYg7Z033rTykjI7ceK47d2713p7+8RS5fn3v/KySvU9Xn7QAkjF+gP7t39sxJYvXWo7tu0wdO/ksUOg+I+++o+8YGOGF2s3LFnGb2tbm527dFFAIMxO7p1+sG37dh0E+Rqe0v0BBnnZrM8L3X0Dui+cpwH2eV6BhlVVanfYeAD89F/6FfMGaxrvCXO+YpSgKqNK663YkolC62hv10ELYw2Q6jAHYJjimWssimlcXa0DwAf37/uBXxpTK8qYvQyX+Yi9Ey8Hp4Muo5dCO1PR1xNiwufC+sJ72Uc5Q9bfx8d93s9pXmV+4p6dEYmBSXBS9usErVUqKNg/cZjB3gfNxPVr1vrcFbE/uUdiy1rA3pD5EoMdZCu4BwBvVaIkCvQ7GMgjwyNeZlxUpDmAWDfU1WtO1jqUnJHze0Njo+ZoxiUVJ6VlrrHLnO57w4wVFbgbN4e7Yf4LB8DMwcSGe2N/EgBIxslw/4Dum76iubXQ97GqTokMq9gTsgYyp3U96ZJW6FQ2ZVlin0pbIeaGmAxVVulAmZLqgqhsmjkY5iZrIddkK5WI+b6VA3BCz/cGzdJ0xrVvmSera9fkc/5fqgwofzP5CPzqRCA/+fzqtHX+SfMR+KWLwF/+9Z/k2Ky5CUdSm3DKqflZxpzVB2jBJpoTZEChAAhIOHxyUqwyuUTDKpqCoeVOzzDWggGIl+b5posX7o28YOwFQwQ2wKHMkeSPawBsUTLG5jkYNASGU9As8uTcE3HAHRILkjO+m1IyBxzdGRlQgY0hG12ACgAjEgLeC5DKcwo0Qm8OzaWoDNaNUEzsD64NeApoBrNi69Ztep87fzpoCXOir6dHemDr166z+YCnmazduXfPTp8/q40vTCw27IClJFQD/f0RmwEmXEbJP3qJJOv8HTfMUPpNKSnJJgAAYCNAlk7xBUhkBG66k7KXHLHQOIsLBptrZVKiipkIOouwmhDCJ5uj7AsnUD4Dq4T40QZ8t8riYYbBZot0/2gP2hwmCMmPmH9R6WwA4rgW7ck9cN8wbkgCHRTNqG0AcAGAQvk2iR/9kL5DqfcXP/9CYCjM1LChp7+oPzU02OZNm9S+xM510swNUyKQgJ/RbgKlkym7d/+eHTt6VKysV/budUAuSmBVWkxClErq+sGcI/QvrhXMaPg9zyxWG2w/yhRjBfoOnp/28xLWjJsJlZcLTAZcpk+QvPD8AHn9w/3W3dejRJXkkvc3NzUrVrdv3raZKTfvoM8DEPO93DeJOj/n39wj74dhCPvjyOEjs8L+gakJM5DSYZiDJH6SSYhkDGCzAF4Qiwvnz2tMAGKRzJJkNTU3if1HW9/me2EUosuacsAM0I724RrXr12TbirtROLIdQDCkByA5cK4otROBxqUPeIyTZvlzJavWK5rbdu6VcwamTtlM2JeMe8Qm8bGJgEB3Bus4GtXr7pZyMS4SkvFti0vF1utpalJem5oGwKm0R6ArYwh2okSfrTcACQBNykF7h8atPMXL+i+uSe+gzmRklMS5EULFuq5ARMAxc6fO6/xz/MA5PCcABqU+re1tar/ATTSpwH1YRLzd55TfRnttMkJxYykmTJBQAqVqUdyFqH9ASQ5BEE3jVhUV1XY9q1b1QaPHj/WOAPQ++STT2SqVFxaprEPwMe1+A+glPLGjjbXNAUchtXMXHTg4EGxeaanU0remU/op/Qh/mtrb7PGpkXqp7DL6P/M0Wi4ARxmrUDgOKwmwC5Kw5lU+N6Wujr73d/+bcWScUSf4JqUkH/82efWNzikeKzsXKkyW1hQlGW2NDVba1OTyiDpgzCVaGN0Z5mzt23arLnlwtXLcqtl/N57cN91C+UyTkmws8AFQsjsISYNNta2N157zZZ1LLaH9x6onJJ+U1LMmhWZxjhSNLuOa36KjGL4uR9COCvtF9mOs2Ak8xIHDLmMAMeevn4BjrDzYDiq/DVytw4MZYw4guN7PMLwmDuDxAPz67r1662o1DV1AVBYD3hWSta5F+buyqpKjQsOFYNsCSy2/+JHv2Wb128Qu524nj9/XuOTV2NjvdXWzo9KgF17l3W768kTu3Ttqg2MjdrSJUts985dLwCOgI7x7Byhxjm7H36a4lRm9uUsTNj+OIOfPHdGJdXcJ9+1eHGHTE9CXCnnxp1cxkXr1mnscs/nL1223r5+LxmfntZ4A5TmgIMx3TvQr9JyGJKMK28v2MJFGmMa29XztT5Kl3Z01EHNikqxnwUwFRRYd1eXAHT6fKK0RGAf4y4cRvE75GU4LAhrdph76e86GIwOVwkBa/bs2h3Nf4FRGkBx2pV9DJ9lTmas0S85EHXmeJnLG0RVEIHh51qLAGNIMSRmnbQBohm3jDP2IDB7OeRhbLBn4E/mdh3iRaXpzLMclHGQxrgmZoUlRQL5KWNmjLOvAIBl/mmub7DyklLFDACY6xErmLmAj7i0c7/EhDk0HA4n0LN+AZD2cRXMA4kZLFwOctwkKaE5l8qF+RVVMrBjrmNcOBDoz88YDxI5kv1Jp9WOAPDTORiOMR1MINtQHE/Yko4Oq19UZ4miAgccYU0Gd/vZvstMl9Z3cI+MDw4WAK29yiQZ7SnjVp13qf6ly4HyN5SPwK9KBPKA469KS+efMx+BX8IIfPLl3whwhN0CAAL4JsHvZMqSaT9xB3hjQwwYoPJNylKKisTQg7VEyS3ghDMcn0UJNCBkQmwLTq05IQdsAtyQ4zUGMaWls8Abm29AxnCyDxARNN9CiTMJNhs6No1zN+zuQO2gCX8XY3NmRiAiiSrAIt8VNvy8j+QG0JMNIRteAC0AFD6nEl+5ZzvLKLg1wtKDOcBGlntFTxHG0Ouvv658FJCR8szxSVyk0zbQ12+LamtlPoBbIqU6d+/ftwtXLgl8C5qKJA6UVFPmTSLK5pdN/cCgn9RLB29gwJI4qxbEBWCQWHBvJDyhtP05y8YZDyRKMOuWL1+mGBw/fkJJGO1FEkGbUzIEk+u1116bLbemjBNmG23w0p49EeBI2W1aZbYBXIL1xKY6JE60qZhgaBjCPI3ip9J4mDlR6SgxJ/6wLYitWDsqVYKN4zqZYq+q3MyXSIC8n3/xhYC66vnVbr5CKdkMZfYFAl0oswxl2CotU2IfOSsbcpWuFxnALWJ46vQpMaQwjQnJJIkS9zsyOiJnW2JJrGkzPqt+H5kY8V43DEqqjFTmKICruQKxQykRpIycBARQqG5Rna1cucJOnz4jllAoxYPhAUDXNdBjD7sezbIGAaJgAgI8X79yzVJTngTSl7k+4OJcwBGQEwAslDQDkB09clRJIOXrKkMvKFC5H7qV6O3RJ+jzcmxNZ2zhooUCnYgvbLzAgOSZaUv6Er9nXAKaqSQ7clPnfgHaaE/KgmHDDA0OOng7467iMHh5Jvo893Lk6FHXJY3cxAPwidYiSSjfRYkkTCdYvu787VqK7e0deg8vxkUAHAOgxBxE+wAiAb72dHeLXYNpjEyocjkBaTIiKi4Wm4VSYdoYkO1JT7cDjjNJQU4cDDDHAfjXVFdbc2OTxi3fQ/szdrgucw/MYWmeAjiWlgrAIbGnXBGGFP1OLuHSA4urzFF/JmfEFhIQwjwYGUA1NODkPiIQkkTf9U4LBDzw7BckhtkAACAASURBVAsXzLf9r+y1BbUL7O6du2pztEo///xz6QNW19Ta8PCQrsH4AqCAIURct2/ZpDYCGKTEemhwyGAUMwfOzKTVTsSJ+QgWK+OK52lvb9a8CYjFWkAMT506peejpJp1BCAmMBwF3gtwXCTAkUMqAC93mo1rnvvZF2g49irG9GNABIA12NdNDY0GDgFwDMMSwBS2K5px3OOmtRsEfly6etlmANGzGbv/8IHrG6IZFx0M0cecnQRIYBa3jNoIZ1tKtu/dvG3LliwRE7WyovS5C22YR+as5cxfAhdjaCM6S5+5Z25pq4NKz9l+AIqsJaynsDk//vRze8paWYQhS+wFwBGgDJA4ML1imZyAD9cydK1H5hbM0YbHRr2NdEg4rXgGjeKgTctcxc/ECo3F1D6//+Pftpd37oq07fwAkp/zymSZY9xkQweRAv1hOHbZpWtXbFCA41IvqS4tV/sANkorMvuPpzhTsecO3nwPhjWYxuCCffHqFfVp1kLGG2xtnOBhB8K+hUWL9ivPum/fPsX94sUL9qirR/HjAIrDKZiMzEMA2oxLwHyYlDDtn40901xK/2c/A5hHPAAcmVsYJ9wDZdnZZNoNZSbG9R7GYDD24iBQrFSY1Zp7KzQ/E3v2FjqQA/CtqlS7qXrkHwAcdUgWldHrkCxyo9aeJ5JDoaoAqQH6DvOZH+J4OTV7D8avDtxYw2DVz7mGAEyVxTtoGgDnUKVQVlhkO3buVHk86/ysxi9yENXVMk9hD1dfV68DmLCfKy4rs6fPxqK1L6eqEp4Z+Z2tGzbZYE+f5kaM6LZs2aq4ai+QSsrIh3vm/as6O23vK684MxDAPu1rqcYOusbRmFKcIsY9bcIYYt/HfgzwcPniJbOHWcwvzw8WfO0jdmGfSewC4DhjGRnzBcCxsqTUli9dJqdqaMWMgQA4vnCYkMtaPJeaBRyZq5gfBZDG2R85SM9naupW5XP+X8I8KH9L+Qj8KkQgP/n8KrRy/hnzEfgljcCf/ac/zsEcweGSjaAcjSMzhamkg0ecBMvpLzKlIPnm52wg2eQB3JGYenmvl7CSePJ3gECScRKgoCnIz3hxQk4SK9Ao0uNjMx6AOJIpEmM20ErKpUsYF5AFcML12FDqfqLS3XCPbGBhMHDqDjvCS7lrxSSC/QTzALMJEgt0EwHfeIkxRslVoZvKOOvIBOzx/XJLFQBLUjYh4Obtt9/WZlIlRSOezLChT5IYZLK2bvVqQw8ol8nIpfrKjesyWuH+ggkF7BOSYOnU4cyacDfwWzdvKtGBsYZ+HQAG4NrtSGMxGHI8L8/yciz+7SymuFhgu3fvUvtevnzFmpubbPHiJTJ4QbeJBI/khQ0yzLGz587Nul6TzAEwqcQXXcsEoDAszoxiJHF0aopyOTGQxCSCgRexHwOzldgGPSWuI8fqwsJZkfmgFRranmsG/Uc27yTABw8eFBBCOZgYr+Vlrj0YAQfoDqptcq7N56Xmk7N6oMQEEIkkEC0+4sP3kAyRWAZtS65BkgpjrW9kSGAH/RRwhvsj2XTQp0j9idJmfg4IwndKr6+wxN568y0BeoHdSKwo68Vsg2QZIxBA7GBIQ4l/z3CfPerBSdbHAcyd1rZW9d0bV69bZtpZrnw31wnACX14FviDNVtaKoYjfeXYsePqqzilKnGLxQT6wWpFyzAwcACMYLDA3KNMF2AJUx3aDXCWAwlegG7cK2AnjCRiGcqNGdM4fDPeiBfMSxI6Yq/EGLCzrk7xDaX6MOncHZykvErJJkAB9888ArAFaEYcpyIwVaBuaYn6scZrdAAQAEf6PcYNfJ73dbS06e8whXGdPXT4kABO+iwsqQAGAtLT1oAFcpuembar165p/uH+uGfaGBdanhVwijJCWC8k6JRAEwtiwvehPwhjy92ax2XKAtMHJIB4c0ihQx3YfT09bqAQ97Jf5j8ON8QsrqrUszKnPnr0eFa6gIORYLRVXVlhr+x9WcAc5jkASrBEDx86bEl0yUrLBeA4yFejPsBzppIz9vKenUqmYVbCVuM+Dhw8EGmVevknfQ5wV6YaFhMw3dxSr7+LdTo1pXY7GzEcrcAZy2i60b5PnnSp/zDu2hvr7cc/+pGuD0AqQD6R0Dz8xcGDduvuXRmF9EdrDKAkY5SS6pGhYc0xGzZuFLsVRj5AMmzMtSs7VUp/8eplmwBIt6zde/BAoBLrCPcKsB5AisD8ymVS0vBd27lKLstPHjy0utqF9q1vfcs6Vy4T4CNGoYzMngMhAKr0KdqO8bJq9SrN7Ryyif34C8Bk+KdUHGO5WYbj3338Mxsbn7SiklIKYXXfAloi8Prho4fRgYlZVpIRbhAVgCsxvhMJlffS72GtcjADaHv//j3JdUgSgrmpqkqACM7nvOgL/9Vv/zPbvmmLxl8ARwK7nFoH7jUAU2I4jo6KRXn5BYbji6YxxLHw/8M1ZtJc3za86Js///mXOjh61PVEZbbd3bAIx9VXYR7Tnzh8YN5iTYYF6fuPhEBQmLxlFZUaT5Q7A5Qx3pHJmEklbWBoyLq7nTUJ6BqqJbQ+6TATXeZy1yOWXmuxzaOaIBbX+kk/Ii4CGLMZzZUV1fN0WAAQSj8P6wIGcGGdYQxzLfqL6x4DGHsZLi8HB723uF6h/+mAOECkyxgAsHLPrIFoVwICsifgZ5evXJH0CQd17Juc6ejt5oeRgN5BDsQBMNbRAESWFhWLwY15y+IlS/SdjC1JGaCNnMnoIIGxyJ6LMc9YSuf8cA6gloM7ZCL4HQcCy9sX2/VLV1TiDwt5z57dHqvePsvGcmKsM2+ylqCdi5kWsc+kUxbLvghIez95zoplvaMc3PcMXrUiCZ2WFu15aAeXRAlMZvaMHm9vQ2eHBsARl2oDiE0l1d5VZRW2uK1dayhgI25IzwHHOR0Xrcnsc8CRWwyHC96+LkPAzxbU5wHHFwZ9/h/5COQj8E8WgTzg+E8W6vwX5SOQj8AvRuC//x//2xwJEhtEGDe8AAc5dU4kimdZfiohXLBArDk2t6Pjz8Q84VSdhB2g0rUa4xFT0BN0wKmQrLrToG++VIoTaeso4Y6SOTaN/BvWDswqEiMvVU6LORA06kIyF9gCoczNhbpj+twsk7GuTiACSQvAGhtVkkRcUgFgSIRha4RyOL47MO9cf9DRMsp3iA3PP41GW9LLjd577z1tbinNHBwcELBD8ikDmWxWzJMq6VFmjcTx1u3brqUXleAAsJCgirUHuAvQCsNidFQMMVhngFXEPJzkAxQApMD4IDbB0ZIkgWSUuHM9Ekg21dwnjEIADsqWKCuFZYbpBbEUODcxofZ/8PChHTl8WM/6zttvW0fHYsWMxISYKrEFiCbWEWsCgJHncEfz2CyjL7QX/YLv4PO5mZTYLP68aFKheTeleI3NTLrBi1gdhWJ0AgyxcQfYIfFxl3I3zQgvtDC9vHzSjRJiSAGUCbAYHXtqyajMG7ZcAOdIxORy2909mxCEpPPll1+W5hSam4AhfCftSFkWQCRAe3D5be/oEACCsQPPwL3WVM6zl17aY2fPnhNj2EHHrMDeDRs2io0j3UVYN8+eCXQBAKTNn3ThzDoVGT7ExWQkEcTtFKAkCN9TAg8Iw/gAmJaxSaSLReKsNm5oEFON2AcWIW0FM4xYHD16NCqpprwzJcCZ51m/bp3a4NTJk2LQ+liNq81Wr1ljnYCjvb3SX0RGgTJiHHMpcwPwov9zbydPnRLTiDSRRLWqEgZkpbU1tVgtruzPntonn31qE4BVJcVWUlRsY8MjGqtbt21zbcLKKvv8CwccmWcwGgFkIyb0UbmpUuKeTKr8lnvFEKeltcXaWl03MZuc1ucBBQCIAS14cU+UXDImAJwweOBQgb7GwUEynbUbN2+pfxBf2o/7AegqTiSsvKhQfRmmzmRy2s5fvGjJNCX7SasoKRNrFaamSvCnp5Vc37l712rrFmnOhUHK/En7IGPAz1Jp2DwOBEiqIpsV6E8/AMyk/5Lg09cAFij1pF3KS4vttVf365mY36QNG5XNc8XxiSn1L1icXI8568svv7TVqzpt04Z1ugbgOyApYwjdzDjavClnTDE3wYoExKIPNrc02+LGBs1rKqmE/ZUoEOv1wcMHlsuSvKckGcC9ApQG7dv62gWaWwCCaCsHRuIqe/3ksy/sSXePJB4ArIkPLDNeJSVFGk8cIi1f7jqiXBugkjmwpb5ZbfUccMyppFpu9Sk3oWCMBJDCde5gnU2rzy6YX6PS6/GnY1aQi9kPf/hDe33/Xv3OZRqcUcj8yp99A/2Serh/30FNZArefPNNzVOYhs3BR2aNqxxV8pmLsm+u8cHHH9vA8JDBFnMcCPalm/PAJAM0JOb8jJg6EOVl27PAIOttOjOrk/zG668rhjg5wxwMurn0QQBw+iPrImvD9771rm3fslX3zWsuGzMwFrkZ8EPmftaiLti/Fy4IRG9va7eXdu6S5h137T4qzzUK//7Oi/U5KlOPmaWzWevu67WvDh6wLVu32u27DzSXUA5O27a0NAtwhMnInPPRRx9F8izuOCxdyadPrbC0RCAj/8YIhRfPR9/mwARH86FhZAqScq8P7tjaq0RSKayZrC1oU9MWgPrZmZQATvoNB5GsHcwlrDOLmhqtbtEiyRGgt8l7GEe0F4dgy5Yvk3QCMgOsAcSW+/H1FNatH8X5vgWg2TtHaNfnLEWfr7hnAEf2ZMxR7KXQoRXAGHU49ioq3Y6AysD4DmByOPzzdvGDXXZOPBfzAzFkDgY0ZD4oLUpoTrt+44bYtsSFZ2AOIZ4cVBBv9D9ZFwBbKXW3ZNoun78g0B/QcenKFbaovs4eP3miO2Xd4CCGw9iVS5fbW2++Kf3EXA4pFA5O/YBMpeqRTIr2QwWuD0vfAPxknqTN2V+1NtZbS0vrrKN5AFmpUpBzNCxdSRrkxLLs7u2x7t5eSwsALpCbPTqpVeUV1trcIvC+sLBAoLuGrss0znnRZmm1n34f6TiGcT53P1qzKA84/v25IP+TfATyEfiniEAecPyniHL+O/IRyEfgH4zAf/c//Dc5mARs+sTaioxQAEOKi0q1oaQ8kj8BEALDJW1Zu3btujbdbFBlyFGGU2GBQAuxkaan9CebwaBtE0AL1wiCQZkyHJJJqsXMoxwtHleCB4CAAywbb64LQ0DXnZpWcuqbXi9plS4XiRiJcaQTyXtJ4Lk/novEg+QVgJWyRp6H7wLwwWAGMCc4QAdmAJ8RCJBKyZmWzb2YT+MTUXJXbP/1v/gXXoI1PGI9Pd1iNbDZJ+GHfQAbDKAFRgTAJjpHYnJFxiMSqQeoVYmcl20HbUOSw6tXruqzg6MjSrwARdD0olwdMIVEKOgdziYqZnpmgDJE2QE0A6OL7TL31dm5ympxoaxdqBJ3dN9gr8HUO3b0mNrznXfecW1HJQeuTcTn9Xc27hEQw/1yr7C2+F1Izihbox+w0PHMgA4wdOhzJHgklMQTkKi1tc3uPLwvsIPEB7AMQJD24fmKC4vkVkpJF32KnwOCkzhfvHRJiTtxp93pbwCsuE/ycxIMdPRgRcGCg5lBokoyhTGPwAj05KZn1JZ7XtpjN27ALh2LXJhjig1Ms6tXr+l7AqAME48XiZj/LGetDY22e88eMRkD84WY8ExokV25fEUJIkkvf8JK2rlrp56JEnrGIyXXjD1YI7AGYc8B7sHaIPFesXKFAALihTmL2KWRszsJ6Usvv6zk6suvvop+Diu1UDFbvmy5AKOPPvxQIA/9BCAuJJzEHXAKfUWYcmLyiAU6Jdacyr+7uhxwpLw87exb+kRoN5LtY8eO6nl4EW/6Ds7tyxcvtSVLl9jA6LB9eeCAjU9NWhlOs339VlFSKldUSv1hQ9LWsFv5Dp6X++T7aSeeHWdqwEdA5xvXbyghRCMMhiX/kfx2P3mkOQW2FIyuI0cOa4zRt5cuWybQjnb4+OOf2erVqzSnqO2Tabtx67Zrs6ZS1tzSIrBzFnBMJARKTyeTNpNN2bkLFwRuk5xTorh8xQpbvWp1lBA76Es8yuZVCaCCIUrMaXeYP+jiZbNxjSVesNFoL8q2aS/mX8AL5mramz5OrLhGWUmR2Em0PePs8eNHKkPFrTeZytiziUnXQWwBGMYg5IS+B5Cyo61FfRoDhcYmN4lC35P5CKY77CriTfyDizjtvKS+XvjIyNhTGXJQkohsxJPuLktOORs3lPcCPDPncZ2d27YYgJi7DofyUUDRCfv4Z59a5bxqtY0zzSs0xtXPb92w06dPqr8C5AKIoDt47uw5K4gV2Hfe/rb6zIUrl+VKDEAGq5z4UlLNGBfgOJN01+sIcAQwFjOtvMLKS8ssNTUt0PF73/uevbH/FY2bwEDTOuUTrd179MD+w3/8jzq0YJ0AnPgv//k/1+GE4T4fMdgcqHhxuy+2ZSqpWH3y8y+sf3DASsow/oIU5Ydz/J2SYuZ8+r/AlyyHOnMAxzml2ug7AlpxmPT6G29oXj9x8qQOJKQPGhnM0A8ZD4wtwMdff/cd27ltmwAtlZ3O0amM4RJMqS8MuRiPlbWRCQcckd7gmu2tbbZnxy6rmVftpjHRbiP3C2XTL8A0EdYmLmdB3AZHhu2LA19Jf+/OnQc6BODATXrLHR3qy4w99hcw9ZmXAN7RRJXMQi5nldXzZCbEPoM+zvwejOeoGGDMMw8D/sHWo095aXRc+wr+HkrSMUVh3RweGlLf4f30EcYb76MfMW8ggcC+gZDxXg5rvZQaZvI8zRX8DN1HyThEZf2hPfl3KO+fCyDz81CtwPcy/8DqV6kuetTFxToklG4w10zhUP1cq5Fr8hmMnFhfWZdgaYaDVX5P/2RMwKT+1ltv29UrVwQq0jcA7d791rvqy5Njo9pzwCDUweAYz+c6mLlYTAcxMC75k2dmLsHAKpGLWc+Tbuvp69Hc2NTWatU18yVVwRwJeD0B03Rmxha3ttm33npHh0x69hgAux8IhFJzDTth2RjypBXvsJYzR3PQ0tK4SAA48aGvhr2cnpf9FYfROcqeszadTllXX68MiGgagddoOGZNh7FoxjbW11uiKGEGAzJ6vTiWMfF6zsb0Yf7iWGdPxx6jpm51PufP52L5COQj8I1EID/5fCNhz39pPgL5CBCBP/jD/yXHqTuAG6f/JLTuKkoJcZESLcA+GCBs1Eg2SWIo7+XEenhoWGYXAHFs1AH0goEGCTtJgTZfaOdFG2M2a5RAOnPRN2rhxDxsvNlgA5CxqXR3ZcqdAbnQZ3SRdO6TDTMsDXe+LhQg4tdOiRXCBpkEW5tNCZ1XqtQMLcDAVnQzBjcRoJSVTTuuxyS6lGmxSSfJ17NXlCtZlYh8ba0S31dffVWJP0kF5Tls8gEPYMLx3QKqIsAR5gPlaNw7yQffDWs0gI8kgGG7ChvxxPHjYj4BlMUKC2yDtAYL7MCBr+zSpctqHwBOEkgSRZJHQCeSLJX25LICp4gzCQAlujA0eE4+s271WluxfLmuw+acZILyespwYVVSbk27cs8wCMP9wSZR2WA2qzbmPxIbrkPyDZAL2MP3Uu7Ia9Xq1QJYMjGToydJE99HKTrtBXDX39UjxgxJUWtLi4AjEnkSvAXzqm37tu1iRVGSdePGddu0CUfhpJ05f146UnyOhBLGB32ChBL2AuADgNmWLZulqwhDERADJoeDpF5KT9vijLxjx06B0uG56YudqzqlwXjn7h0lWwCJPD9MPJgusCv4PmmI1S4UI+fihQtif5Ak0zdhgaxfv86uXb8+W4YadBEBpim3BfgNSSF9jLjwHtiIApnKynQdkm/6zuDQkMBIxieAAe1Ff4RhgvkHGomMucAIBUzk87z3pz/9qfor41eg9sCAyp1xhAV0AqygjWC3UZZNW6Dz9dJLLwmcunz5ksY1Yx5ndYBRAMGQ8FP6KMfiyEwDIGTVyk6rKHXdQUD0Lw8esBxOn0VFSsprq6rVj5sam2zxEn/Ozz/7TMDGqlWrra6+Tn2D8SaH6akptTVsl+vXrmtcA1ZgKEJ/ZRxOj4/pmYkRBxeUcTMmOztX6n5hBGFC8eGHH6qMtqKiUkB5JpuzG7fuCBxnLqJPM+bb+ROpiMi4CYYmDtrn0HvMOOBYZHExSWlXADv6CnECBK+YV6UxI5fq6LAB0JR2evKkV2Y9jKE1q1fLDATgnnsffTqqMcQhAoxUdCID4FiYiNur+/dp7iLmMI12bN+uJLykrFxMRZ4ZFjjj5+df/ly/X7Wq0yjHBjyghBVGIuziL7/8ue5hKunzFP2FNplXPU8AAGvF/JIigQujY2P2FAf6ooRdv3VT3x/LFujQiH7HmgEgzLwO8L9+7SrrXLlCzwtoDYiPxAWMzBOnzlpPb5/PxfG4QBXmSjcVekYB6iwQv2//fo0x5uf58+bb5vWbNU9fv33LxqcmxJwDcJT+8DTX+4cBx3Q2o8/hTN3R1m49j59YX3ePzKR2796hONOHg/FZ0BWGlfcn//7f2Z3bd7Q20VfffOste3X/fmdqsWZF8ENY/5gL6R8zAFxFhWbxmAOOQwOSQhDXLe4AZ5jP7t29K71BZzW60UlgOM5lI1o6oz7POve973/PcDE/euyYHT92TPM+44S5gvlMTPACdyr/nR/90Hbv2C5WuANgc1KTTE6OvQFwBG4dnRgX4Ej5POtUW0urAMcF1dUqSZcfjBiR/1BZrO+9cmkEBjHIwZU7a71Dg/b5z7/Q/PfwUZft2r1bczDjA1Y1c6EOmWpqBIJRYUFcYOc9evxI8gDxQjffYj1hHwDDGQY0fQfAkTZmYbx7917kUp22pqZG/RzAEYCSNZuya+YRJFNYHx4/eCgtWkygOCBlzsCAh3Xw4rUrWg84oONPVUBIGmX6+V6iokKVA1yT/sz+IICWMHZ5BtYQQFPGS5CoCEAmcxbtWlvL4YKXd9MH3AAHwzgHifn+oNOo66eSmsvoI+xxWI8BHr3E+rm5EWvK7m3bNV45kGO8MRYxYpPxU2mx4s687odkY3o+P4xNa1+CKRbfSak64x0dSEB3+gJ9/9DRI7Zi9Sq7/+ihPXryWO2qapmREUtOJ21Ja5u9+/Y7VhIZ9MUKnOUZtIVlDliY0L4mFsPwhQPLIcWavUQAHJvqa6UpGnTAAxuYTaSAcxkiulv8TOY54MgixF4JYBDAEbMbNGMbMOUqKogYu953Qym8/+tFwPEX+Y96R1RxU1u/Np/z51OvfATyEfhGIpCffL6RsOe/NB+BfASIwP/2r//nHJtxNo7o9aAlyKaYTWk8VqjkkoQEpglgh3QKR0cFGgEkYWyycOGiWQ00NmLBxZKEkYwClg75RzByAbgIDAqSdzaOJGDBwdQ1h+JiULHJJNF1DUgXC+c6Ls7vSSh/d92kSt+sR9djg8/mmBJWZ55lxG7imrDR0H+ibIpnU4kwye3UpMqU3dRlRqYzsG58Y+2MBcCGpYuX2Px51SrDpPQoaBXCauS9JHQ4qQIGsBnHmZG44JqN7hKACi9AF2cZONtAJ/KUp2ez9ujhIzty9IhKdWAEJkqK7Y033hB74quvvtTGHkYBjp0k1KEsEcAtlN8p6ZiZkZM4zDq06mgP9AMxkUlOTatckRJZsQ0mJlQyTaknrLNYQdyamprF1iSGAIXoCT64f1+GMyQhfIZnhvFEUsjvSFjaWlu10ZZjbTYrRhKMlVyxs0hoJ5IWkkhAZIC14a5emV0ABlKaC8sNoJN2bq1rsC0bN8kQgOsB2HAdvvvIqRNiWKlEeWxM5c1yQo/FxByi9B4dTEDAkydPqhwaEIf7g2kmV3WcgjMZ/bl92zYxPenrsDm4LiXItD+gIPdEPEjU1q1d69p8jx6pZI7+uqy9Q+w2NByJHWAwyao7TlcKZAF8hgUIgEbcAIOuXL2i62M0AjAovbv2djHcTp06KXCNsrD5NfMF8AFk8bwAmEG6gPsigd778l6xZSmpDMYifA8JddBU/Zu//hsldD7mswIoMU3ZumWL+hTmNrSHa7KmlHRv2rxZbCP+jr4hwDWfJbkHIMQBmwSTax4/dlzgE4Au/wZwxLW9tLDIYhg2TTyzg4cPWUFhoZiCAKiVJWWKJRqV/Idb9Ecffah7ANBB64vxBlOYfgOTlzYjCcclmnhyP4xLWMADA/22auVyW7K4w/XCMlmx+8TQW7pEcx5g5Z/+6Z8KLP/BD36geYI2h7l489adWcArtInK2UtKbF5piYBPyolhac0CjsgAZMyWLFksBiVAPPMUyehDmFJRmTEMWEAwzAUAHOnPZ85csJs3borNJBbfhg0COXlx+HDl6lUB4YxX5g/6AdcuLIjZ7l07NOcEXbK1a9fZuXNnbXxyWuAp8wzjBvAFwIm4dbS12rYtm3VAw9jAmX7NmtX20UcfO4AwOS1wkfHJmAxyEwKRp1yz7nFXlw2ODtu8mvl25/499e3J8RmBH/RlwAvaX2ABoN/UhFWUl2k+ouSf93Mws2LlSjt67IRdv+mu63wHcydjSc9ZhEu2gysCMisq7N79+wL0O9o6rK2x1QaHh9UOkxySxc01HMfHNdcFwJF+E4AI5l2Ye9zfnl27bE3napt4Ombzq+bpO6anJ6y3r8eNuGRuE4vkIVI2+mxMOqdPHkegejymNqTfFkblmW4AEhO7NrzQ9gWM4UBl89atduj4EesbGLBiXIhV2lqkNZM+SDsBrrHuBTAjOBCHygAdUuEAnkPOIitg8Z1337XVq1bpwAFgHikAzMH6B/o1Lk+eOqnnQIv0t3/4nu3avl2gpGQy5gKOab/XADhyXwFwpP8CglN6Skl1zbz5znD8zwCOInHmcP+OWJO5rICoz778wgYGBi2ZyorVCIOewyGAJeZc+gTPBuDImoDMABIL586dt6PHjoq5xjyvMuhsVgeOSCTAIGf95nlDyTPjAHCJ+YO5YsmSpXKpB6ADpGfuQBTKsgAAIABJREFUBYBkTgR85v2UTlMZwF6DdQdAdGgMPUiY8OxLXMtaEjBl5ZqHmas5uGQssTaw92Bf0djUpANMyvEZz4C/AIu0M/dI3+O+mfPEgJ7wuSvIAvB8gJfM8byHtQldZgDAoNcp456iQq1Vcxm6/F2apDkOcjEhK7KSRKHWCa7LPfD9MDgZk6/v26v5kudirmROZ+7gGtlU2hYuqJWxGS9ioO+LgHbAQIDPh48f2fy6hXb56lV73PXEHdZTaT1DWXGJLVpQa2+99npkTpS1NLqIMddcfXD/gWJJO1HVYTnX7w4VElS6EBvGSeOiBZpzZbjFoS4VL0gPcD+zgKOXVGMq1d3fJ4ZjzAosweEsDMdczErR4G1o1PqTKARwfM5wDFU0As4FmXt1zCyzcZbi+1y8mhgsalyfz/nzqVc+AvkIfCMRyE8+30jY81+aj0A+AkTgX/7v/1NOG9cpzDVcDJ+NUzqVUYkJiTIbSTa0biow7O7GFWUCkgYHBsUoIMmFeeelppQyP1XSQokKm39/ObskMPB8s+sbNe7BWYiUN7lOFcwt3gsgBuvM3anRioS1R5m3n/rzAsTkGu5EXayEFP0+SsNh1rGR99I99AInlUSQ0HN/AYRjQ9jX16/klzfD4ONepBMUlXeTAAACVJWXS0ye5wYoCM9FYhCSB2LD/VAGzGYdgIBEH2AElg8MJTb1MCaIvxgO2ayYFgA0vPcGLseTk0pOKBcDOARgYoPMvQB8fPjBB9JECuLwAUwS40Gu4L6xb29viwwmypU8wdCjkWEr4RCJe69K09NpsRxgnyVKcLFeLpYISQSltZQsPrx3z4oLCgVEkDAAMLG5BxwjGeF7eWbaFJAV0BN9MzTZMomYgAI3GpoUmxZQD1BisKtXgCrtD4sE8XqALYC2la0dtnXzFv08lIiTRmAAdPzsaesdGtCzcE3YLpSi6vsHB8WgAYBct269nT59SuCBtEQLCwVY0D8QvScBpMQcHbFzZ88KUOc++ezijsUCIDFbgAlJHPg5id69e3clig8AQILb2tgsRh3aabQ3fYQSPTlwxgu8VPmZO6gvWbxEeQqJKmYfJMm4n8MWlPtw7UL1ZcoXiRUJ8qrOVTLtoG/S566pzHta/SPodu3ZvVtAGaAnoA1jmP5CyaEL82fsp3/9U7UrQB/gK6W63BNMUvTBAKDoE4DQtAFtQzvBjOOAArYUY544C8BbvFj3wM8oyztz9qw0HINLOTHbsHad9A155mfTk2LETaJ9mSiQht7dm7fU/wA1Abm4XwBCsZ6TST2DSlhHRpQMA0oA8hBn9FHpkwAJMJQBjdEIXNO5XOA8sUWHEJZgMCIB+EZTk++A4fObP/6x2osxM51MqaSa54HVBihG4gpQXFlWatU4l89M28T0lGXjZsdhhCb9vaWJIoHUGBiQljK38Sd9s6Si3J6OPbUL5y/MlvwBBDMfnD9/WXHlmWA4wvSStMPIiADe69euiVXGmGLM7tixQ89SVBC3qspyHQLwnC43UW5fHThg9x88tFQak5KUrsu8JWfuomKrra2xxe2tYjbDcGS+gnEFixqQEsBRIFZtra4t/blIYmFlq5eYX7txw8Ymx23+wloxirt7ui2WjYsBT8LPd3KPPJ+03+ImZhnPzFig72OKw1x88NBhu3v/weycCiC8srNTsefQqSDhrr18hhJxytCZzxa3L7aW+haV2Z6/fEkHEAVFhXbn3t2/x3AEHGJ9cmOthPoeLN6X9+yxPTt3CZhoaWyShMGt+zfto48/isylMCRJCCCGAZ5Fhy+bVn9jvg5gEOMWAAWmsX+HG3eEdRCNOPTtWtpabd3GDXbwyGFpyRUClOXUW2bNuBh3HL4FwNF1cZ2p5exGGGteSoubMmOR9kVLcsf2HXb9+jXpjDI+OLDiwAMN05/+1V+JaQfg+Fvv/cB2bNvmB2AFcBTnMhxfBBwBaqTh2NutUnZiz0HCy7t2W+38mjkajl4WG15zkx1VNMQKNZYAMmGYPuh6YgcOfS2AbmoqpTmDZ2GfwRpADOlH9CfpPhcWRiB0kcYu/aCuscFWr12r+S3IWag0v8j3Dq69m1FFB4AhBwvM1zDlAROZk51V6o7HSJgwT/Y+6RLguX79epVIs94xBwFwxQq9L7Iui42XccCOtYS1Q1rFiYQYkNwz4DdsdzHUS0okfUA8APt8H4W2I/uvjOQR6J/MywCmtCPzPHs1/swCBEcGfBxicrjCvBVezGMAczKjiqQLQrW8syK9LwG6tzW36NCLZyAGMoWZmdF6sHPrZnvjjdejQ2efZ9kLEL/pZ+OSramh7QvQ+S3UIRVrUzgwpi0B95gjKa1GV1UHw1SDjI/LpKWjpdVe2/+qGJHIHcykpgRUstbS/9mvATiyd0qnfe+oUvpo38ez3Lt7zxYtqNZ+iXgGbe8Qj0TczZbob7AcuaeBkWHNV5m061Km0ISMxa04UWiL2zsEphYWo609p6R6jlQCepPpjB+csv8I7crhBn0naL/ynA2tm/M5fz71ykcgH4FvJAL5yecbCXv+S/MRyEeACPwf//e/zAHeABLq9H8mKcaa2IgTM0pSSDRJ4oPxgdiJhQVKwEjcOjratfFkowwTCwAHdiCbfF4kZ5TpkcQAEDlDBP0fT8wp12bzSSKnS0d6g9wHgAkbWzaP7szpIvFs1CmZ4hUMTVyPyzV6uFcS+66ubrEh/ETaf853kRxg1MFnYDWQsLHBJ7kh8Sbx5T/uATdO4kPySbJG0r2wpta2bNokUIskTWyoqSmxnVSCCkAzOekASUvLLOBI2TqaYySobOx5L4AISQHJnzbPsAYi8Acwj4SAe+0Z6LfKygolOtw3JiMYx1C22tvbFyVhCQGRfD8JCVqAAJ0ABpQjAW7CeKBksnZhraWmkzbQ16fnoLSavsALwKd/ZNgKy0pUFkrCB9OThAgAuOvREytNOPuUTT+badpBACH6cjMzuibMPkqKARpoB5mbZDMCdEqKS5SsslEH/JAz9IOHArVJLAGwAK26e3qU0HW2dti2ADjKKMDL4NFgPHT6pABH+pjKwvv7xBokqcLQori0VIAroCHxIiZoclJ6B5BHX6Vd+ZOyWZhBgGW0P8wqmF2AN4C0lGTTZ3DRJR4AnOg9UoZH/+W+16zsVCLPd3E/MLR4ZhInGKZoThITGDo8O9ekj5OkUaYHs4YxR3vwd/okBizEmpjgIk2CDHsSEBCDG56FpEysjoIC2/fKPoHNADqwgmgrGCuUbcJO4fUXf/EXYodxD4w1TKBgFm3ZTKl6SiXVct6OxcXi5Ls2b94skEuu55cuCYhkTKNfx2f5HpJBxujZM2eVUHNt/k1sVq/sVDJHUpnKZe3iZdfbo19y/ZtXrinuMHJhjwI4Ah4EvTWYqTdv3VR78HuB14WFiguJMM9ODBj/YuJUVtrSxe1ibQIsUuIM6wtmK+AAhxUk8nwGkO673/2u+gDXGRwetavXbmj88ww4OMMCk0kLDKAqSq+nBRSNT0/ZkePHbEpmDRkxNQGd0YNkbuN+mdtwsq9eWKP58+KFi7OGRWHOuXz5usx6+B4AS8oaKf1nfMGMxTTGAQjcamvUFgCg5aVFVj3PDS+uXLkqhiz9FC3Grp5elVTTQTFb2bBxg8/PHKwAiMVyMrwi7ox3vgtmbBLQlcOndEbsVX7HMzCng0mVSy0jZzfv3Ba7rKisVKW29OOZqZRNT3m7AlIDRsPIFQBnWZuanFC/gU3NHAe4wxg5eOiI3bv/QM/HOBUDe9UqxaGktNiy2bTAPg50mM+Jo0swtNrCebUy7zh78YIAx0QxgOO9/yzgCGxDPPbuecm+/e63rLK0TMwtNOKGJ0bESuWgwl3POahKiC3JXIapC/2dQxnix1xITBrrG6QBB2gkyYJI91ZO8emspSemNK+sXb/ODhw5ZF29vYoVIG864+ugjHTGx7WOcQjDd7rWMICj69PN1mwDKEUAFGX1b7z5phjdHPIQK4BYSr2ZCxjX/+Ev/1JzL4y+H/7Gr9ueXTs1BwXm2yxQCDN2DsORMvXRiWcq2WfuFLs9AhwX1iyYBRxlsDPXiZqS1ojtKcO0DCY8DjgS/+FnT1V2C0D/pLvPWfuYyXR3aw0JDGmonK7DOaN+CvjOASLjsKGp0ZatWKF2YKzQPwRSlZZqHqZ8mfWfeYa+j14p60Rzc4vah/mPdRlADwCZNmD9RrOZ+SUcOHBPSDVIW7i8TH2QuWNszNcyADgOZJjvg0EM8zltBrDNd9B0rH9UYTAfE3vahnuhJJnngunNHM8chn4sB2QcRlLdIIArAp0BI9mLca25gCNzQKhgccDaD13nllOzj0LDEe1c5GFYh5nbYR4zf+7Zs8f27t6p9VIHeP39dvbcOa0lxCM1PqWDItY7md5wkBzpONNfS9i7JeJiFCLFc+zkCc3frlOdtYnxZ1ZaXGLbNm62dWvWev+Jm6WySc07dBr+ZP8StK3jMWew0g+CLjh7P/ZBNfPKNd44RKOvzNUjZd3h2SNLGt1T//CgGNopgfUFYufCcKxftMham1r0XNzPXIbj3OyBXp5MTmpOpj3ZI9KOtKfWFGl159RezR1b8zl/PvXKRyAfgW8kAvnJ5xsJe/5L8xHIR4AI/J//9n/NwRIh+Sa5gy0k18GhYbEM2PSzaZXJSaS5I5bgzLQYiIBaMAhqF9Sq7BdmI+AH5SwkzAIcCwoECsAiY0OnUpp0elYQXUYfk5MCHimncr3GtE7vuQbACqf3gR3DptP/7mYLMB8FSEaliWjRwSCgRJDS2g0b1uv7VTYEsyuT0UbeXYfj2ijev3dPCQmlt8QC5g3JCMDc3Xv39D0AHrAhpOG0aJEYNQA86GTBugAUI/EBmOO6JBskHwB5geEI2wvGEcAVumCAqCQ8pGKwKwDaAFjZ8PO9HoeMQB004kgM+B3ZCuwmEhMAUTeZcGFywMqg68Vn+TdtJg0kuULHxb6AUVRZVqZyQADYtvZ2lcMSX9pwYGzUKmuqBdIB3tDWDQ3uEPzw7j2rKa9UXGF+sKlXWVdlpfoF7c9zkfgRU1iSJN644tZUVCn20nfs7VWsEHnn91+fOKY2IpEhwYO5qZLcVMqWNbQK5IXhSBm8O3qaEqCDJ49Zz2C/4kk5NtelFAqgBzMChOpXrFgplgnO0QAxuCoDTB45ckTPDJOQ8s+tW7eo/Q8dOuylwm1tageenwSJRBOQncQwMGcBTWhvAAJK0NevWi1g/MTJE0oSGUMkoJTqbVi/XjplAEwAUrDwjh454jqdEQsKrUgAPpId2oXy4eMnTiihIbawdokD45R+A5CLxlvQraKtcQxlg8H1+bkfLEyr/2LMwJj+4IMPZsvngqECAOfaNWvE9jt16pT6ftAZBQRasXyFrV6zWuMGV2hAce4bFhqgI/1AJYEAjmcBHB8rfiTcjJX6RXVikNBWU+mk/fXf/q3cqjEfgN61cL4zMFeuWGmLFrlj6s9+9jON2VDux5+8hzgpES4oUJuRJAeWLvcMIMzc0Fi/yDra29RG9EuuBygWNPloK9oOcPCVV14RkMd3PJuYsOs3b2vs814AMfQhadPiRIFVFBXpkAGzD5JpAEcYjozDQovbysjYhwSYwwG+h7Hf0tEmIOXChQtKzgGteRaS/UePuvUcjAv6HqAjLCOuee78OekVBhZ2S2urffvb3xbAkYiTmKPTlrUnTx7rM7TLwYNf2xOc2MECcrCZV9n27dtmdSWRmpgaHxMQ6u6+HQI0vvrqKzGvp1NZAc5btm5Rv5B2azTHJEdG9J6bSCUUxK2wtFjgHH13ejKlvsWcg4ESerD8nQk+ngPcGRL4AwOPNaKpuVmHLwe+PmR37z2YdYImgQckJhaMZ2k4Uo4/NiaJB5jFtFXdwjprrmuyof+XyQeoMQRDu6jQ7t53wJEy5lBS/YsMR5zF6S/79r5iv/bt76gcuuuhgz3pAly642LF0geY08WYi5hSlEJjXALwxjwdJDEqysps1YqVYuFyiEQ7S/sRt+msWXE2pnmpsbnZvj56WC7NiVkTnYS+E1CKvsFBFSAV64Sbd0VgY1RkLQAym5W7LvM9IC3l0wCOrCM8B+OVvs1cdP78eXv//ffVr1lLv/+db9ur+/bNHuTN1YWkkjQ+xzSGWI1NTljvQL8OFJBZaahvUEl1HRqDkUs1gGMmhzOMv/g3/Yi2k/RKEoTUNRwpaYc1efjoETHHe/oGnSmfSgkcZEzTlznMALgHGOTFHMPaTexh5dY11ltpeblKnZmvYfCiLcycxKEe+wL6JOsJ36MpJ5sViBzWeOYV5l369ZMnXWo7NJsBkZgzWdNYc+hTzOGw9oL8C/fJHEKZ9+MnXgHCfiSYunGwyZrB4RD9gPkZIC0wL3k+5vVQms2z0/5oN7I+0veYz6Q1iGkK1SbaGxUJbHvw4P6s4RTxCRI3lHfL3EuHUd4GdGDugfGFQczY8Iht377ddu/apXjhQM56Tbx/8N1fs+XLl7mO7OhTHRIQC43pTNZKC4s1HqjSoJ0CC5XKApzYYwWA81m7evOGnTxzSpUCHHzxnGidtrJmrl5jVRUVFs/F9P5sLmJqcqgR6U5q3gG0jfN9Xrcf9BQZvxzaliR8jATph7lJNkxODkuQislxYIB26OCA2mp8fMqrGRYusnnllbYAPeSKSr1fxMjIpVp9eY6pkrtpJ7XvY5xxaM/6wSEx+xQBnBkHuduW7sjn/PnUKx+BfAS+kQjkJ59vJOz5L81HIB8BIvCHf/wHOcq+XNsMQfGsxP0BKdBRIiEkySbxZyPN5pmkh5IZtKBgBrFJdlHzIrE70AekPJUyzmBawkaZUsZgYCKDjtnyajf6gH2AmQvsSIBJAEV3ee6UZhIbXDk6owkkjaMiafjA+iNhYCPNM3jJ0qSYQLdu3VaSxQaaHXZwmaYUCkYNL67F9wJoABqS5PBMgGJ8J6womAsk5twXz7G0Y7HcrgFDAX8Aa0gAAOaGR0e1ocU9l3KcVStXWmNdvQADHEnRrCNhIT4kF5x+k0wCQCyqd1deypBJongWGBF9fb0q+2PzC0sobGJJNtB2om1CkkhbkFwEp1uemWuRJLswPaVqrk81L9KHIq78m0SBTTlOlWjqtaJXuXSpWKskaST9fHfX4ydWV+NsOdiP6GHCIAR85NnqmxqVoGFCUlZSau0trUroYU2hf0lCRnkwpUyAsS3NzSqhO3LyuEqJcSFmgw6gRbsQk6XNzbZ54yZp9MkAReSenMrgvz5x3LoH3IUU5gvGHIAwJGf9ff0q0+tc2akk/vKly7Zs+TIBYAB16H+RgFEejUnA1q1b9TuSckB0SrjOXziv5IF7pa8CFBJ7mLv8HPMUjAjk8rxooW3csFH3cuvmLd0jfYrrAehjdEF5LMw9AAiARMr39u3bJ0AGxhRjjP5A0gIzjDiT5DG+AOBI9BhTmH8wXm7fwbTC3ceDthbgnsT6Dx1ywHTajZ/4HBpXlAYCRk3l0EEtFGMFB+n58+bpAEGmMWdPu0t4UZGAwspyLxUlPhgWXLp0QRIAPB8HD8QQEIDrAWxSfk77ATrzbIBglO3Vqu+UWDKbsY8++VhjhuQUkHjT2vWzY5rvJqn/+OOPBIhNT7vrMfqg3APfxXvYSNUsqLaTJ09pjqKv4nq+adNGJcwkxXw/iS6AxIc/+1iMLw4+MJGiDelP5aWlArWrKtyQZ2T8mV2WydCESu0Wt7Xbrp07lSTznVMT42JfVVVX2wgMrWNHNZaJd1Wp62gCioVSWzdYembtHe125+5d9Qn6APMOruMA7RcvXhZQy1ilLWGzwoRF9+3YmZMCkPp7+5ytuHSZ/eA3vidg1Q21pnUtxnt7e4fACgD1++iLMgNms7a6c5XKhgX+SVrAyxrR4iNR71i6xMYnJ+yTTz/18tKpaX0XZfToGxbj2AxIlMnas9ERATgwHEngy6sqZdLCHADTSm7Qsbi9tHu3zIKKKC8tSKgMme/jPZg/0S8ZW6w1h44dk9M1bcicwFhnPuDfgD+FUTkjawhx4btCWWVzQ5P6/NGTJ+zZ5Lh0Qplz6Ttxc7dbgPSgaRfKXTPpGTGuAVu+//3vi61+5dJl9a2iUmdlOqOfUtgqjX2+M5XOCEDmEIP5NoCCfsCTsPXr10oTk4BJ3kLl0FmLZXKWyJpVVc+zhfV1Yvb1Dw36HI/ZTDau9nephWkBWrSrMxuZ+Bxu8T/5mf+dknnm9prqanvzjTdt144ddvfWbd3j6NNhe/XV1zSnYK70R3/0b9WviQEOxe+89ZbGUyg/DjsklbgCVkcu1Th6YxDU298v5jGgV31dnUqq6xfWWQLQKZqbXwAco4MvADbuMT3t7DUVhcdj9nT8mcYPBwIPH7sDNq8gEcK6JKZ0aal0eZmTWDtpF9Z97ru+sUFjjzmH/s17OcQjdgH25NCONZw+wH24dvOUt9/MjA4V0SlmTmOfgD5jUcI1otmLcDAK4ImUBqxgmK30Uw6zgkyI2jCHlmat5nGtvWiFRmZu3C+HW+wf+G7Y8W7mwgEt8aE0OaFnZE1mDuT6AOWa9zALUwVHl1iyjB1Y8q4jjIu5M/tcjzOu93NIghEW/S+wC/k+4oGER3p6SrHetWu3zNX4PHMHc9bLu3fb4o4OjQNiyTOJcdrQIICZOcyZ5YBv7tgNwMucJRZ1UaE0Sm/cvW0YbI2O+SElewuui7t5cTxhMUrlMYBBx1rOQw4Ie+yeS+8g+cPhAe3ngCOSFc5sL+J+wmcUA7qZA6EAhwLmkXWQjEhWB6TofWN8VUglBoZqlfOsqCCh/+gfcrSPPQdwuXfmGcYoEicFBV4+zXzBuhJKybVnlSEbe9xxa1mcL6nOZ175COQj8M1EIA84fjNxz39rPgL5CJjZH/37f52DEcGmOpVMaQNGGe6ly1dscgbRbt+QkggCwomdQEl0OiU2IskGLDcSFzcu8c0mGy02sS5eXiB2D8AXG18AMTbmbJY5EZ6rrwR7L5RSUTbH+zvaO1RqxsYNR2oBCJEuEnqJiIjDbpSgOqfsKmHJik129+4d27Ztm7MiRkb1czbC0sIrKozcKacEBgKWUUJHPMSKamzQyT+fAfiCvch34aa6Z+duS83M6POwjNhwc0+wSNAEQhuor6dX4M2KZcutaVE9O2d71PVESRVxAyQIZUGAlzBx0KACyIHxQKlnKDcm6WTDCoiDKH5IJIgXLCoSEUrnAHxg3qEpCBMBliCxc1dLP2knTrx4fhicJKx8P6AsjFLYj2i5AfiR6AOC3L51Syf4lKfxud7uXjEAYFjyc8BFkn9MLUhQWpZ0CGgYHR4WSNPS0GTxXE7uwKvXrhGgRdvDxIJpCTuNZOjLrw/qOzDaIZbHjh6V+Q4b+GVtrWKrBgZIYBkAOBwCtBsYULJGooh4PmZGPFMfjtXo+K1dq3aF/QIDiP4B05DYAGSQuNHXVnau1HNhxEJ/AFSnBAwjCNiqfAaACnYk18PYBkCN69EfYMAB3tKvTxw/IfdqxgfxBNR7ee9eu3L5svoj7ESZ31TNsz0v7dEz43hL2Zw0JouKpGOIUdGNmzd1rzBjAWVpO8Yh4AfsKwAgGLcA2YCSgLqwHj/79NNZ5hX6ioxjwEbuEbBzaGbC0smUQIMlbe0C2ypp17FxO3butMAX+i56Vh2t7VaGcYaZjY8DCF+IdFtnlDzi+uxartNinwSWMaAW7J5du3a6CVWiUPeWzGXsk88/87LUbMaBi5271Q8BmCiPpa0Av4YGhyweS2huwRmc+wfEoX9IZ7IIMPmSkjsmIcBySsN5f2w6JUARoAKH6J99/qmYcNwDAIwOMmJxOZPCtJlXWWWFlFQ/e2pXbl63mekZy6bT1t7UorLboLfKwQbM1eqaGhsYHbIjx47JpTqbzqhE8aU9e9QPmUel8/bsmeY3wFAOdTB0YTwCYgAs48aLdihl0MyRsA1hHcEspq8cPn1CmoTMLZT8cvDxmz/8kcBg5i36A9/B2Kc9aAdAg7sPHlg2BgsuZ0s6Omz18pVWEAFDzEGMG8bfBExLmN0lxWKeuvxFUp+jpHnDmrVWWlQskIH7lkvszIzuiTJFdGYfPH7kzuQR6y45PWP7975iazsxUqEssgCLBZm70CjoVXIPwX39xJnTduvObQGDHB5Iy3LNWj1/UdwBR8Y+cw6MUOYRxhBxxWEaQOv46VMy/MHIp6e/1wYHhkSj454B6OcCjmJ7ZZzhyGHDe++9J9YqLG/6PmAD8w9MSuIBUM5a5OBfXGXxgMBi6QvEcgdpnG1Xr11tO3fs0L9dd9GZiWApiVxMc/mixnr76tDXAq5h+jFv5rz6XS/ijyM87C3m77kuuLMAZLSbgU0mR/Gqefb2m2/azq3b7c7NWzqYGBkbkq4j7G5Ysn/yJ/9OYC3t8carr9mvfec7WuuZ3+cyuAAbHUB00JG1DTZib3+fnTlzWvMYjP+Xdu22hkV1qE9GCpAvllQHACwwHNMzXPg54PhsckJalhyaXLt+S+xqwDVJc0S6jRyaYJ7GvEA7EiNAPMYnc6wMQnTAk7aGhnqNGw5UmSMAi4ktMWc/Aos3sJqJK2BjKM1mHg8HmgIJLeas65Ur1YaqFkgkZIJG3+PAj3XJZVncPIx5mzWbWLOmMS+yRtDXWZd4Py9ATfo5c76vzQ4g0y70fQ5viR3zdviZa0336GCBeZWxQ/+XE3UaMM4BOt7PIRqHQazP3C+gZChF5jl4Vtp8dLBf4BkOz6owKC2d1Q5lngGQ94PVlMYccybt40YpDoQTQ+Yf/uP1bPSpQDvakIOIOHuOkmJpOPLMsG05PCorKTOOcJjTYBczhyZjGOg5o1Fl2lTgRLIXtO/c0vC5m/mSuAO2GtfRi78DQBcVYwyTsPq6esWf9yHhQrsAoqPHS3n4gqpqmcZQgs1ar34FGEwZeBpcJLqkAAAgAElEQVSm7KTWYuLBwSGMWNZqDrDYv7GHpr8wR4UDOBq1tnFlPufPZ175COQj8I1EID/5fCNhz39pPgL5CBCBf/PHf5AjuYLhAnuADT2JDaXIYxNTynrYvJK0s0EDiAkvEm00g2C3kdjC7iPhCq7RnMoDXrFTYzPGfyR1gB5sVtloP3z4QOxENuBi5oyMyKgjOC2yIRaTgTIadN/iMb2XEiOAw7Dx5OdsQNl4s7lnY8pG/9Gjx0oi+QyC6mwUvYx6WCwHkhvAPJIGkktARzHBLGfbt+9QGRGJCTp4bNTZnKOPtWHdOjG1+B5YfwEABUikhDdjWZW7stneummLLZiHkUVKgMfJM6cFAHGflFgDWLJZZwNbXbtASSBAHAkuG1gAWgCKnp5uAQk8I7EkAUH8HnAO8X6YqcHJlzgCOrlIPS7QJGdeghTK7wBmSbhIarj/4LLJ5jyUsMGS61zVKSds2od7hmkBwxE2HBttNtYkNYCdOOiyMY/BaOjtU4nUxnXrJUiPS+yhr7+WqD9xp51x4m5rb1NJNewgmEkAsSRraBmiFUUyQLJRX1sj91zeK5ZMLC6AhXgdP3PO+iI3aEAk+haltrBQRoaGVOon86DiYvu7Dz5QQiSdweJi9QnADcqB0aAEZCXGmK3cvnVbYBDJG+AVoOTJEyfFoqP0nkSK/sXv7965q3hSwkciBfuDfgPTlhdjhzI+dAfRdmT80BbEHkCfn8O0ADwU2ziTURuuXrXamlua7cb1G2pvxiMsIGIIiBkSavotY4tSccrv0F4lCf/s0880PgHLuS+STwT+YWChZTiWntHYWbFsmW1at0FJ39TEhE1OTNrJC+f0nPSJnVu32fLFSwTyuXv7mF26fFF9C82z9evXqS/y75AIA/jTfjwPMaXME9CcseBu9zkxfgfQ/UyndO97duwQAO6s3x6N4+MAeUlc4mukgYnJw5q1a9R+XJ++W1FZohJl2pL2AKRdu85B5twEDLZiMSlh4X1x4EsBXjMpb3exQgsSVpxIWHNdg8rrARyHno3ZpZvXbAIt1OkZW7Fkqb28e4+bpqQzKicfHnWG4/jMlH19+JBNoveI9mClO8MHQy3mGAAI5p5ly5aqrc+eOaN7ZWxxULBx4wZpz1HKyEEOfYiyWMY6z3jk7Em7RUl1V7dlUmnraG219773fWuoqxdDVPc0NSkH9gULatSu589fsCc9XTaNJmIyaS1NTVZTOU+gF88BkMC41iHS8JBVVM+zhuYm+/Djj9R/AA4BWHds2y6gkrhQ9qiS82djetb7Dx9Kw7KsqsIePXksBhRtzucBq9587XXrXLbCEippjFu2IC4mEPfHWjN/frWVlJRqrjt64rhdv3ljNr70V7TlKOWGywQgwVoFY8u1eQMwlxKbmjn87MXzNg5AF8tpXgSgyqZys4Aj/RUQWAwpSkBjXK/INm/ZYu+8/bbmD0BTDrgYh4xT1jb+ZL5jXnX5gwLpZXLYwzwC6BgARx582bIlYi67tqqDjQBWxK8gm7Ny1rL6Ojt87Ij1DQ7ouZjXsNfmAEF9YxpGWY8OUhwAnlOmHBiPUQzoA8SXQ4O3YDhu32F3btzUXPx0fGQWcLx9G8DxJ6oQYC7dtW2Hfe83viv93xccqiNnX7n7RqXPgJq4y/f09dmZs2fs6ejTWcCRclSVVEf3k5trGiOq2XMdxyyPMQdwxOn9yInj2jP09g/rkI91mwMU5nTiS+xn0im1MbGhTQAPeY7g4hyY/pi7eRu5fp7MXKanBQBxEMdBGX1XYBnGKZgAyYQHcBHNTQD1Yc2lmM/R/1jrMTjjeynhDpq6GFRxoCr94uSM5q9ly5drTWdscwjFHI8JF3se9lLsexgngJzMbeqQmlccTKOPsTbDkOYaYX/DIWjoawCpyKFIGgJ9Rxiusfgs4MjzsCfg8Gnf/n1GuzNfAjDycx3UwG6vXWjzykt0HfYm9Hn6LI1O7GYmp6SRyrqDkQvxIO4OgvoYZCwRF98HTqlsnPkUIyHWVUDEyeSMPXzyWNUxPAPPzH6qrbnV5ldWyeEcPUfmnJmcSwcA1Mv4LprXWYv4/VyW79zdvA4lYEIXMUaZMdBDdWZ1aTmVOAkdAnH4xxwVAEfmL+QwqEphnSsq8PlG/zHnAVoiJxGZLFI5gayDH067vA0vYs66zFivQlO3qNg/H4tZTf3yfM6fT73yEchH4BuJQH7y+UbCnv/SfATyERDg+P6/ysllGI1AuTcO6VQ7XpCwfuk4TgtEoYwM3TpObNkAAvZxys2G2gFHwAHMVVyYnJN13ltZUamEhv0hiQSb7Og83Hq6e8RsYsMb2JCwJgH2QgkiibCDYTgy4gaII221Nu+UYAcBfzZ3bERJFNgkw7oBiKLkic002oQk1CQIbMjZNAOMAoqSuFLCjBYVzEcxIeLcf42YC0q6tYlE48yBk+YG9B1dxJzyWgBAykXZnKPFFS9M2O2btwR27d+7z3Zv36ENMuDEybNnFCM2qTwrJhyAawC91bU1Njg45PqGPd0qtcWFGSDnypXLeqYQb9osiKgTH4ANQFMSQ5Ki58zSIoFHbPApQ2ITTsIhR3D0HCtdn6qtrVX9gCQLPSiSkVWrOlUWxn2QHMHyo2T4wb37Kot1wHZKztwk57QB+m2PerqVKHYuX2GdK1ba4tY2m56cEmNxybJlShzpa5T6YURB7GiTr2G4LFgQsUMmxFgDmKGP1i1aINYWzDaSMjEYcDoeG7Pzl67YgBxxC8TUvXf/ntXXNyhhg+EI44xkERDq60OHFG9KqgCvSDxDqTLAE0wz9OQunD+vUmUSHZ4NJ28YQDCyAAEAFkhaYKXR/2FO0h4AWIBH86rnCSjjGryIFUxOOfOeOhWB2zMq6QVoI/6U2d68cdPZKYUJJYodixfrs5TfAloBMK7fsEGAFGAcY6WnG423pPQ/YacAVNLmyBvAOg1aeuFaJPKA56dPnbbBiacqY6PUfcvGjQKyJhkHk1Ni1MFXIn6b1q9XbDLJlACtZ1PP7PIVXKqnNe7Xrl0jF1funbJhgBUkDdAV40WbAxzBWMSASRqwWdc9fPpsTMkefWr1ik49E32Ze4fpFEr5ChOULRaoz1JWzrPSF1TCXVaksnNn8WbUp2kDZAgWlFVaa3OLTaeTVlpeZl99/bX1DQ0oZswB0qiNfAGWtrXrPiilHxwbsWt3brkD7dS0LW5ps1de3ivQDSYRTt4knYCYw2NP7dCRw2LJwJiuqayy/ftf1dxGX6HtSOiZN9H55FABQJpDBcYvwDJAO+Ykn332mS1dukzPtXfvyzLlgvH85bHD6k+AFLl01pobGuzHP3hPYABJOexO5ijmMAA84gDI8eDJIwE1SChs37LNaqvnzwKOYu0Vl0Ct070XlpUKvPzg44/03Ixvro+L8aKaWgFKxMrZ4g5o3Ht4X4BZaUW5Pe7uktET7GDAnWUdi23Lps0yYqEvqVS4sMBZtxGNDzYVg5l1BR0/gGPmbdoXd3F0TGFEARqI2RuBbpJWiCQLVIKaKLJHTx7ZmQvnbRhQynKzDEdYg4Hh6AcqDkYI3Ilj1uXmNu9+612NQXTdAJ65R+n7TU1aY0PjrOu0H8xk7MzpM5Kg4D2sUQFwpMwS3dD9+/erHNfBCNfXlQ80TPqKcqutq7OjJ4/b/YcPBICXlhAnl+ig/QCwAByD6YeDZP76RYYjLGGep6q8QgzHl3butts3b6oEf2zi6SzgePPWLfvJ+z8RQEUs1q9ZZ7/54x9ZXR2su4haGb4E8c8XTGMihqM0HM/Y06djs4AjcgtBw1EHT7Lj9lfQ2gv3bRkvUxXfPh6zkfExO3jokAy1Hj3pEcNOBxVR6a4OPgEgaxcIDKZcmj0Ah12AQKwltNnoyKiuyxgjZqzv6B3TXsHxmmszhzsz0KszmFf4d6igYPxzKCYn5qkpldCyzkvTtsTNgxgfAFsAtawpAKOw/jhQYU1jvoXJzD4EFiZ9iLmcfYWDk0nN3QBTzKHMmdwPz8N3wcbknmTqlU6p37P+0+9Zu1gbeSZYd7DvVHZMSXXEcFTJL6XmHKYtXqw9Gvu7wA50aZuUxtjePbsUK+Y01pWR4RGtMdzDwur5tmrVau1ZmA/6+/v0O/ZhfF7MykxGzGy5X2sPmBBwhw4i6+eCRQstG4/Z5WtX7MatW4op8wOHt031jVZeXKI5iYMh9Wvpaz6XEODZxcZO4PjuLOcgcyN5iOjFXCppmMgdPoxH15aM+JgRUM815gKO9EMOb9auXKXxCeud/zgI4JAxGCHqQDCXU1k7B2f0S/ZftBP3yHXZb4ptOqe8vbF9XT7nz6de+QjkI/CNRCA/+XwjYc9/aT4C+QgQgf/r/X+lkmo3xZhRkqiSm1TKhkbdKIXNNSfZJF8wvDxxygr84j820CRF7tLnQAOn/WxIXeA8IXCPPwG52LSxCUP77+nYUzE5AJlgHAJwhk0cCYBKUwuLlBCw0eTzbOiDmLwcaiNmAmw2TsvZbAbtJUTf0XgEMGWy5bnYpLLRB4hgw0uJGck594QeFECAu+yWqqwaJgP/FhNuxkvm0PjhGm5usUImJcHlmJLC0WdjNtg/oFLUFUuX2e/8+Lf0d35+485tJQg4F8OK27xls2LHRp7yOu6ZkmDYjLAyATwRu1fp7TzMewoiE4ukgBsSHu6V7w9u4rhMA7p6uaS7e7vjo2s6Af6qjDReIKYdz9G5cqVYcdwbCQfmQST8JBSAaOgY4nBLIoU+JeVztCV6YOixUW7GtQHecoUFKjWm1JOS6ramZpXtYo7S2t4mZ1QHhAdVFgkYCJMQdpOzANephPL8uXMCWOibVfMrxLaj9BCmSnCOpg+Q+NP3AFTpTxjpwHCkHI12qEULdMUKJU8ffvihl1RGqTWAIuw/QCfcVjFbIaE4jPbd/fsCigHoSB55Phhooe35OXGj7UiCea1bv14xIun4+uBB19XKZgXWwdainx45ekQ6YCTNrn1Yr/ECo/LGzRu6PskL4CT3VLtwoZzDYSPTbgB73AtmFbwPoFLAWyKhtuT5iAcJMzHjuWHLMZ4AJRlv3DtgFI6zAIorl68QG5V+Ov70mU2Oj9uZK5e8TNTMNm3YYMsWL1VpMYDk0LNhu3DpQqTFmhb7lPvixUEEY5RkGHYsQBLgL3qqOCqLJYmjezppJ06fEkiPaUzdwoW2sBrH+7gA7pOnTmpsKInloCPtTvf0W8q3aSvGOwknJdUwbGHd8X5cxIkdyXd1UanAYfTnxqemZNKBphgJJn2tvqHeiguLlPBWV1SqlA4w/lFvt124dkXPSyJMufei2loBWwDkYpzBSKL8enTYPv7sU80xlRXltrRtsa1YsVzt4Qmys6eYr/gMTKOjR47qXgFHAfcByY8dOypTG8YzoMmv/dp3lLDDWv7i8Nd25/49OcsD/HLwwdxCWaJKybWj5FABjAgn6EnpWj7ufmL1zU0ClTFowASERDoX6faKCUZijEFDokDg79988HeaPzZt3Kj7qygtl1sxbDd3knW2NGNl5OlTtWFBcaFYkvRH5oYd23cI5KwoKfPPACDgLmuuo0ZMAvjnchslduL4Mc0p9FfGLO8LIBtMIekhpgA5XiwvBpzFFRpwgHlkMDKN4X4wXUonXQuOzzJvysRE5c9xK4xlBdhu27rNXnv9dR10ALwAqHDI0N3Vpfnp3Xfe9fbk2dGDnE7Zf/qrn9qJ48d1cAEoKqADhlXMbPvWLfbjH/9YnxHQGl6RvAXx5nDq0y8+l9wGADjrHYAj9yfgfXpapjFBf4/5LbwEzMwBCGdguiUSVlFaZvtf2Wdv7H9VJdW9PT32dHzUXn11v/oYupnvv/+TqAx22loam+33f+/3JBfiZiZz7hWwMeNgNsx9nu3p5IT19PXY6dNnxGYGcHnz1dfEJBdz1sn0AhxntSZl+OFsWdZxua3gZI3rdDplj3u67PDRo/bwMZqvGY1X2oZ5lfLmUJpaUl4m0Ayzk7bWNh0OUV588eIlrZdcGwAMkByQkDHAvMe4lA4nDD7pGGMSVa51FdybAzJAcNoQfUUB6oztuB/QwVTj/rV3iKoDmGNh5zY3NeugDbCQtQCAEQAKwye0fWE1Uo3BHgfgDoAPWRHA1evXrun7uC8ASTH/0M0siErzC9zhnnmeOZOxgD4xjH1izxrKs1B5wBhyWZNnmmfYd3FwGg5leD/AJnsi7i/8m/e0NUXrA8y/dFrXCnuKsqIS7X1Yp7g2DEUOcdlXoS/NWs6B6dTklA5KAWCpDmlrapEuLv2SQ4xcQcxu3L5tl3RQNSOmKbIT9D+MxGDXCzyMDG1e6OdzQELGussLOOg+F0CdTjEGHXAMOqjhOhwCSOs7SwWBA4PsXVinJmam1Q8X1S60NSs7XTqCQ4msg4eMb17sabk238kzADjSdjrgmjdPbcF1aUcOo1jrWGuledm2Np/z51OvfATyEfhGIpCffL6RsOe/NB+BfASIwPt/9oc5Eic2R0qgLaYNbE9vn/UODGrDysafUk1Ov2GFqexmclIJM6YEbDrZTLmuzbBryZWVSesqCKCzQeNnKllSmXZMm3PYAmzWAF6CnhKJKptYgC4YjoBjJJdBOJzNM5t+NtQqP1OuHBfzrq2tXcDmjRs3BdrBDAFQ9HJsytRQGsPN1VlRPA8bRQxk2CSSkAACslHkmfgsMQin5Dwv4GdZcakYDSQpaAPKSZPS0mRSCTcOqTAQSLLXrlotB89rV65aAVpJ48+0Ee5ctUol1Vu2bhWoQvwor2PDDvAK05B4cZ8AEGh5yW04AcBYonsCjCTB4Xok2iQSxAyGIklP2JQDAJM0uXZTgVhXlBWpfC16L2VfgEEkWLAyYFFt2rw5EmN3IX4AHr4fwJEyaUqqSZpgemzbvl0JDFqDxRVltnTJEpVH8b6OljYlE0ePHrGWtjZtzIk1iQsO1nMBR0DP9ZRUj43ZsWPHlRyT7FbVVKpdvFw3Jn07QEJiMTAwrBJ2+gEx49nR7+J70JHEtIcSO977N3/7t1HZvCnG/EeSQzIFw+yll15SDABHKVkj5iResDu4NuwnsWNKy6yhsUFgD6CtSu7LyuTWDDORfnr8+HE5bSMLAJAKEAkozM+lz1lSooQZ1h/MFcxncPnlfuTaO3++knmS/EsXLwqoAgRZsxpW5bQYLlwbhhX9ke9SwkppXio9a2DCc6M/+cor++RQHcry5UQ8PaXv2LhugzXU1SnJmmYsDw7b8XOnVQ5Wt3CRda5YYdUVVQIUGD/9Y0N27OQxxYSEGKYuz+bME2e/YWRw7dpVjTHiB7gs10/ALQ4Asmn76NNPxPYEiAZgqior172fQcvw4EGV6MFshrlaVAgTzkvctm/bZr/+3e/quXVAUFZop06emmUdA+RyX4AExRlTTFXWJ1OR45ZMp61jyWJramzSWBdjGTZnMiUGGu9/MtBnZy5eUD9fvmSpHLQB+khCxVzBGR5dseIim0olBRwBjNB/q8srI1dlP6AJiTGAEJ9lzjh69KjGK3GBMcVhyKVLl+3Aga90aIMOHWOOuDJ2D544Zncf3BfgmMYNtXq+vfP6mzJdUjxTSY0V2HqUPDI+VNZ/57Y1tDQLkMP0xVIZV9pTO3niTt8i4UbDETbSx5/8TExFroE2Ip/LJtNiu4nlSHm0mERx6fohJYGG4+TMjMYCGqeMuY7WNn0GQIG4CXCk9Jf5W0ws2OkAJuXS07x49pxdPH9BADwlzgAblDKyWcaMK879O9QQseZ8G83/ZYA2MWEnz56WxEK8sEBMWjTv5gKObsCS1XxBXyxOuFQHDMclS5fYhfMXNO/SZ3l+DsZYF7/97e9orDA/8BwzMyn74O8+sg8//EBzsZx6MZlAw9HMXt61037nd39X43gu4MjnAbthJI5PTdrHn34iABxAXOBJzstUeSakBTA10/UBeOcyHH9hGwNQzFpbUVZur77yir2+/zW7de26WHSjY8P22uuvWWNjk2Qb3v/J+34Il0xK4/b3f+/3bcmSxVprvRTZX4DMtF+G77as2mB4bMz6B/vVt2A4Uk762iv7BICLxRqZxqikmkMumZV5ewHk0+cK7P9h701j7L7SM7/3LrUvJItLcd83cdVGUhQpkRK1UFurpZa63eqB7XGcDAawASdIDCQBggDJh+RLvs4kgeOZDAZut8dju9vq1k5JlEhKpLjvxb24FavIKtZ+9+T3vOfce6tachZAzS/3CoSq6t77/5//2d/nPO/zoEGbFwtV9ZAZt68PHbQLFy/Y2Hhe878M0sJBIc+tDIX6OunmwfonxZcDBgCj06fP6H3WbDRx+ZkxBrsPmQxASdY65hMY7ZoXgu5edH8GQGKs8jys5cwrjNdoXCN2qkBrz5DgJUOpXE5zKusEh7YcQMKcllbw1ash4yCpbAH2GszfrHkHvjogVrZrVJKZMKj2YG7XAWHoT8wpXItDOIyYGhpZzxts27YntV4xhigTzOhDh77Rvoy93LLly2VyBQjJIRxrA/0csJGDMqQGurrOS6JizUrPNGDNBDyVZm4AZWEnUy4OkmCScj9AU8aoMzWRNumRnicALGsBh4ocdTJX0K+zrEfFvLSqj5866QzHYNS0aMFCawAkRPKF+RTjmKp+rvTp8I92EyCeYI1zbeAoVUC5LI3JC4fTPr9UB9nJlPdBrU9FUrZLGtsA2KR7U04Bjqse8nmyWFJ/5rPMI9Q/+yfmAOmT6yDMD00E9Le1uSN9Pi9jRQ6K+TufZx9R03CsxV21GqjVwIOqgRrg+KBqvnbfWg3UasD+5h/+XUkO0SFoJ+AFMOQUu+fuPW2uALHYNElXMTBMrl69qs0lG200n0g7isYIbOgIeAnY/JTeAzBYZGwcnXlH2p9rvbHJ57O8YDIQLADGtLS2KNjz9zzAjd+PqcCRzeRBAVqQngJNoIFw942bNwQMEQywSceMhWCHDSon+ASUAJdyuU4mxYhgQw0IBUgDIARLjPdhJwC2cX0YQp7ullXQw3cJULgvumG4HWI8kc9mBTgC1Bz6+iDSXHLkBFQjECBVGQ1ANrMEytNmTNe90W06ihnBxYv2+OOP23/4D3+j+pZumZiiiMFjitKutDLagwCEjbQcJ3N5d88MKX4wIz0t0zXGeH7K7UBGRgE5gCOpywQR1wPDEpMBmXMEXUTSsgjkLpzvsuVLlgjQOXzkiNoLkAWWw5WrV6ytY5qAOJguBKFLFiwUS2b/vv02b8F8BWY8O8AyTLRqwBENxI0bNiqQhGWIkzRBcF0r6WyDYhoRAFIWGIy0/e2bPdZ/t7+cSgbjArAGUBVzn6WLlihlGZbLr375SzHGANLRd0N/DQAC4HPrk1vlZg3A9dWBAwrIACIpL6BBz+3bAlRhu8Feof4AXQBoAVB5ZtyBYZ3S5z/97DMFaThxotVJnyMYOXDggJhMCxe5LhZ/p58fOnhQbYGuJdci0HSR+jGBkZQbwxfGEm0MC5AxA+jL/QmmAfQA9GkzmRHk8wpmARp3PbtLDt1KP21oEKhKsL9syVKJ5ZNaDeim9GJL2N6vD6hcpL3JsZOxHBhM44mc7T94QH0Q8Dc6scbAkDGDaQz1S11Fl3kCNK5N4Fjf3Gh7Pv/MMIx4BIOX1jarB/AcH1cqNW7NgMz0a801Yn45qLN61Wrb/dJulY90xanTWu3wkcN6fqWVT5ni4Cf3IZ0WUKC1VYwyjEkAWgE5IxjEs/H8JQwJ0NdrarbB7JgdOn5UfXf1ypU2rbVdP5NuJ8MKUu1KRaUSw7z64OOPBCCh9zm9baofimCNCqiSxwiIgxPXmmWuAHgGaIYdyliivByWvPfeewIseDaMdgAlGbt7D34l84XIcIRR9sZrP7ClS5bK4TimKPM9B30LcvvFNGbhkkUCOkhxrAf0JRQvFNXXnSlHeisBe0oA4t//8h/E+EKG4IknnpA+YoXhmNRzONMnaTdu3bTL3VdVB903bwpw5Hkp+5ZNm50VWfI0Yuovj4GNDooqW2DqE6DkwBdf2plTp9VffvSjHzlrKBwswe0jLTPgDRPTdMWAzcuh/tARNF17LZFO6QDIGY4ONojhOA7g6P2IMtQnSzZv/jxbtXKVjDM4VGhuadEcAVgOqxpg+4033hAoSnncYG3M9nyyx/76F78Q8MDaFl/N6ZRtfvQx+8M//AMBPNUmFsoqKMGqLNng2Ii998H7cqnmd7l455wNS/UA5nC4xxwbgbt4D63XgCzhRZ+ODMfnnt1lu5973s6eOi2G5t2BPnvhhefFmj1//pz9xV/8hZ4fwJx0VhiOy5YtD7p+FW3MBMRZ9CRhyTOeEiXr7e+XPMiBA/sFOALIP//Msza3c45r3gWGI4BjBH4EEUfQiNTfnCmFn2sCLHL4AFB87tx5u36zRzqxzKMAZMwXHGDqwDCVtJmzZsoxGsCQOncm9RmNM9ZBQMcAl2ocMQfDVncXdzR5CxqLcpNvb9MY9cwLzNQa1Lepb/oKoBjgfQsHIcHYhbHIwSb6zlHHlH0Lh0TMuayfyGoAAtJ2rFesIexFWC9g/7H3+PzzvTqQoS+KeYdEQX29Dg0kI8NcqayEhNYa3o/p3wDH27dv17VgAzOX/PKXv9J+IPZtTNZg2PKsSFvANkeagfkBpiXg50cffaR9zY/ffF1jLeqEAiQePXZMZUCCgbpnneQzaKByWEmdMcewZrFXYY0l0wFmPuuLGM3UM7qHaNta0a52d9vJ06d04Mwzsw9ifbZ8QXIeGJYJUKxi8pb7Dv1GGTno0ebKMgOxH7OXnD6nU9f1w24dU1TA84S7W4str7RodGiHtBdBw5EDFzQc3eAqpfKwLrDnYm/InM1emX0Y9cAzVs+5UcubG+qQKfR5QEiZOXWuqMX8tbirVgO1GnggNVCbfB5ItdduWquBWg1QA3/7q39fYgMl05iQNsxGjM1VJpYaxsgAACAASURBVF8U0OEvP2Fm04S2EcwvXqS2sjEGJIIVwMYsuiDrs01ornnqHIERDEhShdm8Av4QIAIgsUFm88rGHhYAQJ50Btn0SZcKp1A0E91Bk38EFQJYlKaNhluLAihAoZguR3oyYBtBC+WBQcDm25kKCQUjfIcyw0gk4gDwI0BTynE6re8QiBB4or2kE/J8XgwABSSNDdrAAhyREkX669Lly8RQuNHdrc3zzOnTy5qFsEUBC0k/JVDa9PjjAhwBMqd2TNP9KRdBO2AB7Kf33/9ArAMCM8AKQEI+Qyo17XbyzGkFHaS/EwxjyIAWJPVEuWEjUIdsmLk35iORdUrwQEBG4MK9CWwwrMEoY9vWrUqPgj0KOEydjAyPSAsKR2eCE9gyBEmwSGDYcQ3AslkzZykNlKAdh2M27wRF8xcuEJMyalQCOC5evEjBw96v9gt4AWQFgAUQO9/VJSZDc3uLA7rFgoK/CPixqb8AI7OvL7DrYKreElAKWJi2pC2GQQHg/X+zjj7Zs0fBH2yO7mvXpI3IvXADJn0UkC+mphF0oRvpqftpgXqkwBG0L1u8WHXN39EOoz8sX7FCABaBJoA16dfULUAPADp9gb5JKjP9FtAUUIq/89xnu87brdu39GyMA1K5op4poCJgCKndBDywgwDH6Q/oTRI0SfctX3CpgirmBUEfz4UO5fannlKwBKAjpmX/gIJPUq0BTQi0eC76+cEjh9Snn9+1SynHBE4AVfSr/tFBmV0AmD366CMhUHddPN5nPKM7CoD2+OOPyfhIoIvwEVgjRbG30OwD0MG9G6ZeIl8UEPze++/ZydOn1e9dmxB2nbnBQyopUPHNN990wDGbtYaGlIwmaA+YcfPnzdN7YgkbYzyv8U0KHCm3AC2PPvaozZszV88NOA4IDOsPZgv3Q4/w6MnjSqd8ZsdOBcN8FuCHdolgD6Dtzdu3pA/K4+3evdtmdkz3ORMgUIApmnwO/gJ4MTcdPXpETNytW5/QoQbvHzx82P72b/+2nGYPyMVcBwtn74EDdunyZbtz+46ADZin/+ydd9SuID1ijkUJheAijWnMte5rGp+Af5rXQtKsTBkI4IPuG7H5eC4rbd1/fPdd9WOcyWFRAbLT9rhb85D6H4F7qWjXb96085cuWHNbq3XfuG43btyUSdTWrVs1h3A/ek4EEUppgC4HOukL0p6D5TY8oj6JpANsxTd++EMxjqg0Mb4AEFKVPlYN4kVmLewyGKwAjvWNjTYweF9Md2c4JgTgARjxeTHuACfkAjxVIBEvxjn1FFmcgDxT2tvsD//g950FDDuR/tF927755rCMqHD4hjUrV110MZMpW754if3xH/+RLV+61Oo0zmXbJd1CmfwUizYyPmaf7v3CLmGuJBA0FQxi/GCINRLWMxrCsa4iW5K2U9ZASL+Wi3O6TmP1+eees90vvminTpy0G9ev2/2h+/b0U0+pH3AI8Jf/5i8F2vCiWv+z//SPxfaFTSp2WQIdvjoZ/VD/ArCDTmj//QGN2S/379P/Adt2P/eC6iam3NO+iRRAmrsG82Jd5x/XGhrCWCQrxiRzU6quTrIdOH6P88xXr4rNh74h7YyzMGCv95Vi+aCGeYz+ePXaVTELmS8cJPS1kTEB2Mg8zPfiIQDgI6Adh3v0V4An2LSso8xLrHfsFZjHGZfae+Cm3uK6j6zBnqExrr9x8KI9UUirZ89xr48skTqbM3uOnhGgzA8LOzUvHDl6VPuVqPdHnfOcMGA5NPPDUfptSuOPtmEO5jDkkUcfsaVLl2lP5az5A2IyUlaek3JzEPHW22/JJCwePgCAwoRmX8H4ZH7m4O/JLZtUvzrUHc9orT18+BvJIyyct1AHkpLXSCQ0P/B8jIvxjGuxUq8PPbRG+w3WKQ6nOdZgr8T8Im3bYlGHE7A6AYoB/zCjYi8xODCgQ+LZnZ3W3NhopcBwjGum931nJXKwSXtS9zwre0iAevZgM+f4ni4yySfs9BM+5tlDMJ9QbvZdt3tuy2QKDVXYvusfWiud3syoy4k0NNM/05qz0EYGeAUMZ44S6BjAUdqNfaob9yS0f+XF/fh5ysxltZi/FnrVaqBWAw+kBmqTzwOp9tpNazVQqwFq4Bf/8H+WYM75aX5WGz6l9OCamKxTWgibecCNijOnb0jZ2MKEJDUGDSI2/mzAABIjY5HNl4JKXSMngCRqFLHpJZBn48m1AAwBT/wE3Z1zFUhJ98zTVwgO46YedhuAkBtGNMn4gPCVE3y+S7CAxt2MmTME5gAq8nkJydcTVBWkA0gQCusBAA+mIgAsm3xSpmALwODgxYk+IBABCc9w7NhRMRwAtQDVSMdDYwmgg+vy3KQrASoCWAHeDtzrF+MR/SlYIbBxANfYPAP6SnPwbp90/QAzAfP4vsTu78Mo9bRqrgXAy33QX+q6dkUgHuCqNJbu9MhshueEbUAZaWfqHC1OghmekSCJzTMsDRh4bL6pfwx9hu8N2PrVD9ncefP0N4KN6NTKs2H2gg4h4DMGHoB4Epu/e882PLRGAQ8pmQBwK5avcI3GL78Us4OghDIQ2JN6TeoXAMpn+/cpWNn25JNiV8EyJACNKWsYAsCape527XrOcAelPQ+fPG63++7oc/y7deu29Ddpq5b6RnfXTTtLgbQzyvrwxo0CqAD/aM/nX3hBjsBxUSZdkMCKdqX9eGZSE78+eNAeefhhWw4rI2jYnT5zRsA0bFXS7AHIKAfmF/Q5rovuFkMBbTjKQF8DZKNv8qIdYGbBdNq5Y6cYmgAKBIqkc365f7+1d0zVPQimAXYJpOkPX3zxhXVfvaa+gEYk/QVQi74r0EQMmpSCxrffetuWLluqsr/3/vtWGs/KTZl+QrkpF3MAYP7+A1/ouV9++WUvZ9AWo0zdAGx7P1eQjjZjdCuNelo8P3UIuPHsrl3S9GQeSSXTBibDsxFswwLF6ZZ0T5igiVzRjh47an/zd39rl69dU6AqkAnyXSBz8SyU952f/tTnJVi7llMqLM+75Ykt0nAruxgLHfM0aOoSUIvyMfZI4c6OZ1SntLNAGDkYJwV6EMRzD54xHqBwfwd63FWW+ZPPwsqk3/NZ5kOuF0FPtDTp04whvsOYB+yGvbh923bNCTJ5OfqN/fyvfq5AFlDgjTffFMDMWDp86KhdvnzFbt66qX7POHr77bcFlBPbcpDA9aPBAqABLul37/TamlWrBTBEMw7aWCzYfM7GAhDCnEJ7AyJ9+OGHYjyvXrpcad1y+w4mL/yfZ6COeKZrN7rtzPnzMs+5fSe4Qo9nVa4dTz1tyWDAENmxMBxpf67jwK2DSAAYX359QLqtPPObr//Qpk9xdhWplszJDc2ut8vnxbAMS7mkMkpFzamfA2IPDlgj2pdD9+3a1W6zgutUMs8AWMQDNK7RmHbXadqCNZDUSQACpBPAEurqUjZr5nT7F3/8n9jSRQssKXOPIbtx65719PTaX/ybv7R+0l0BUVm1YMol0upb7/z0x/bczp3WCOuZlGSrsAVZ3UbHM/bZF/vszPkuKyk91KSh6cg8TOWsADHmZgArT0H35+bwwtP1Qyp3wVN+eTYOFnY8vUMsY9Jp6X+bNm/WARf1+4u//mtJQYjpVczZT37yY/Vd1kEOiqgjDiE6ZztjLLoCM0/xD3b14aNHbWBoSMxkGJVzZ88WuxGHX8pNuQBm4lihbzJWmFsuX7+ldqUPM6czXtBrZF4j5b6rq0uMRJ4VcItDHtbquz296htr165VujRrE5+Bxdp16aLWYOmXjrlbPGAaY56+zh6ANTEeWnJNZDDQK+bzHK6xhuJ6jfEa45dysd4iGwLDnLWDZ4j9X+nzdWk1FweH3GfevLkav723euRYzWET34/MctKNs4Wc3N3jfACASR8EcOTz6HYCVKncHBg1NEiLd+nixUYKMu3M2gnIysEk8zb9G71Onm/9hg3ai3AwwyEn94ExDhsf4JQ1l0M2PosR2tKlC5X6y3UBR2kzdINhnM6fj9zFao0L1mzYp/QLAOFbPTfUTsxfaFnCpJcJVZXeodiI6tOmdf/wN98IhOT1yCOPOIN7bNQwDaRtWQfSYa7Rh4LgsgD2AnXiBodci/EM4595LUogRKZh1GmOu31p1IbLMY4YT6z9HNYJEM3nlZkCwxE5mPGRMcsCstanrGVKiw6kmHepS8YNh818ThIbpI+zTw16uPFQinvHg4u2jsW1mL8WetVqoFYDD6QGapPPA6n22k1rNVCrAWrg//j3/6pEIEJgyoabzRQbUOkXlZwVRODF757e49pwBPgECnxPxibDIwI+cMdlQ09akjbSpEGmUkr75Pts5PkcYBeb+Lj5hwURg3OCHgJPNuAKWOrqlNrMdQg42CiywZWIusTRPT3UtXkKwbm5KOdkNuMYyWAKwfdiWbmWUs8ABIK7I5v5GEQAMrGZhWUIaAjzg80uadW4pwLQIQYP64S0XUxVEHEnQCc1DxYo9alg/NpVsTp5jrGRUVu3Zo0CJAIdQCp0EmFTEGhFMJCUWr4P4EiqEu/fvd+vTS71B1uKdoKtCPDSffumwF6YppjuwPaL7DcCSBiHsMYAGSgr6dZ8n2DKDUYGdR0ARFIJucZA3z2b3znbVq1erfuQag8YygafQA+zDdh4sPgAFGEpHj/hTtpPbt+m5z196rQCEVIVeR7XrJsrFiigJkxEGI64X0ujbs8eMTkIlglSTp06KYYFwv8C2fr7NXAJjF555RUB3fSVrw4fsutoX8LMzWQUXKOnxLPPmzXbnnh8Uxm0IYWMPrFt23alNn/2+WcK5l977TV7+umn1TYAeTg4O/i5Tc8AQxJdwUOHDtljjz4qpib9iHpBZxJwD6DL67FffeTEyZN6btLGGBs8I2NmzyefiHFKCjcO1QSWF7ouSKeRZ33m2WfF+oA1QjvRdvv277ep0zts02YHHDFdgv2JfAHOxjJSaGt3B/f+fvUB+qMAqHEPZkntfPXVVxVoclAA2JcfGxfAOX+Bs7sIyahDAOsv932uQPbZXc+KxRRZIxweXOnulgYZQNQTW59w92B0ADMZBazcm0AW9sjTT+8Q4CjWVKrOhoZGVQ/0MwA9QH7qfiXA9NCwnuuTzz8ViEUgiEaiWMloDwYzAHTcSBdk7LtuZV7gGn0AsxbYagSvzCekYxL4M74JuGkXJheMm2B4wq6JRjowaPg8z0sgiokPzw3LL4J0tDGRq3TNBvrVBynDF3u/0HeRBOD/pOcDllBfBOowh2ERwcwBcITpw9wE4MuBAeU7e7HLfv7znwuYJs0fsJpxT5tcu3pD4NGVy5hQwP6aYi/tfkkO4bDJzp8/q36IjhxtDSCFERFsZQ46SMGkrwH4ABZEl23MrKKeLUY7sKAAT5lTH1qx0p5/7nmxuATUEFwnE5rzmd+ZO06ePWM9fXespa1NxlgAE+PDo7Zu7VrbtvVJdzkmnRxmKy7o2XHNp/SHqLcnRlAqZYePH7NzXV1iUr7+2muWG89aZmxMbM6pU6ZaYwAcAU2k7Rh20VwODTYAx31fH7CRsTFL1aeVUn3tWrclS842qmY4yvwDVlLSNd9oVwAe/qY0atL5S2ZNzU22aME8e2X3C7Z+zUPk0tvw4H0byybs2LET9pf/9t/aeAFjjJIl0qRblyxdSip1/ZVXdttP33rLmmGfB8DR09f939h41j7bt89Onz0vhiNU1UIpsvCTYhvCUOWQL2r7yRwrOviK3QijK2WNKTczYqzAel27bp3AfA7OODzhsIL0ePr1e7/5jXFQQp/L5cbFQuZwiLmQ/k5/hiXOIYVMM+jjIyMa7wB66PhyIID3S1tLq21+7HGl3den62xqe7sYw4BMMgcqljSHMlcyH6CleLOHNep2OXWdcQwr/969uzaagwmZEZOQPggIGNd7pB3IGHjssccFerFOCNQsFKSdDMueQyrWZliJOhzp7pZ5B9UbGWgAXuwnxOIM0gcczJFmfKfnjtZuxm4ESRnw/A7bkGvTj+L+JWZNiAGYTNiqVaQVz7d7d/o077IO8X++D/OPsXa7947t279P/Y0DT9pIabfTpmkeh7nIe2QgcE3WU/r/4kWLBTpq/Z85S4Dy/gMHyvuZeACMxiVgLG1Zzky5fEl6v4xbDhg5gKBMAL23e65rb8f9kTjhMI81mkPElpZ2PS/7JfZVMG6132tvt5HRIZWVul2xYrkkRSgD5ZMGd1urAFP6E32I+fnkiRNlpisZBOwHWPeRY6EuYUVj3MUYj8zlOAfeCXOXm/P0aZ4DaOQZWa85GNOBBOnp7AuR9eHQGoai9El9lfPMFZdYYDxwIAo7ua21zR5avlIsS2B9xl8mn7W6JvahzprVmMnnxKpkXwDIXs2qlECFkE3XAqaulFEydWEt5q+FXrUaqNXAA6mB2uTzQKq9dtNaDdRqgBr4H/7n/7bEhovNF4GGpxylHXAsJhTcs6km2JEQuVwzM9bRMc1eeeVVBb2k5BA4A3gQ3JOiBBOFYFybs5B2DAjJibLAq6LrRAJosuljQwYAB2DhepE5GxkZLgMcMngJhikyXMA4JInWG4YpnMg3BNMFB0XZpBO4KBVuCmlSs7X5hL3Cxo9NLxtZWHDOUBp2ZlcuJ0ZA56xZCloA+gBE2EjDSmDT7EBli4IhWBXUEZve5aRRY45QVyewjx0njEVShzm5h/nGPWSiEIT0Se/cvHmzghpO7AED2fwTDACMwFyIzKihsdFgruBakgAQAGfoRpHGSFCMRhSBMgwM2GOUlc04jEmCLu5L2ir34D3aixQ02mLhggXaeMfNeB7WV32DgFTMPNhQo6cHa5S6WL16lX4H5IHh+fAjjzgj7PRpW7ySIGKGa7nlcPxuVH+ASSLH25ZWgZdo75E+THo57fDFx3sUWALu8D2YbpSV9yKrj3Yj8Hlp925Pc+7pEUiBuynsFsDs6HjL+xjWUOfS3kwm7dDBQwJPAEkvXrooR1quD/BLmjXALWmr3JdUtNUPrdb1AGdxzebvBIzJZgfVaW+CWfocATpGMgJx7w+qH8AOAsyDHUEdMI4uXHAXX1LdSevj+oyfvts9lhkZFXsUMIUUMcBuQAT0LAmsAQ2oQ65BMEgwSpBNIKZrznNwHNCIFwHTvTu9Gi+UFRAIJ20AbtoSgIA0S8pOH2KMUB8EdOfOnbaGxnrbuPFh1R3X5xrUJSnEBIj8DjgKgMb7jDmlP5s5sJXN2vwF8/UcBIN1dehVNgiA45kphzRAN260+XPn2t3b7nh6q/eOXbp2RSYvaQyPMllo0mKQME/QD+gnBHSMnWIJBlNBcxeMZ8YCQSYBJHMGaYcCHC9fdvYSzKOWFgGkgLwE+fxMnMjBAmMZtjTXpO0Jwm9cv6G5csXKlYGl26M+DAuYz33wwfuazwAuZs/uFChCnfCdCxe6BHyhc9bZOVtprswxsMhIAacs1APpqvv27dNYBJxkPgLck6trU6sObdA1ZQ7l2gsXLdKYzuWzdveuG0Xx93ggJPfk8XEZzCxdtkxzps9TadU/YMf9YWf0ARDAFqJszE0wHnHlfvjhR6QNCyOdF/VKu3VfvqpyAvY3tbVY59y5dqevV2ObgJ909YdWrpIJ0fjomOUyWZndAFItXrpEZaVuAEl5Pubpm713rPdunwDKjes32N3ePqXpbn/ySfWhyORinPOcUaMtGvgwH3xz7IjdIwU5mVR9wnjOZeiTpFRnQkq1s37p12jyci2AIeZBDiuY9+nT2EZ0dEy1+rqUbVj7kP3g5ZctM44j74il61vtF7/4j2L6DmfGlB5MajAp9ok8bt5mu57ZYX/0+79v7a0tZcCRebiIZ0/JbHQ8a3v37bdTZ89ZTs650GspuoOKGr/999Q+HBTRlwWCoM8aWGICTevr5bAOmA2Qy5rEQRPjD7CRPrR2nYPOzE/7vvxSabgwy7KFjC1Y6OAi8xjsRdYvwKBFCxdrPDK3w7rjulOmTrHr3dfFHi0mS5pDMOaa2j7F+nruyHAj6us6u3/UMwFmzLAzZ04LcCzq4MF1Emk7wBvma5c7SQoM56AuphRTH2gwz589R2wyytoJcx9ztVJJ8xDzxLXr18UsjwYprH0cIEkXWqnPbbqu63g6iMihIe3PHMRY18HP+Lielb0GfTQa21F3tAXAtgzblF7vepBImnDQgVQGe4j79/oFhHLYxH24B+Vgbsb8iQNRZ45i+uLrJOAq45P0eK5P/TCWGXNahzBjQdM0yFYAjHLAxNonll1wUObQx/Uf0dROezZER4fGNYdVpHWj8cihBWt41+XzqjPGIHMh+xWlLt+7Z03NbdZzu0d1TBmZ/wG9OSwo5DJWLOS1B+OAhTHEutDX22etHNQ1OSMZEJL9Av2BeQc9V9Z49jD0C/ozzxrXE/Z1Yt8Wilr/WE85LOGgClkC3qN8zMv0LU9lT2ovx3W4JxkO7NXYL/H/UoEU6mHtYTkYRfObvSqAKZk2zP3MeSsWLVEdNzU0WCP71gR2Sb43BsB0tnFeazqH4bE9nMmIhEaUOvADc8Ym4GnH7JW1mL8WetVqoFYDD6QGapPPA6n22k1rNVCrAWrgv/sf/7xEQEKAwWYTNgI6iqSsJAUMuCajMw6z2uTxM2yln/3sZwp4CERwu2XTSpBC4Oy6R54yQ/QDK4LNHdfiPTZugAQxrU2fUpqci+DDOCDwgRkZzQTQOEPgHWYkAYC01HBIzXm6t9K5YWKWcM1t1Wade3DKT1nc8CZRFvomsAFwJOAmiCAgYPNIUI5DM26ZBAcAiwTiMPNgU6xctVIMBsAkQDw+c+jQQYEIsEq4P+LsLkKP+Pygp7zBMJsxw1YsW+6stVu3tOldvGSJaonNKoAjZSboQbCdAI9nFJBSyHnKzxRYpPXaeGtzvHKlNsxsnAGCYaYBlLpLdVFlJwjg82yU2ZxzD4AvQGBvV9eoog8AMAMAjAwNKYAkXZrUU8Cjs2fOuA4XILKeD6OdMQU/BOm8R3CcbmkWeEXQFFmjBAERaKVeKC/9C0Bl7dp1CiwPfLpXwDMpqQSRpORSz9EVEpCKe9NWP3jtNQUcgIC37vTYXYKG8XG1r6fkuxslunsExASJAHaACBHA5HNck6CQ4JXrysSIuggAO8EQzAaCHpywCQ7pb8N5dzT1dEYPOumvBNowkagL+g6BmaeqOruG/kKfU5piIqFnE9lLaZgpsaLos6Q7wrhqb2vXPS9fvCSggWCWv58+fVpBpoC9u302lsuIEUd/uHzpktImGY/0HdiqANeMbwBoQH/qig0IulqUccb0GWKjKG0dEAYdsd5bCoAZ0/QfxjFBOGMLYCMGxQTEsE3oX9GNHhaUjAbGx/V9tLlom6GhEWtrm6J7A5SKRRbqnyB9sA+Qp2Sz58+z/qH7dn9oSGm/9D/LAE6Y+jfzCMEmY5Z+kE57cMfPsGUACOQYSgpe0I7jmfTcGIUE8BQzA41/3IiDAzp1CqgMkMNnYWBzkAJrlGeHBUjgDKBOfwQ0BBDnd+qbZ8fch3RBDmSYA2h36glQG4CffkjgTRvxdxib1AN8HOYF/vGKmnL0yRnTO9UvSFOXpl6hoJR2TKiamuoF6NMm9B/GPXOy5CVIR26oVz+k3rgmgPb5c+d9fsIIh/lp1iwdENGOgFTMmZjRME+QKkm6J/M4v3PYdPf6LQG46D5i5gIDt++e69GO4348bZru1dbYbKPDI5pTAHWb2nFeT6kumQupCwHs02eoH3MIooOkVNqKAI/r1tsjDz9iMzo6lMIIG4z5ir7mMhuuK4oGG/qlx0+fkmt2iRT6/rsCigs5QICSM+eGhj0lOzDbMEqizlhDAHBXLF9u5893yWjDkmnrnD3T0smEbd+6xR5ev86GBwfEGi0mGuxf/6//u1in94buq66SgGbSEMHN22zz44/an/7Lf2nTp02xBM7Y6AkkE0r/JsF6PJu3fV9/bcdPnra80qXrBG4wHwCeMD7EugxAB8AcrFo3IPL0adbTzs5Zlh31eQdwnXZmrDLXsdYAPHO4hYMw9QEAfvLUKRtCFqU4bitXr7KFCxcISD516rTGLNqhM6bPsqYmTwnmMIu2Zf7gnpevXrZiqqRxNmfmLIHEfXd6xU4DyGI+of0ZG/xOf+WQA+OtadNnqV9yP8YnoBxgGZ+BKcl6ANNQLtAhfZ9nndrWbq3NzTqUY66OexcBOw31+izjlDHN3ABDH4ANFjXrKvdgbQR0oo4Z2xwCUC/Lly23EydPSOqA/QffR0OSdQHQGkamA1lz1QcB1WDVsSfiup2zOsX+l3NxLmdTWlo1v7Oush4B1DLHAYp//c0hpWC7/IvvYVgf6KPMA9yXNuY+tDPrCn0AfU7+0W4c4FJfpHrzvDKUSaX1XdqEupDzdtDM5jmog8i23LB+vT7D4Wb3nW7Nz6x1njo+Tf2PumtoqGhU0gYYKMEIp1yN2p/kJQnDtVmfeF6YrOMAiA31mpNZG9k/MbdzSJOGVVwy9VX6E89BvbAuAJY2NrVq/mO+oO8y3/KPdax/oE+HnlOnTVX98lxXr17TXCpJnGJRz8A8TQo870sWZmhEwCXrNXOwGM6pZDhY8JTo9tZWW7FkmUzSAM4BHJP1SZklSU/cEmW3cNpMc2qd7/WkW8qhBpk96LiGvW4cp7Pmr6nF/LXQq1YDtRp4IDVQm3weSLXXblqrgVoNUAP/0//y35fOnT+vU+yoqcimUYYOOQ9C9bP0bQAQSwJRYGDhYEzKIgHwF3v3Kohgc8vGjs0umy429ASGgJgEhc4ySygAYWPNJpVAk82ZAnW0uuQ0Wa/7eTCVUjqPNHMaGgRuKfUbpg2AQpWuFc8UddbY7MFyJAWKTWsEQLgfoJqE2BsbFPSyIRVjYlangu6vv/7KTp08VWZbkOIMoEgwR7omm13SFnnm6JhI0LBu/XoBNG62U9KGHaCG+mUzCpgwTAVo8AAAIABJREFUY1qHwLRrV6+KHQkAxHMS7OIkzfOzYQcs4PkIOAFWRrMZ1Rf6TmzYYbRRNwRKLQ1NXvdKcRpVGh3u2gQgsFwAqGAXENwRAFIm0uPii7pUwDI0LFCO9wCzACrRylq1cqV0Atn407ZiAyi9kqDdmSkOzDioC4gD4ANAxufYcFN3kX3Bd+QwSlBIMNrerjJ2nTkrI5xdu55VgHby1Em7fOmygAECExil9AW+Q/oydXPq5EkxX+QETB/CuAGjEBixqVTZKZJ7U68OEpacdZlxrULqHLYGzEdYC9SBg9ol3Utul+i/oW0a+h1mD5QbIAnADiMbXgLbizh6jivQiywTgGiCEQA4AmyZdwDoEGSHgLO1uUXvRZYP9+Yl1mA2Z43quw0CEqJDPOMKIf6RfFb9GED5xo3r6nswevSMt3sEpjGuCIgBURlz9IlUg7cDDDbGKn2jIl0wotRg6ivKFoyNjrmuGuZFsA7NNK75jNie+ZzSyfhZoC1GIwASs2drDHOY0VAPoFASi4mxSdArvbTWVsuPZVwHtqnBmlpbxQRDF1DlyjmTiLmB4B1AkHmEoD+RLEg7zOcQE6MmtkfU3VL/03eKArZpmwzzh2EK1SEAgXJrLmxo0LV4RsYugStBKnVIkEt7AgKSiufalsxTGQXV9FdnbbcIOOSzYm2R1vr4Jn0HsAy5BPpU1K7lGZvq3MlcabBDw9Ir5f6kU7a1TtV8232t2w9nkEVoa1cw39BE0Ouat5GpzvUk5ZDNKPCnj1MOwB/KKgYVjMOcjxmAS9qe7xGYA7rSDpJfaGtXPweQANBgLOUGnE2EQYvVpawV0HZ40GU36n3enzZlqliNyUJJQAkMI9irTS3NHpwHMJgDCjlCD97X/AHoNAa4NW26XNQ3b9pkM6Z2WAJtudNnVCbY0axBHMowDmAWUj+Hjx+1vv5+GT0MDuNCe9uy4xik+DoDYAITFrCBeQY2N+mpHGjB9N22fbsd/PprAU/p+kYxHJcuWWQ/eOVl65jSBm1YIMvJUxfsX/3r/816796V87bSpAVMFC1ZMDm+P7R6pf35f/FnNn3aVEupfcLpgkBHnJpzduDQN3b8xEnLg0Wm0kqpZuwDrGNsxXiAocVBEe3na7GbM9GnGTsyA7sNs94dnXkxF/C+gPFMRodbuAgj1cGcDXDNmjKcG7VZczo1Rqk/risGl/pwuw0P+6GcxlaYO3XoNTRg6eakNdY3ig02en9IZhvo4HFfTNB4MU8iGcABA4djsNYsXa/1iGek7zEGuCbjri4BKOh6foDokf0nhl1dvQ4vWBOvo298/brKxvfReqVf0n/pVxwiYIYGWMfBEnM96zXr55y5c8VCpt6YD5cvX6FyfPXVAYHN9FPWeeZw1hKux3xKvcBQZN5hTgCE5ICO+7OGRaYyh5HZ0THtlVi7qDeY5KzXzL1ffnXAPvzoIx38cS2CQfoxn+N5GTtcn0NDB9g9JRjQnTHF/oG1krVLMiez50jblTENCMaz8x2xgEslN6HBTCaw9Xkf9if3hTXdM9Tr4GRYH/ku6dWUfWzU53nPhhnSnAIgyUFBkrUrlVQf5PCQdZN65rND46PW3M6BWnCFDockOvCrq5dzPX2Oe/C9a93dQRqnZFOmoR3KnOoHnNSrNGPRFU9kpNHLGgDgzBosLV/6fmOjXMKZewEk6Sf0P5ju44PDAsTjYV80TVIqPJIEjY1KpZ4xZZqARvo0BxwNLY2WrGPcIT+Ay71Lt2g+bGi0FqQEgikdn/H3km4q09io+qeiO+evrcX8tdCrVgO1GnggNVCbfB5ItdduWquBWg1QA//lf/MnpfNd5wUisimKeogASsNjWf3upgeuKUWADpgGaLVzxw4FNnfv3rNvDh2yGzdvaKPMppwXGy8HmEjFrBNQBPsm+D5ocxeZGzHAYXPNZpz0nJg2LA0fCdvDaPQUOAIfZynVVblOOxuJ4BtQhg0gARplcFMCD5bY+/EZdoBsPL2cabE7cFmErYReHmlYBJWUm4AENiTX941vSqnSMN4WLV4ssAvGFwEHOooAIYBX1A0ajgAH0sYC5AwOw/wO0LR5yxYFKxF4o77ZQMvMRA6KPQKY0rhhl0pK7yaAJhDFsRhDh2TQK4opg2zSMcYgaHv++ec9aAiOjrAoCErEvhweFqMNAwTeZzNPHQOmAlzC8CBoBaAgfZeAifrUhprgOjA5nLFY5+3O6T7xZBogzQNj2kxpTjDnaDe5WDoDg2AJdgt1d+0mafkNtn79egGWBKSAjDKYKJakGSkDmaZmOSOT3kyQAkhHuagfggFeAj/D/+lzYlgGKmFMDyY4jQELzBOxclrdiZz24UU/or/FfkdfJHBrStUJkInup9QV9cCYoY9EB1nS3WIaOH0eIFimP62tql+ljVFunC/RGmxzrUH+RvAtAKlUtFKuIACGeo8ArcD0bNaudF+zsaIb5sDQAmgniIxgOKYhPDssOsAydDoFDuZyVkzj1Ot1xYs6iUYnhYKnbQKU8fz0w+iEThoqZis8E8EiIBpBHd/nmbgG7cfPzBfcm74Bs6hUdBCS5xTwHfoPQR4MT0k8ZMasDu3WdEpOvny2lPFnpI6j8zxjSAcUBaQeOlT3aMfhGk5/o38BIBJc0jc4cCAgJ5jmNTg2IkYa6fOkAsupGrZpXb2AdcYKrBr6hjTfYN0BrtLOrS0KwN2QwlMi+R79mmcVazuAQhy+4HBK2QmCASVhMMtIJwANAkKmz9R9SfkEAOUl7TcOH+677AX343u8ANX9HiaWm7Nj7yplHCYcc3KyLm0tba0KfqmPaidigOz6pB8AUF7+OTt32BmAjQ0CfujzXJvxW2YnDmKqUrRh0oubnFU6mhkX6zlTKgiI4hCEOW+w/76ATRk1ZDNKf43jJYLYzINjmJeNjGgd6Zw+0xrr66U/+dCq1dbS0GiJQlFALSnCyD0IoMK0g3LnckoZPXbyhPT8LJ3U7xjuFHPMV66F6XOvA9NaM4JjPIxU+jmM7r179yq1fXhkzGbM7LAN69baqy+9aFOZHwzX9Jx9+vlX9vOf/0JsyiIMpxJO2kn12VImL23IBfPn2n/1n/+ZzZ09SyzJdCphidBmsEDHszk7evKUGI7gcACOuYK7R9OnZBh2965SdW/evCGQOzrlsLbSD5lLpGU6NKz2oR4AhlnnmOMBgGGkIr9BmjRrG+sNwCPga7EhYdNmTNfaQsYCY411T4y6+hYbHXF5lNjuzCXKhmhpsHSTz+mAycxRmdExtRnp927wYzKEgyEMYxEGGm07msHQ5U45LRnGO/MQ64Zl0WJ20J7DpDj38owc2OGGzTrL/A9gyXwhRllLs93T7/fD3O/MZPYDfIZ1mT2LZ20MaQ7AWIc504HKAevquuBA7MiwTZs6TXsRz74o+h4mkxHgSJ0z3qKhD/MOrGLmZgBP5uDF8xZoTOgArK5OdQ/AyeHPma7z0kIEnKO87sbsTHd+YFyx9pI1gaYthlDcH4mDGR3TtUYznln7SLUHPGQthx3MfoU2oq6pQ9oa2QjKyNjnubkNLEAOMshK6B3tF7CpbBDo4saa7qZ/6XSjm6EF0x3WLw5B6GP1SBtwKJzJClz1PUW/+sf90WGrb2nS/sa1U0c8hZ4DjKYWS+QKZTYu66iyYhJkxLTY8DiZKi2ac9gPSVd0bFR7yNb2eu3XOFgFcKacHNbSTrQrdalMh2zGFi1arHpk7WqylF3s6tK6RJ1Epjv9C3Y063lzQ6O1NmBC2CCmrtKmWxutvrlB7cgczXXjfpjsCUBHPl/pJ+huJv0eHCzkC+rb85c+XIv5a6FXrQZqNfBAaqA2+TyQaq/dtFYDtRqgBv7Fn/5BiXQaglCC3AjEsDnMadvmAEpk00SjBLTWALrYsAIIYRZC6itBNhtNdrNiNgWwD/0hNl1sFgnaIyuDjSebNA/YI6ORtG5YZQ4gsgEFjImpkDE9hWsQ4Mt8IDDLYioTWkUwydjEAkIw0bqYvoOqUbzdQtot12FTCsOGYJSU1Cs45OLISToQ73d2SviezTybawJBysDvfJfyE7SwuSao4DOXLl9yplUi4VpTgEv5vNKqCEyopZ3P7PR07qYmpf3yIgAg9QwWI6YslGsI3aBCXgYrMLl67vTYo488agsWLpB7LwEbQaGDwiP27ru/VpvgYgt7K7qbRvMfpalRM4j7ZzLW00sa+UVt6knXBSSl7tCIoh4ow+/93u9Jr1GMMjFNYR9kPRU06aY+Avmg+pRM5ZWeX/g5puo6i8PbPJZZQU5dWtcgSCOYIeh0Jh//zypoJGCKKfT0WQHRoa95ehqBMiCzu1ACuMB8ov+x+Y/aULB2z3ddsANffaU2hy2FJiABGNUCkAULjMCZe6iqlPKII7JZZmhETB2BgcGJnXqhDfVswcAo9lv6GPfmd4HPdWkFM3w/1oPBsmhqKjuXEhwDcAHyYbYxPjLqJij8w5Ud5kixYLfv3LGhjAN9BJOwtwia0VkTAzjvMgPTOqYJPCIdLgKOhaSzOKW/CDA+OlIpVx6gwUE+AGlSLKNcAbp60q9KpRT0046aK9DcCmYRkTEDSw+WEK/xsYxAFcpOWWIavBiUiYRAC/ocadSknmIaQ2osQWJmLBMOCJJi9zCG6Bf0/ZYmByzoY2K7yiDANfvEbi4WHRwuFJT+H6UWgJ0AiGDE8D5jGKCG+gE4iOgO/Zz24hmVCmzOSo6MIJ6NfuqutqMaU7QHbUX9Ohg+JjAPWQQYTNGQAnCP56GdF85doHFLmQX8k6aOLADagAU3CJEun4JwB2XkPJ3PCjQEzOE7HKJE0AoWJ/qCzNcejGPC44xUvtPW3KLgXu70QTs3HkqQ2k49Xr/eLcZXZLuKeT44ogDcUngvm1iUY5mMAyjS3USeIG2zZsxU/81lMqrDodERgVeecuiaoPxO2WBIZnP0pZQ0IKe1T5GzMqw5WFGwuQHgYPEi99DQ0KjnECillEoHHAcAnRIJaUoCCqHhGNeTyCKOu4DGugaBTm+++abqnDUFw6Mrly/bzZ4ea2trsfVr1thLL75g85AGkAFFzv7hl7+x9957X2n/4/mclVIJOVSLRZvNWz2pzjNn2p/96Z/YssWLZIQD6IiMQe+9Pmk2AoadPHPWTsCoV2o4YBNSBMgWkHLu86jq5v6A5kXmSNYZ+jh9Qe1fLCjNmz5Hv2LujoCUZDOKrm0bgXbqHhY9AE26udGa21sFxDPWpXeM7iPzVArA2VOcAZwczHNgevqMaVbf7GOetRdRynG0hkkfbp+ieSay1Oj7EciEQZ5IeXYEBw7M6RyEUEaeOTsypr0EABBtJdAu7A9ggdP3ma8lFzHgEhBypS4VywZ3VByHfpSVPi6GeZBHcDMWZC3StmPH0wLKLl26LFdmxjxAnd8X1+7ZArfoQ7zvYFNJcxXtwvhj3COXgiwHL/YGHCpseXyTQF0OJ9EMRpMVNuTVq1fsTl+fDisvdHXZlatXywdmfN+B+JRcszGwg0XJ3ISpjhWLAkJpD+aYmK7NvANbkrZfvfoh1TWHhNQL450y6sAgicFQWp9jzJMCDeg5VszoMCzqHzKmWAtpP/opLFHGPtdjLuS77GNyQ8N2++ZN9RffR7mGMfXNIWlzmx/QAuDy7PRFHdwkUxoj7E0AC6P7uSRYWB8S3lcBcdGJ1YFhODhMJDOarz2NHFkRNHqnyERubHhY+yn2bbQjQCxjgetMa2mTXA5auuxpGUOujdukvsZ8oXTs+gYZH7H20pdhj7e0BkZ8NuMp4SGzAxCb9Ot44MrcEQ+bxLoM2Tvsi5eu2lSL+WuhV60GajXwQGqgNvk8kGqv3bRWA7UaoAb+2R/+qETwFlMOAWT8ZDhnuYTruHkqT3DmC6fTq5cutye2bNEGtrv7uh0/cbyshZcm5XDKlLDJhf1AoOspvxlOvOvqlMoEcAEYIEHtANiALwpMam7RRhcGIxs19KPYrMZ065j2SiChNDncBUlzDOwf7rd/336lGL3w/AtKDRZDilN9AAClUwIqAUA5O4+/sakFbCPQPHnOnYelY5ZK6TMERctXLLd8JmeFXE5MEgDHKMQPOAjgxP2jy7VSy9BdJMjP52xw4J5t2LBRQQ4BH66hAA2R/ecszJIDuPm8dN74P8EfbUN7yAm5v9830dOmKWiPL75LQIaBBUyWd955R2m0PKen4zkzSgAJOBr3S5h137xhV653S6fr8NEjNjyIduUCbdypV5hugJfodwo0pjXQIQvAHuWKTDm1ZwicCFKdXQrr0FPGyvcXOESaIymKziJ0lpX3Pb9+MQRjfKty3XgNPsvnBCaEV7W+mYPalfEu8NDQRxuyg98ctj2ffq4glcAOIxrAKKVB86/kjuxKd1NZK68IkBNMxfvTlyMIyfcpm78cWFfqnEyNMupP7uDq5fm2F0/L+NFzE+RWqq4MtPvVS0o99qpFE2/Avvhir5v25AvW0j5VKXakEcPMISiE+UOfzxbcBAGWiMZ5kDYgwIfhEUFDB8OdIUyFiL0cqVYwfMcdDIwHAgTM1Snj8fmixiJ1EesG0Ijv0U8SJdc08/S1rK5Lv8GM6NSFi3oegcG5nC1ZsljBNeNyTsdUBb20L4Ev7SZzDVhksBxl7OPsVwJN2gbwgKrld5kB4KI65qmjCspxLi343KL06my2bBzln0mpfHGOZIxSv7zo0w7qwUBzhiLlk6FNiwN8gOAww5mDNQc1NknbDhOuqNPq3QdQuFlmK+i+MR961SfKwfTo/QEbHxkup4JzPwcHGz3tEmaw2t8NrygXIAKBvuuctQaX4HtKiyeoht01Z/Yc1Q1sbtYHAEQHpEYEilE/ANkUh0MeQADAGkBjrhFZRGLNlooCohzwyZTT9NGRFIhFOvfA/TLLloty0MN8CUu7c8YMa2vGhGREoAFgCfWkeSeZsFIaMw3TWsT8KMYTJhGB3R0PqQTojY6WWd/p+iZpa2K4hK4hpjwc9sAm7Om7pbVs7uw59sKu5+zRDRs1LniGrq4uAUoA/l0XL9jA8JCVkq4FhzQHax1z/w9f+4EtnDtP45c+eX94yK7fuqU+Th3DdD1x4rjrSDa7Gzjlp1/E+Z6/Xbt6zeZ1zpYUAv3P2dd51TNs1nvDQS8Y85pkSn2M/qh5NLC1ZUIiXdpGORbjFF/f3Gr14fCAXhW152hLDjncaRfTtSH1DaVEmymlFVaz9ESLzmqOJh8cuvFPDOHhEa31zGWMObVNmG/iwRMHWrQXnx8dwEE4GJ4EMJnDSmkAJ5M6eOJQEZYjY4N5l/40iERDMB5B2oT6od8CPAIuMvf6wQYu5Pf0DPPmzbfHHntUcybrcWSHs/egLQD9kFsBRMSMhvp0TcdbaifWf67Jv3iYBAgVwVZn6bXbihUrdEDHQRCAI8xNrsMcHQ3NIsOTssIMduOw6W4QlM+LTQ2oyJrj86unTMc0XuoSAA7TF8rGz55F4gxmQDX2GjxDBF8pv+81cmLCsk7Qp6LOsNa3dFJ7oNgmXKO9HVmGrGXuDwk85D3AX9oxZqAAvrEXgj1O/4CR6oeCBc2tdY0NGteaXzEqC5rP7P8S5kxM5kvGs2sIt6hslmffWOfgZxYg0rMBYDPOnxWYtAMD6mvMXx3TO8RwpC04gESbVZrl4Zno2zDAncXqACT3YhzwmYY6JESa9HPUneXAj7HL7oBxTR+UNFDQLlbmQjBAop8xjpc9tKUW83/nbqf2Rq0GajXwfdZAbfL5Pmu3du1aDdRq4J+sgT//r/+kFE/J5b6YSnn6C6mPRQInB9rYWN6+dTuI1edt/eo1tmXLFp0Aw+Ij8MIVmQ0W2ki4rorVFPS1CHqVvpnLWEtLk82cMVMbMP4W2SkRMPKNsKfHElzohD3nhinxvTIwFRh1hZC2KIOVPAypUfv5X/1c6cjv/PSn0q2KgJYAvcBbyowXxDSL6TGkIMNsYQN+/NRJN1tQ6qkb5oglNm2qNaTrdYqNmyuOvy+//LI22wQTbFIJzAiKSPfBPIIAjxTHKVNa7V7vHVu2bLk205cuXRTw6CY7AGuuSeeg4aACBXdVdDYGp/gAHARQLooPM63utwBHvvPhhx8q9fAnP/k9uSEDwBCcRcCNjkFaLIYRRGIYr5y5cN7u9vfbqTOnBTjOngXrc4YtXbpERjg7du5Q4ETyVwQclfIu5l+F4VgB59wIiE04954M2pUdZgNwCZDpYKMvjVGPz4GtCtpW3UcikFf9/oS2DpJp1QOB7xDkHT1+wvZ8tlfsObQqf/DaDwS+0O8pb6IIgMa9KZdrpsUX14iGMRH0jOYvASMqA52xv0bAUUEgjM6I3oWLOtg6cchGAA92JazC+Ip1pHtJO871UgGSSFX88ssv9FwErR0zOgWkCpwJbuwEaATSzS31+j5BOIAQQIXalFS5ZAUQjUzkGETR3rFd4xhVCi6aeEG7MwaoHvR6UMrcEs1Y1AeDQQ0/axyK5eVAdqwLyoOj7kdffOnagSGFGXfZxx9/zLZufdJmtDarHwOUMrfENMxYP7R3ZKHEe0WGdZx7xBgNrNtY3vgZ/h/1BqNeV3RWjW1C+WOqXjz84NrxoCCmmnv/8LEYAV0HXIs2ni3Yr3/967LWJMwlgVDFog2OjugQBYCKIQEYAJMKd91EPms5mEVBJw0AjfLGdFvSlHmPNHBSmHkBGAHGUT6eiXqNz8j7Ecwrs3Sq5mUAhAjkCeDVePAxznNGJ1fAAq4DsMH9uVesGz7LPSMLmJmZawLMRgYu1wbEoB46pk61umRaZYRpJwYWTCPKRdsn/cAqsk7V34LcAv+nfPFQhAMHDnM4GEI+BC1d7nXs6NGQpumsyftD/QJNNqxdZ1s3b7EFc+ZakhOaMB8B0gAgHj95wo6ePGHDYyM2OjZua9Y8pLUBd3DYUg3JtKVx3s3nxW67cv2ahj9MV9qXMQv4gpYqzwCj7tixowI4ONCCFYvRy9IFi5QyDwAD6MEzst4hodA/PKh64vu0QWTOa15JpwLD0KVSaB8O1zD3SNU1Wsf0GZI9YA0CgAHwGhwadM27hOvRcR/WOVJqBTw3Nsq0CEkMgBrWJgAh5ir6Fsy1soaxmGveN+h/RVixBQcqqUP6JQAvfeDebTdMktFWvTsjM6c4s7tBzEhAVr6jVNbIcCwW5IoMsEQ7c8Dg7tQuXxEZ8dEwSn2hVJIBTRz3jEf6BHMQzGmM3DiEu8nBX6FgGzZsUH9mzwNwSnYDY4w065gWzN4H8Jw5DAM0DgZZzzFpQraBttI8VVene8U+iYYoQBf9F+Yf9UiZefbo6O1sTuZAZ1e6xivZFT6+2UfQN5kbomkYz0EZ2SvA2Kfe4vzqBxsOYHPtxYsX6TrIwdBvWE9g73IPnpXPMF65Foc5ScyRSmSQ5IKjdbP65YyZM9x0Dx3WmTP1jADo3I/DCABH2goWKUA792TcM0bnzJ5rg4MjYWy0aJyyp5ET+5QpNjZ8X88vk8BwmEnfIPtj1qwOO3PaTY8ASTlkU8ZMKmXtTc2qX/Z5tBV9PepPC1gNYzrOuco6wVgGM8QmZ6oDuIsl3tjgWQZoXuZdc5X2ZF8oozLWqHBwxrPx3GsefroW89disloN1GrggdRAbfJ5INVeu2mtBmo1QA3s2fOrEhtNbWZDYAY4iJ5NjlPrAPjhiPjZ559pI0cwg54WwJNAt5s3ddovrb1iUcLhb731lkwG2MzFjazAJFLDEqYgQXqNgTXGexUwJwRznBZL+6bCivPPOyARsRpiP7iLnKYLGpLpwaD9/d/9nVgJP/rRj2ztunUKLBxsLAXCWNFKBWfSCTgx00b05IkTduv2beu6dFE6hpSfIIQNLZtXgi4ARxgy/J20otdff13BGtpMpPV0nT+v78HKembnTteNbGywVSuWWzHvJhFuilMUSOQpwK7z44Cj142zARxodVYc4FBM58J8o5JGHXs0z0hA+PHHHwsA/fGP31ZaUQWAqSw7aD+yYYaVep/gcqDfLl65bIdw0Oy9Z+vWrLNNmzYpVey9995TGhvAHE6rGCBUlzWCxEo3C+1aAXK8fiN4Vi5rOWHV/xKB3/i9+Hs10FcN7sSg1IGpynOJKReZgYFpGb9Hu1BW6ujI0WP28aefCSBevHiJvf7D18WGpY+XSInG5CEwHEXCxWG26uWAYwUgjeWOzxL7ZAxq/HcHYSPbtBoEiwzFeAv/njMcCVDlMhFe1feiz2OYQP9wl/H7YqsR5IJRwnDkb4xzOYLm89K2Q5OzucnTvtzV28sVXxh9RGiF4DdKJcR6iHVTAQedpeZ6ZD7OVPag/xrBuwjmqS0EvAbtMkCj8PnYt5gnAE5/+atf2tEzZ8USIsgmaI6as5s2bbZtjz0iZk9kHlbaCyqz6/UJtAUIoC7L9TiZhQpb1sFXZ3JVWLURyHLQ3g1I/HqUuiTgKzKVBaoBsgRdRN0upOyVx3m4dvwMzzwwOma//s1vyimK9EdAcFJNMVvhEOXixQuaPwADVq1aLc3B6e2tStlFk49AHBCSV9QBzcvwyA9zOECRBAIHHEFDlDLw4n2urYMYaeUyDzE2HQCO+qIRwFHAHQ98wvzs85Y7isPGBChg7ox4fUzPpe4AjniOCNpzH4FWoe94feLoDiiesITIvl6WCGhH9hoHT3xWa00Asknr1rU1hvxQJ7KTAa+Z86/e6pEOHnXMYRMgCcxK+hoMR/Rin935jE2fOk1GMC5FEfp1YNjfuH3LPv78U6VXM7YAErdt22YPb3xYjEhAGQ53aKPR8XE7d7FLqawAFRxAATbFtYA+B5uN+RtdPYAU1gx0SKe0wsB2wNrX1pT6nQ4JtUbEOcMPDAH3JXWQTup9vsM/DqM+//xzPW8q3WBPbH3StmzZrHpjnDCPCBjCkCtISVAft2/fEuDEPEK7km0QxwD9p/oATJqPo2OSaZCkRehjMlCgpUM5AAAgAElEQVSrcw1fsfKGhlznEKMvwNDBIbGNmRukCcvn8nmx1BgLzGWkxsr5Oph0UCmSzgC4GhkRoERZqDP6LKxi2l561dLBbRPzmMM4+gD9HmASgBxAD4kDMZZbWpRqzPoL2xGnb0Bg0pzRUgZIB5wlLZqUdwfanYU9q7NTn0d/kZRtrh3XBjfIqXdzspIJEOT54oEgv3Mt7kt/Rv+VOmDs8AwadxqvbnzE95x17gzbOMfyd+ZLGJdKE29slOO8y0cEbVwZAblGtMyykL8Jqc/UAwZPzAcA/5QH0yrqWTIo2by0hfmZ1Heeh33J3HnzNLYZ/wLt1EeZu9s0P+UY42IE+nrMuGWM0h+Y82A6U3ZY2ACR3Dc+UxMgKFqKQVKFsuMczuFtS0eLtDGZB1nL2JdJcxQ2KNrSKdf1ZC2EZRr1yRmbLgOU1GEw/SxKWRQKHJi5fnfU+FWGAgcdhaIM3QDgOZigUaI7eGSNAlICTq57dGct5p+wg6r9UquBWg38rmqgNvn8rmq6dp9aDdRq4Ldq4MqF4yU2sNoASmvPg+t8oSjAUXAB4uMDA7Znzx77ct+XYtWt37hBzBo/Cb8r9iObck7rN65Zaz9752dl3bIQHTn7pUTQ4YEjd5IAvgJxBwOqWWoCBwNlzIFEF6cX0yroAmrznjDLVeea4r47MCDTlRMnT9iG9RvsmWef0UYzviK7KEH4qNRdB3RgMsBcIDWa9GJSkmIAEFkRcqqVs7CnzBAwbt+2zV7cvVvPAMgDG4t0HoK6t996SyABLp3r162xBMYCwQgkgqAVdmdInw0gWWQN8XkHHkNlBXH5GEhXp+USjBPk7fl0j504flzg73KxEn25ic+jKwG8EEwCsCUTMurounjRPv7kExlWPP3UTtu6davYIQcOHFBQi1kQgEVjHUw47x+eUhyAsQBAOIgVhPBDIzsDqrLsOZDorD6+70CDA5aRuejBtXpiWTssavQ5I9KvVw1KTnhGASYOmzlzzw0/SBk7fOSIffjJp2XNs5/8+Cc2Z87s4CxZFLOhmmVXfQ+AMHdhdzbd5FcZMFEaYMWUpcJgrDDCJn63isUYAkh/QJNDrw8J15qKnxTIF1JdKQv9FvYRYAP99XL3DZlBwOIizROjnZ7bPUojX75oftlpfHI9ljAcCWCkgzvxYKAaUPTSx/ekqVpurzC8YxuF53DmclLjGLCkPC4BDapS9WnHO3d67KuvvlY642A2qzkjGjEQ0BF4Evy99MwOe+aZZ8qMlQgKqp/nC3qOqD0nWYGIpEpvtvKKLNXYfvFR/OvUu/f3eIHKGK0A6vHeBNBlLlygVZf7UARjo/xAOEjpGx2z3/zmNwqYSW8kyCf4BeS43XvH7vTesUsXLzmYmUwopRygaOaUKdbUUK8UTeYqDFA8tTFpSn4PhypiK4pJGseup/s7A9qB3wqr05+J68S5OabCx0MS7zPesFFPl2tHkJm/yWimqp19HvKxJV1dtFurGJLehUrBhdwBzTjXqZxhfozjXOUPLN3YHpX28nECABTbVixqgJrAoh7IZAXucNBEijRsNWnijY7Z4MiAPfvss7b9ySddK5b50lzGgTlA6yeu4oP37b2PP5SGZceM6TLOoNwcOC1esMjqAIWYw9FkLBXtxu3bdvr0KQEsOBeTGQA4BgilbICwtnJ4RkoujC7Yj7COGdc+9p3JFuuRmpGDdVhjZfQSdE3HE6RVO+jKen/x0kX7dM+n6i8IZLz44m4fP5jW5LLlvk6Z6fMRkAao4rr0S+qQMsuQBekQGKisJUGjN7J2nXnn4Dz/aS2rdw1bfmZ/4VrA7lYNcBjZbuiKUh7AwVmznCkHgwx9WjSVuS7gJ+2O3iuO9seOHtP1mBsYNwCPUTeVdgZoo46RJlm2bKnYpABxOC+fPXNWOqCUDfkCaeAWAeQaBdytWr1aKbm0B4y/1atX2cKFmM6MCMQ6fvyE5io0KwENYdS5eRbrt+81KvsPd6amzpxNjBagSxY4wzev69AmSAPABHXQmHk5HpQ6mMY+hH+AcGRC8LyUB/kamUANDav+Ya/Gz7mUjl+ftqI+6U8wQ+O9KRcAHNejrgGAeR4coGd3zrbMyKjWU8A5aWoDfCZpo7yYfxhFxf4cDdlgNzJ/YTAFeM2czvVgX1JW7pnJjqueYD/GPSgH3JS9talV4GmUyeHzAMgcctdPbdTejD5JijYHHRGorCsltH+FcQrY7yY5MFnTlrakDgOYX6gPxhp9Uf2tiImbaxRjWBe1oLXuo9mY8QwYMdkx2uHQhPU5aAfz/LAfl63eXIv5f2unVPtDrQZqNfC7qIHa5PO7qOXaPWo1UKuBb62B65dOltjMRc20MoMHQ5AqgIqNLoAirDk2iCtWr7IZ4TSeAALWHynV33zzjW1YtcZee/VVbWCVehjARDmpuiy+B4xBs+s7m6YqfTUCKxH8gH0UwdFC0ixbwSy0EYcBQao3QQmbYOkkkvLCiXQ5nREWQsKDt1LJBoeGFCjElGr0oJTuhc5WfYPYFAQ+sAuaArODzTebUNIXARZhEZASSKr02XPn7Hp3t+167jlt0HHqXb0S4K/CkqteACJAV10fVVWgAFyBXwDsJrPpyqBNyRRE7NnzqVLyYF/CkInAXjUYh4YjIvQYSiTRmMuM2cXLl+yDjz6ye3399uwzuwQ4wkiFAXTs2DHbsH690r1g/8XA39mq/jQehFdAwwheeFAcDFaqHjKy6/h+ZB5V61lW10dkNPG3qEU5ud6cyVZVxwH4jPeODEeCrSNHj9sHH38iYIFg62fvvCMnV9IHVZY8rDB/TU519sDR3bgnMzdjKjjfc7ClAnY7lBKu+W0XrnrgaiAT0EiQLqxKge64fVYulKqvCw7qSQWdGAYAnBDwds5boHFL8BZTRgnIYKvufGKLQA7KGFlTsQik3Mf6FYgUguXqvhc/S4Ac02CZLya0WxXIHMGHCG6R6lZ+wRZMO1uHf4AOgI2kkmIAMFb0NHva3k0oSMd0BtOi2Z32R3/0z2358hW/lf6eyjNfOFBbDRBy32/rk5U2rwDa1Z+tBp4nME0DaOZA38Tt3XcD4g7GCQgsFOzW0JC9++67YjTRXqSUAuTw+937/ZpLYPDEsYJcxBNPbLHp7e2alwBDSKUFxIqgHuw6y//2uFRAHDpRBASrgWyeubps1WNucp/X4cl3TuYTNVA19wf5AL5DG/wW+znMIRGcAcQoBsZxvI2vA1XdJ4yNCujt71Gyau3aycUcCmxBWOunTp22W7fdpGLw/qDdHei1J5980p7dudNTojM5ARNiy4ZnADwZHB22d99/z3rv3rXtTz9lHdOm6dCLuWXxgoX22MaHZXzDfAuz61Zvj9ZLWHWMQ2e7pwV0Oms6qbYGAAUUxOGYwzMMKqqB/9if+X6q6I726nthXYftRk8coxOE/kl5MQH64IMPZZCWsrS9/NIrtg1QNciSxDriWQUGB6kPB5qLAlYAh5zRFdJMQ7q85v+UA8OAPxHg9nbxtPYia044wHB9VTdA4T44nmNmJ0mIVMqQToAtCViIHMvsObOlZ8meBCAZyRLKdO/+gNiNN2/eFFsQZuGVy1dcyzJISsBeBIhjbABUAiyRPkzdk/rLOoeRjQD+nh71nsgmhkENCIXOI89ANghr//PPP6/59cyZ03b06DGBWZRHLN9SxT0ewLGvr1eAp7QILeGZEwGsi1qwAGHRJdwzB0zP7sAdkhF1AvkAVdnvkFXBmAcEBviknDwXh0yAgu1T2gWqsh9hT0M5+HwECJln2dtgkIN8Cs8FixrNRe4/Z2anmJwwNJmLAIgxq3vs0cdUT1yHeYP2W7psmdpd8gwjozY2NOJmNXI89/R3DoQxc8KlvbWtVSY4MvdLuoGgH+S5ZElZyiTO3ejiGgZaBc/OiGzOqP+MrLfM1HwPEJmIrEl81hm4zpB0pjcGZI2WLiWkac34Ya6I65nmZf4r+ZqmA8agMS0APTCXY2E1dhkzIV0fgNgZyFmbu2hDLeb/J9aI2lu1GqjVwPdXA7XJ5/ur29qVazVQq4H/hxq4efFkSa56eQwOnK3hphclGw+BHH+H2UaAC4jRfe2azV+2RCe96OoA5BEskHZ96tRJW71wqQJgbcxIpYkMQjFDKoCjilY1A4qjUvW7Mx4rAeMEwKCcrmkG4JipwizYIFNWNnieBupGBzq5TseUZdLhCpbLhvTfUklp4aQysslmgwwLBXF+gg+CF9K95OY4NmZTWtwYIqb5cGL+xhtvKPhgw8zG+9M9ezx9Df2eujp7escOayXlplgBYyawfkJgF585sgK8nhI6da8wBJ1tFl/VICJ/I/iJgOPul14SSBjTOKtxEAERxOwE8qQZ5zLfDjg2Nspx9syZM2rX2Z2zbGp7azktU2lcATiKYEtkTREQVsrpLs/ldg0BRQSCeGZPU3ZzgOrnqrCTKjqPDi4GJmwV8jChPhSxVJiYMUUdBseJkyftN+9/6Klzra3245/8RG3IzzAorFANOP72ch3B1MkMR7GMqspTDTbF9OpKHXw3TDMBcCTICcwvZ4NWsc6ox7Q7JHNfUjHff/99AQ9PbN1qdQ3NKg2MnK+//lpSAzEt8tVnn3HTlDKTrWrSyDsTTinbIYWYIC9KLVSzNWl/AY6BeVI99VQ/fwW59fTyqAPJ58VWxv8jAC6MN1L5AQQANQppXJhb7ObNGwKDIgjP9etLBbmow0bzIVNpr3Su5OZIk8A1PkcAXj3XTJgyA3OuepyV2UmRvRvAnWowM7oKf9f0O4GBK0ZNABxhdI6Nah6KDEfmIv7RXuis9vb1CYDSHJfNSp+W+bajrVVg1LVrV8VIWr9hQwiOEwqmYebpwCIEwpFppT4M4zSw5qIbcJyflVIdmIAROIrAf3UdRyA4PrPSLeNrUj1G8C+CmfTNyHBUPwjAVIXp7IBkQRNNpV2jYQTfoZT1Ca/HyGSuIPITGdB69qrxWQjuzOj0ffTRR5pvKRvrXX1j2tavX28vPv+8NQdgAvBf1wgyA5iWjWYy9tU3B+3EqVMCHGkXDuHe/cd37fzZs7Z71/P28u6XdGgAFHJ/ZMgOHQJwbNYhx8ULF7W+0B/nzJ5ta9fiwpwX+AwY88orr7jeMdrKyIzQnoH17W1ZtFTe1zNN60qVLwocoU6GErB6kXNwhiNgFFkLAHulbMneeP2H9uS2bQKFGGvxFQ86/BDAdUwrabwuTaD0/KC/6/O//821WwEWXRc2artKaiXhoFBkHgOUATACFiYa6+UITb9EZ1a6yMPDSr3GKAYwl3EQtT6vXb2qa9MGaALSYefPX6CDPxiS0e0akIr6oR4xTyJd2JmFSaXXsp8BIOVwkXmG9HHMZKg/2Guk2aNXyboP+EZdwI576KE1Mhz66uuvZTjn+w/XraVcgMV8n+fTnAOzu65O7DuYgZTJ3b9NQCN1wfpEuaKhFvXHQWoE+GD6sc/gRQYCzwiY5lkXuNGbWINcD9b+QP+AdV24oDJHKQox9oJJEWVmnkGj2vcwrvNK1srsGTMFxpI2jkzAwgULJREjncQwVnhe+iT1EQ91M4MjVsj4/VznFYkH1/MeGRtVVgWHmZHdKVZkkb0ZZkq+nvA32oQvixkPozfvoLfP8xVpBbG5E2Se+D4DsF2mgHIST9poIVvWxpXeYj6vvZmyVwpm6XD9OH/4/GNWTGLK5gc22oNNAhzRVtb8FPZ6vq6wl3YtR+3lSiVbuOyRWsz/XYti7e+1GqjVwPdaA7XJ53ut3trFazVQq4F/qgZuwHAMWmPVqT5s2DIKaJx9wgYbxiCahEorWrdGm8Hbt3u0wUTbidN1NsHTm93lF5AvBoxxA+eAY1UcWgWaTWaqkapViVedESOQjbTLKgYVQWi2OrYNwKWuFzZ+8dliYB/LA8lAYErJpMn0/gcfSNMKMHV65ywFCadOnbIXXnhBKTowxtiY58bRVUpKn4nNNxpCOsUP2m9s6t9999f62/nz56SzRrpaqUhKXUU/rprBGDfO1e1VeT/oT4bUwpgyFz/raY4VuhsC/p999pkdOXLUdu3aJQ0yGGwVbUPfqMN90Qaf7yJGn6OdL9uHH39kfXfu2s4dz8iQQy7awYWS/7NJb6hzQ58I8Hqg7zqHZVZclfZa1N6sfr6Ykhg/HwNTD2g9OI6vMkMpALPxfdeMdBAyYkwx3ZnvxjJVABb9Ve144uQp+/X7H7h7cFOzvfnmmwoO6eOwH9KOs+kVvx/LI0BUhjsB3Pou3FA4eqXXxzHhpQigxXcMUgf6wvd5kKAV6M9auaZGajolYyLKffjwYbFQ0N8EYDrbdUmBJdpYsHjPnjkjEABh/xef2l4GHJUOV8U4JFXMu4Zr6EVwl3sLOI3jtwzouq6dmGdVrwmAo9zKvd8QiIUHDP9PWD7lTD9AjwsXLwogjUYxLdOmi2EDYEpq5/1B1/li3KUKOZlr0IaAJmVAnvuJ4ehliwFjZXIJP4X28zRor1ueY/LBh2twxmA3ygY4c4s6jezMCRPdhMqogF8R9KoG1gZLRfvggw90AMJzwIyePmO6+lpPX68YWIBEEbwhxfOJLVusI2g4ciAE0xo3edJCBd4yRgoOUMnUpxzYe/+tlgUguFd7VfV7D/hDP1S6rve/6r5SZq6GZ53MPqyuAj4bvw/zKWprlsdoANOcLeR6mhpvPMEk+QIVk7LRzrCAq/Q3q0HFOF7K+qLloZ2wrPQKRwXkwuKn/oaGhgU4TpnWJiONH/7gdZvaPsXQvcVEBSkKgEZdD+f5fNbOnD9ve7/8wrY/9ZStXLVSfeHwoW/sl3//D2I4/uDV12zo/n0dZjU0N4UDrHGtEQDKL774oiQQYJcB+AAc9/ffE8OS9F/WRKXHB1A1SllEEDyJ9ibGK7C0gk5pZJOOgVQGJ3jG3c1bt7RGcOhiuZK9/dbbtnnTJl8nqjROeU5A0uo+GnUgAXQEWPM+rEUZoQQ9TjlXezsD+ijDIbDQYFgincDv9EUOFLq6zpdNVwbHxqxzdqdMgXBCZ4+C3AksX8YCew/mN65L/we0go14t/+e7nmt+5okM6JGJuVDk5D+it7i7DlzymnFDlqmg5HIgG3cuEE61EhOACAC8AlUS6cE/C5YsFAzN4Y7sORYC+fM5XoY//QIiIxMRAfhMZtrlr4uADKHQszD/H/p0mViQX514Cvrvt6tMjkgWFeum5gxwIEfz0afIGWa63I/7sU+A7Ymz+Lp7c6QnTFjpsA0+iGp1bAcqYP+e/eUbsyLtQ6wUG2YBOBsKOvvwq6WMV0yZQvmz9c+8LldzykDgC8469gPCB3897mNutLamCsYWzPXWA0HAWh11tWpn+RgKZZKmn/oszwLKd9oJiaSPub9ENI/I7YhRn4JZ1RW7y/jepoOoLKA7LBORU3sQmPaZDDIOOCQCs3Q6L6dK+pQypmpzoaUu3dDvZWSJSsYqeK+DkZpDt2f2mLOrDrkitI/lBsd1Gggs2RVLaX6O7Y6tT/XaqBWA99zDdQAx++5gmuXr9VArQa+uwauXj6qMJtNbmT6RHZJopjy9JJSSal8v/ngfTt+8qStXbvGXnxml1JnYRqxSWYTSGCMK6Uyt+ItJ7H2JsXdE0w4HCD87imxkgpdSd/1TaYzo+IrMuyi4YanLn37qzrNjs36kSNH7PLly9oktk+dLsHxQwcP2rbt2xW8cNqPdiXpnbxefeUVm9kx3dC6IxAEZM0VizYyPmq//NWvlP515uwZAZYEMW6gUQFSJzMTq0sZNdXcsXdyKvJEN+No+BFBP0CngwcPSncRnT5AR8AQ6sKBCk8FjkFAvC8BBQxPAtFbt+7Ypsc3CyglCJHBRNAlAqJ0ns5vvyLA58GA6zoqKA2pxdXtEYGoGDgIsFEQH3QKqxDZyLCJhiUOTjrrRiFAYEDwf57RWXIe6FanWAuwli5Z0U6cOmm//vADGxkasvp0vf3o9ddt06OPWUNdgzMT0MqCbRm1t6pYUdLjAnjiuXjWSYxTB1GdzVl9fwLzyenZsRajFt6EfgCbIrDpYhqtwJfqtPFkwlIN9QKoAOdu3bqpwBRm7p3eXvti31dilsxfMF/9GNkAng8zIbQPI4AZy+VO4W4oUo2jRiaV3ldAVx7oE7T+mBv+qb7tgCPBZN6NSQIQwdWKCt5KMjHaf/BrmRjRDgCNC+YtFjgFiwnAkXRT10cr2Oj4kKQDfu/HP7HO6TOtDrZKAAcBhqrruNr8p9xGYZxJUxCX8vBw1cAu2mZy8VafJuCusHVdU9HrTf16giSEaxBSXQJIxfL19EGeX0xwpU4W7e7IkO3bv99u3EAOokkB79w5c/X+/fvDYmxduHDRmTelksy7OPiY1TnDCqWC3bpxw5obGm3DmnVWBxso3JMaqAToDqR62qFrbjrTMRjgBDrxt8kI+Fjz9q8GHKkT2j3OvxUzpDKSO3GyiKzHSTcpyyrEg4WqOo6aaOVeF+pbzxi0IsvtPGlqiuBcHDsCnmN7oVmcy9nQ6LAdOnLYmtpaxaDrutBlS5Yu1bz/5us/1FyPFmNaTEo3K4MZLrOLbFZz5969X9jmzZt0cEE9kbr8V3/1V2KDbX3ySWUIAJgzNtesWStwEc3g5557TuY/8WAGljJg+8qVq+TE7gyxpCWCZAUsOdI15YouwM9Zz2LCh4OMyHTUHBVSUhkL47mcXb910z757FM7fuK4+sGbb7xhT29/ytPFs3kxRmO9RnYZB1aTFE/1uw4kQvu7cRLAkNdpPFxw/CewZTnE5PCN1PKbN5XGjlYr8g8YeoxmXCMSQJNDPh9LfsjRMb1Dmn9uBNMsEIyUXEBG3MJZm69euSL9Ux1ckK4dUrbpkzIWaW5WBgSAEuWD0Q7gCbty/rz5tnjJYoGJHNzwbM3NTSHNtl7gHtdlfDJX0K6kIff29ilVm3lJAFNgtzF+eQEi0mYwJB/euFFsc8rI5z/+6KNweOJa0jwXwBtgJNeJjD2uMWP6dKVQcy3uB1BOCrWDc7i3D4khSV1hpMLa3dfb68zQjg6bP3++7om+NHseP7gr6ECC65N+jVEOjMlZM2fJbfzKtUt6zjmdnfbEps0aA3Ijw8ApiVqDZ8c4C951Q6vnzbhGen8IB9EAfwFALOs/o6dY78BsMoUJV1qAtA69AFHDQUeRm1a94trvc5MfjAAmxrnEDwWZmysgZdRhjJdBLoE5AakOZHHYDwO2knoegXX6dpQUiHNpIiHBhrIup4DYoJsaD2HiIdSsuRtrMf937MVrf67VQK0Gvt8aqE0+32/91q5eq4FaDfwTNXD50uEy4BidVgUUKFLxU2AClMGREXvvow/syLGjAs6e2vKknCfv9t2VGyebO4A4Nmd1iWqDjIkaaL9dlGo447unw7h5LTM5qo1HJgGODmI5G3IyS27y/asBR57bN/BjdvTIERvPl7ThPvDVAaXHHTl8WEYcmAAMjYzIvOGlF3bbNJiN6HkB4pFGVgL8GLcPP/pQgCOpay/uftGmTpniAX0V4DiB+TXJ+GQy4Dgx0BOMNeFxHNRzlh/Pdfr0Gfvwww9txYrltnv3S2IpRmZK9Qa9+iJco7v7un3zzSG7cvmazZ+/UIY7BH8REBboJLCxwtSceI3IcqxodFUYTWkFUZVXlZZbSKV2oKraoKTyaXewdXfvuPF3oCToJpXNZvwaUf+pup6dWZdXUHPqzBn7cM/HYs4Qwry46znb9sRWuZArJUqmMbEsE+s8Ap7cJ6YYloGQkIYcwSwP1P2lYOw7gHX182oAJuaRh0DKcayQNlmlXwfDivQ0AmoYLvQ5gCiCzatXr9n7H+8RwLRw4QIFT+i2EZjjUv3Szh1u5hDAUdeiqn6SquYKpjsx/bXMIBP50kXyKT9f/+5E8ehuHp+jUsd8CU1GrnX56lX76NNPrK//no3nsrZ2zVqrTzcqsIbNQ4ogWmqkxt27e896793Wz2+/8aatfWiNguL/P4CjB7ceMPtcWHmSyLRTO1SZ9lBD9OuYWhpB8Fhzzqr0to1ArDPHMU3ICEySDhqGT6W87d27V+AH7cfnAAnoN6OjngrLoYgYm6WSLVu6TCnVnXM7LZ/P2p3bPdZQV28Pr1svzcH4uXKjRBOmKs3FeKBRYS1W2iiWPYKs1Wn01eO+GhQvswkDyDUBfKhUSlkTlOeML8ZldLr3Oafy+jZGsJt++cFDNQAa61vfDhqNZW3YeAgSFIXr0FjDlTedVn/rudtn12/esKHhIYE7HN48/+wue3j9BgF+jfUNVgcYknB2eASFMGuCQcxaCCPRAYyM/d3f/UeZbmzZssXOnTtnZ8+eEejTOXu2ADE+//TTOwRs8eJ6MOg+/3yvDvj4HoCPQOlsXuxFUu5Zr2CTtbdPEWjmoHVFOoBria0Y3L3F7EqULJPPW/etm/bxno/F8mZ+Quv3qe3brT5VJ5MlB5Rc84J6K7ODqxmm4X2XyQBAz3rKq9Y5Z4vFdTiy0/ywK23ZYl4sTuoDUJb+DwiLjuDpc10CHwEXcTm+c6dXaxDahqQVA9QtXrRY9YXRD4cR9KFUXVoHFaSKM8fD6oah2NuLA/m4ngV2IO7JGMNwTz6zYP4CzYccxrhbeFoMSliJMADZEwDwcdBBNgdzLDIcHDAuWLhQjEVAZH4fGh7WPdGK9D2Vqe34B8BHP3ODl0aBlwMD98Vi9RT0rMBD9lP8zJwN4MbzAR7S3jhhU9fMgaRQR5dr2h6XdeYu/g7DkzkKAA8QjfqH8ShTHlKmx8ZUHsBJHVhmctbW1qp65rBq8ZIltnjRIs2pn37+ifUP9Nvmxx639WvWelp/OGgrJt0dPK7xtK8yKYJURGQMqi8Wi95OwQwtn5nIXuR71Dkp1XAKdXijg5FCma1NfaSSlfkizm9l3cSw8gB4A0YzHqhvmKiAmJXDTc/QiC9BmKT95/Iy/GPm4ens7zwAACAASURBVLO0had8u1azu7hXAZeTAEcxPKsAx+qDt47OtbWYv3rRqP1cq4FaDfzOaqA2+fzOqrp2o1oN1Gpgcg1cuvDNRIZjCFaURlh0xg18o0whbwcOfm1f7PtSgcTCOe6oyYZOqUHLltrqVasU+KSq84QDcPTtNT+Rpfdt7K4y7BFOtv/fAI6Olnw33FFdlslGAgqqzOzE8RN27/6QhNKPHT+ugA/9Ql6YMZCOxO/PPfusTsHT4BJsQnHgFBxXsv3790sQ/cb1GzKtIZgy6QBVwKeJqdATa2ky4BjdWWMAXQ2ixU1tTI0kYL106bL94z/+SmDFq6++puAMhoE7l3oO+mQGU3T/PHfurF3oumTZbN6ee/45NzUAVI1sPyPArwYOJ5Y9so0iaFOdQlldbgdoKoABTafPBhbVZBuKqInkgaz3z5hu5cyJia7V1O/ka6hMwWH67Plz9v7HH9vw0KDa7umt2+yZHTsEJuhzZeZk0Gyr6tseGLk5SGRoVPprBFIrad7l9zw39dtf0eC56t0IIETmhlJ+J6VUcz3SNEmzgzFFeua6detUtxcuXrIPP96jAH79hvW6NWnzpP499uijtvXRh8vXq4D0rgk3OVXfGbHuSO7t6ONM2d6wRgFUlXYW3ay/4zEjQBTZgJGdCnAnMLhg125ct39879fSLUTva9OmzZYyXO1LMokg0AasmTtvnvp0793bAh+2bt4ilmpzfcP/d8Cx4KmoztBxB+WJhwKeNu1M5YkMX9dcq2YNV+ag6sMAAmF9P9wL0BHgI6Y+5lIJ+/Szzww9wcgeJ70UVlcikbZz586XpR2oc4ABjJ1mz5ml8Qm7q72lVYCjeGdK+3fQKLZpZKo5M80BggjyweLRQVMwZXB2T5RJqACYHlhXmEaRXR0Zjj5GXZ8yjuvvWgcm6tEGnbRweFDNRp38fbHYmXNhgYkp+ttu8d5BKwzIqEcagQqlW0qTUUKSYv4dO3XSeu/2KVX6Ts8du3vvrj20cpUAx6mtbTZ7Vqc1NTRaKZ204aA9yJijbdH9AwxaunSpxgkAE6ZHgEbz5s0XaAQARiozoDIHUUgfcJDnqaeecQDr8csvv7SOjum2c+cOsZHVB6SjmNHB0I0bN9RvcFoG9KK+SW2Nda+2DYAj/UBtkUoolfVm7x37/IvP7cjRYwJYYOtv37Zd7FiyFOQwHL7r7edAyuRDsrjaxoMgWGnVgKO3mR8CVr84mKPOurq6BO5RX4BR7Ce6Ll3VmCD1GcCxr69PhymkBGOKxLjYuHGj6rn7+nU5MNOHmlpb1HeRQYEZyfoLwMbhBHrMEQDFyAdGMmsiLGLAP/YzMEadGZcP2odzNA5IXaZ/K4Mhjyv3UJm9yecBExcsmK85F2bq+fNdhgER9cCcDPj8yCMP2/XrNySVAMjHSxkhqaRdu9YtgLGxoVH1gC42Ei+AhtQRJm1It+BU3XunV+OZOmiQm3NW/YVrUlYcszlIQo/y+LHjkmCIYxXAkRf9hDRvysY8KpMUS8oNHdMX+hJmM2hA0uZ7930mgHzXzmds3uw5nsUSzqUi4OhzXJRV8fWD/QYgbk/PHd0DsJd+TNnFxKWPwa4M+wDax+dB1lUJKLhkgdLvHch2iQ9njca+FSUfZFIYnNqRR6DdeNa5c+fIeKilJYCdmg8jM9ev4lqlvm5Rj8x7LpORFGhbzWaPh36+9k9kOFL2mELOAZXPo14fnfNrGo7fvgbU/lqrgVoNfN81UAMcv+8arl3//2LvPbzruq40z40MAiACASYwgjlLzJKoLEu2gu2utt1dbXtWV9U/Nmtmzazpqa4q15TlLMmSKFGUSDGImQQDAAaQBEgCRI6zft8++937nqhqT60quXv6PS+ZJPDeu/fuE+49v/Ptb5cjUI7AN0bgavdxB46TU66MSKlYAm8zABdXOIISem72SeHY29dnM6MT2ml3n6AOqTO2bdvq6VNFrK+0uElJ9eKix8bi0ywscgvVrH1pw8LQF6g+fZamVKcaDoWH0dIFUv4ooUwJ/8R4740bPXatp08P/qTTUYgiFKB4/aF+OXb8mL395lta3FfNV2ghyBnN2JxSjPr6eqXUIu1z6ZKlWlRWVfHw7GoAV4z42XiaX3G6WgYDHKrlF/cOQjLgEWCIh2QWlQI2vX327rvv2qJFbfajH/1IKVosaniFH1ISg8Zzu01MTsjfCU8tlBdzs/O2Zs1aW71mdSSY+qJCwDFLVS+FTzxoh1+XAzNvM5m6PwEK6CE/0rULMSleEER6EicbKkh3QXQvKa946j1CkCTF2NVVnjYWCskAQ93Xrtpv3vu9DbCIm5u35w8+Y6+/9h2rTQUvlOqb0i6BOwKpXIfnaHnbhSqxKIU2S1+N6876XW6ApL86DPoGSJ7GZahXvfBHpFRnvqZTszNSrJAujRoGNSNxIv32w8OfqhAC4Jx+jBUC0PGpXU/Zvp3bsjS3dE3eN5+Qxp9DB/I3LJyytzGvTM2WXY9XMfd0SsGvdJxCymaMVsljfCULyPnDHz+wL748bo+Gh2zvvn3W0tRmQ4+GrG1RWyFeqIRIJR98dE9pjWtWrbJn9x+wRS1tKgJAW6kIho6ZAGJREyR/VBRZBYia+Y0VA3LS5zMgVypGDViOyigDxfikJmCXU4rxXqVuJxgWRVuGp8btww8/1AKf+Yd5lsU/KZjT03PWfaVbUCOgIMUcduzcaYuXtFt1TZXdvnnL1q1da9s2bZHCsVCJOikb43qkCEr9DviicZMq4uavmWv0+cnnHG/HBJSjHaPfpCJZal95uXn6ZIBOf1sgqrz6PWsQX8TH79gcKFFSp+/gu8KXFkgdBVTyUDz6Y0EBmcZzzCFcJyBkFkgHBK8w67t9S2nV/ffvqZCIUjm5/ukZgWzAY+vCZqnZrbZKkIq0fi8ghp/xhJT+AZM8lp7iyQuYxfzMfeHIkSNStOE9umHD+oLFBb8fGBhUlWvmj5deekkQiHFUozTUORscHNTmAlCHAjNAKcANMDKAiGZD7Qv4TobmSD4/P2d3HwxoA/HY8eP6vne+/449e/AZq6MCMv0mVYBPVTkKajDBmHxl+VQEhRRlAdE0zjlsFI2Rclneej538neKxsgb+to1a2paKBDFScqf8fGYQBiwlXYN/0LGBPPbuq4uL6Q0Oak4XLt6TQq86jr3K6Q/P348LDUiyn7sJFD50YdpBxXnoUhKc7OKtvB33jcyMirAhyckyj76DQAXtSIhlFVHUilzDI5F8ZnWVGV599NPq7AKiliuhQyJgcEBKSjfevstXfvo2JhsLzgmCm02Lu/c6VcsAKjr161T9ohbRTi04720L5tc9C9+Rsy41wMcUVRyfQBK4NqBAwf1/s8//8JOnz7tAK2qKlWlnhXY5b4OaGXO5PpGHg1LzUnK96K2RQKkAEo8ND/48D2rrau1d958y5oWNFg1WxkqijJn83juzs9J8amxNEu1aldNknYO/OUZihd9HXsANl85RutC/L59fMU9wedBNjdTpk3ahPR7LYVg8If0+yXXJIie7iux+Ugb0gZYi/D99KmdO3fY2rWrdB3M4b7vlz1jzLFhlu5TzFtR7JBjBHAMqEr8mRfcIoCq8zOFrAXUmPH9KsAY1crNrHP13vKaP/8AXv57OQLlCHxrEShPPt9aqMsHKkegHIHSCBQUjil9JxbJgj/TuPQ5cETlOMHO/shjKTQunz1vx7/8Uqk5AMdXX31NaccsoHlOzL/yi/JQSYSJfLF6pXg6DJXGk9Lx/jngWHz0YoVSXF/+PYJXyS+M31Ms4NixL2xoZFyLflLq8NfiIT0Ue8AalAp7du+2NgoJ4MefdvwBjhNTUzb8eFgLC9QUPLRu3LQxecPxEOrQMWAccUNt4N5x/nIllZaMBQ/E+F0pmnK4Fp5kviBFIfHrX/9aCo6f/OTHUnqghHAvLJRY4a+YfWsU8WABMDvLIjUVhqFdI+VWb+chO2voorTHosIxfowshdsVcvkXMQiYEXAwu+7snfQjrotzd1Bc+j2eys3PWWBEbANAE3P3mHNDeF49fX1Kqe7t6TUKpBw6+Ix9743vqhqtIFl1WlRoke+pnrqWBBkzH6fiXpf1XV9I5RVcxRef2loA0Vs1fOX4M59+nqlHXN0pFUgCnyq8UVlhDx48lAKIxTsLcr7z8pXL9uHhI1JYATZYGLKYRQmH8ub5/fsKVdwd9GTKPo9x9LavA+DC7wTNnuzpqd6S1FExlgOm++8S3EzAj1Q9TmJyespOnT1jv/z1r2zw0UPr7Oy05Ys7tWBvaW5RoQcsDlgYkmL5ePSR3b59x9rb2qRy3LC2S0pVloR8V6hjAHWlc5JDuQCsmZr1SRCYttf8mJSe2XilvVh4mkBbqKe9v6biGQnwRcGXgPJ8H+/jeHg4Hv38c4EUijOwgN2yeYtSZm/evCOV14Xz5wUciR2FNdasXaPiJii66Mcb1q2zFUuXuw9fpOWXypnTvBJp+lxHWAPQ77Sgl6rIF/cx9wlAqjCLHz+Ut3w+Ng0C0sdGSShi8+Av3wj5sZyHD3xn8RgIP9MYK14FmPkgUro1hlIbcc7agEmbDTF2OXfmOmAuKep3bt6Wyo/7XD2Vd2uq5B0KyKFv3bt71/Y8vduef/Y5a2laWNhcwjcVVSTzPHFk3pH/XEkKss8B7luqDbLZOUNFToEaIAwVqAFF3AO4Xto+gA3FSICRAh8Ap1GONafKvVevXVUV5Z07dsh7L/wfOVa0l3xsk/peBY+YR23eHgwP2ZGjn6kwCrF4++237CD+fEAcpJ2pqnmSm+ua8lWmfV71jQbmIhS+7tvpbeNt7psSfFaQJm06qdJ1nacDo0IjjZp0Xp13ZYVNzng1bLVfUpoxhrin0l5bt27V/ZjsgQsXztvZc+e8YnNlhdUtqLf2Re1KGQZ0CdYtWqQiJaGE4xmG70Nxx/kB3miTBw8faNMGWEx7oCDle4k7IJdrDAUkn2f8NjY16v1AUVXfngMkPtTf2STg58wtf/mX/0lAUXd0gcwpO33qtP3TL/9JoHpFZ6cKDQG56Rs8h+h5Kj0HAAOBo/yM+RRIyO/4ORWjAdTAeeYeUqoBkqSgMyd6GjPt4W1Fu5E2zbMbfQ5ANzEyqjZCTYqHI2n+QFfuF7f6+3TuL7/woq1c3qkxEHYNU3Ozei5EsYvFDudF2jt9jmskXkuWLJWalDkMX2yAbnvbImtZSPo6ym23JSl6LrBsQ1P3JebxqUmdz/17D9VOjO3FS5ZY5/Ll1rRwYaEIGYpZPDlRlBID2mr/vn22dftmgeWCr2jKNmA+oxAgz7P0E56ZYgOIPyNzRPMgqtVpH+O6n1UwN0amg4+18HOmvwFsSeHnmF2bniuv+Ysflcr/KkegHIFvKQLlyedbCnT5MOUIlCPw9QjcuHbSFY4UjUkVAx0AzZnNenVQisaojAOb2qRuzs5aX/c1e/dXv7KHDwABy1VYhIqLPMwZ/k+JUaSEy+zAyR8tFmR5b7vS9MWAVAEpSpVG36RwLL7KYjRXqgwMH8BYqMUCCgP7qVlztUN9vaqWhi8PcGKYh92aGltQWyc13Pz0bAE44mc+pfRSX9QGqCQdS0WbScFJC7UAoDzQstDMK0eCE/jirdgLszT9XArBqEqaFBhU9fz1r36lxQwKRwzjUVFEClOoRfONk68abcaDdq2OrQfsfPokDUxOVXrlAXCkmyaxoRddSQVkeD5ngROvABChpst7ufk1ZRCL7xGYkYLTQUe8XDEaacD4O3pqYrSrrssrYxRAJdd1684dqeiAdCiY9j61237w1tu2sLHJzepTsZaCr6GEQtmC+l8bOEqZpIqoFDPwRXq8SoEj5xTnIg1VdZV8xEj327RpoxZ6nN/Zs+dc4djcLKUUihjSRHt7e2zFihX23N7dvtCPtkx+bF8zJkiegfnzic9w/GJvzpJRmCpT+zU4vMr6gLebqqWnQgIBHPGZ+z//y/+lYhBUXO5ctlIAgGtjwUxKIeqTttZW673dY/137ljjggZ78dDzdkDFf2r1vV78J0sfzjsDqqhQOr7GY/JSDWhcCkdZ1Du0LB6ToRaM8erj0VOwXXHmCl/Nr0kJyHuZF7woh/veoXD84tgxFXUAlKBse/rppxWus2cvaBH9xeefJ+XTnG3ZusVefOEFa2tvtaaFjfruBbX1qkBPVXNBx29QFYeiUx5uSYUpaDYzI5VYrpEc/BQUiu4zyH8s0lFiMk/SX7mXKHZpHiIuUXQhqyaftUDEu7g/5CWoub+nTik1os438xaMlMe450TxH8YDKjSvjeOAjLYDDOKvCHyncnR//127Qxrr9KS1trfb/QcD8sOjvSjU8dorryqeNjMn396G+gU2OjUhyOUbIZ56LhBVSD1O9gcUdcpBSOKE1yMFZnbs2G4vvPiiUqvdG3BMqj9iC6RZu3at+jpKO2DTw/sDUkd6UZEZfeaFF17QmCioQ1MRnRhr8laNFFhYYsW8DY+NSsmJ9Qdw7nvf/a4d2H/AFjCmKqo0H9K2imfq65w3oL+QMip4lQp8qSo1adhe+Tz8TD3FvlJ9KopD8T0VNVW6H7GpFx6MfAZY9mhkXPO8UpxragWBAmBxTWye8W8+e/Szz+zylStK0+1cuVKbRCrgMjxcSBcGyK1d2yWIhkKSmNEnuN8AH6MfjY6M6PmGvgwApS14BlhQX69+DdDnOIBOirXQBpy775GQktwiiO3jYFqqQ4BaW1ur/fxnP1eKuIPLaakaUbiiAMRvl/mZPoIi0rMLvJgU40gbK1WVgoicD2PUoXSFlOy7d++WUhIgyu8HBu5rOHFsoDkx5b1ksmAHQxvyHcQxCnzVSZ07KSjLOCEWQDw2pW7331Ql7qUdi235kqW2bPESKR3Z0Ln3aNAuXLyk/sz4Ru1J/ye+jPvmhQtVQEkK7ZkZqdHpjKRUo6alPZXSXUNWAveAlNHhe4J6xbMgae8Ax/GxKaXI0/7AxSVLFtvWLVvlP8m5k6GBuhL7CdSsS5cuseeefc6Wdy7RuUkROjmhmBMDeWUyb824EpT+og3ZnB9jPKvFs2vh3l/JGA+v0jSPptRv+j7HIe48P61ed7C85i9+NCj/qxyBcgS+pQiUJ59vKdDlw5QjUI7A1yPQcyNVqZ6cEmBxr5mkXJn3nXSlVAPJlI7liqT7t+7Ye++9J2+etWvXyKMQBRIP8MC3vLdbXtGmFJZUoZbvLlWv5CdET8HyXWQ/pwxU5SGAFCPfOJP+M+qy9CAbC2350KXUI77/8diE72ynFGWHBqkyMbFAEZRSz/A/UuIuYKW2RoVj+GyYlmc75DxM+0I+rstVQO4Nla9mHIvHiEEART5bqgLiZzy0h8qRf7Oz/4//+I9aUPzFX/yFqoiz2Mm+LypL5rlCpCgDRrgmT2+KhUBhAaCUpwwEBED1c0OVUuMqzlyF6DhuvqBGAAgtMlKxmGyVUez65emTmcIxD6BDpRUKx1jsaqGbKnNHzD1Wnt53b3DA/vjxx3bp4kWbnpy03Tufsn/3/R/YotZWV6ulysF5ta3DzUy5E6rA/Oj6lyocY6zEIv5JHnme1uoegw6vUJt60RgKMBDzXbt2afHKovLUqdP2x48/0UIZsBEFEaiou7ijw/Zs3+ZwKAdxXGXpICXXO4rSviMtXb9X0ZgnFxGKeEehgFJPzfBEfBJwvHGzz/7X//1/s/HJCQHztavXy/eOBePyVOX1bn+/CjWMjrsXGcqZlw49by89/4J89gAdWByEytTHSDZh5GE1cRcYSnNgwPJ827LopedHjOJ3njbuHmO8AKGqQg2UURp8pP07hCyoHJPyiM+o8uzslH15/LjSppd3dqqN9u3fp/TQ8+cuWW9Pj7z9aEcW8MDIH/zgB9ba1swegTY+5oE8s/NWi0+aQJBDoPzL+63Pr4KHyYOTfuX+pHMCJp4ODLBIc1+CWT53+2ZCeP2FigowBszLV/v23/n9JSwd1HWUqpqB9dJNoeJzdmjsY5rURd8Ui7TM2BQCSmAfAbgBHMlbOEFAV3h5+zl8GPOq05UVNj45aTf7b9vVnht29vw5HWvN2rWK8a3ePrt3p982rdtgu3bskPqUnsD/uFbixnyPQqy9vUPAJfwsQ20Y1y7l8eXLdvz4McEmUqJJAQZ+yqvw9m01F6qy1WvWCHjxWUDYxMiYnT1zxk6cPCm7DIAQ1gj0N2A8m35RqTruIZpzkyKcuQKkBHD86uwZ++TTT5VKjFfvgX37rbG+XhWLpXBEEc68MM+8y5zuimep0qRodZuKgObE3O9Tcd91xbRvMvkGEtcBXJpOHn8ollHURXsAgB4Oux+hnhWSZ6raloJfqPTlwzsrsHT+wnlttLD50LlqlQqYUN0bmMR7UC3S3tz/UH5ToAU4izXB+g0blDqMny1+h5EGTkowla+BehwT6B/jhLEA9Oca2LBBgUrqLs8/FLa6cPGiXb58ScCRax0eHrKO9g770Y9/bF1dazV3ffnlCYFPrpkK19zbUG7ywg+SOQ6QFvcaKl0D0wQEk8qf64u5lcJwKF03b95kQ0PDmofwC2XTgnsC/QqAS/VrlJOKbWWlFJ6Rpl0xM6dNVJ7h+N3khBfZ4RpJ4Xjp5Zesc+kym56csunxCcFC2gKF4+BDbFgGFcfOzhWCoI2NTWp70rw5H/5N7GKzlPsWkLOwGZHuQW6PwFyajfxQDEYKdHg40t8Bnd3d3YK6e/fsFRQGAqP4ROVIXDifzZu3WG1dlWAsthykZtOuzQubraa2RvPmLMdO8xOQNzwctelKv35CgTq4ZKH6NZtGbIam+0ukVEff6Vi+s7zmL74Nlf9VjkA5At9SBMqTz7cU6PJhyhEoR+DrEei9flbPf+ze8/AYah8tyvUAmFRjoRBLX/F4fMxOnDghn0B2j7u61qk4CSkzs5Ok7SadSUqXjVQ2QbrcwjsePgWMmA0LariKlP775FaLxb2Dx6+n6eY/VZyu54v+eLkaJamOUkprQCsWsaFOZCElAJWUWXnY9aQzjJQ2KYDwfcoZlOfPxx9ESQFG4YgSJPu2AIwB6ooga8gH09vzirFQwlEx9Q/vvWdXLl+xH//4R1rYcuy8itIhZR4qZSfgqo2s0jcLh1BGxHc4eCtN8M4qTGe/z743fx2lsctD5VIFWXEBEz6ZKpGT6jdN2zhECKgR350VWMm8JB04Vtr9gQH74KPDKtDAYg7/rP/0058Kbs1OT1ttrvgQ8Ii+EVDDVZ+kSXr6YigOBa3yHmclykCpjlTFOoPp7j8ZqrlspRVt86T+FsU4BG1UM3zevvrqjIADwJEXYIcFJ0oaxiYbAyhgUPhcvXpNi93tm7bovTq++mmW1g/YKW1eB22RXul9J1L1opBP5svl7eTKWk8rVhpxbjWZpaeTmjquuAsOVVbYkS8+t9/+4fe6NoDpps3bla4HNGCxSCEcFQfo79euQ21tlTUvbLTvvPKyvXTokNVUI8vm0zUFz83Y6HClCjA9/BWzggdcd77fBJyLhXqoXKJAQLR3fszKviBtUqjPF4ZAlrKdnwvjXMZnpuy3v/2dLBEATvRFisLwBV+dA67ctE+PHCnALHzj3nr7bVtKgYeStGkVYJgl3TUp1dKg4Nxkq5BLKYzxQjuxAKdNldZKP0oWBd4f8hsN3sdiHmF+QCEFRACsAM88Nm6bEP6FQCQAWXjk8R5+F/0w3+cC2oXHbdgh8F5Vlk59lj5FS3P+ACPSYYF/pN9SVXphjaffF1R/OSUrPnQaw5WV9vDxsB0+8qnh7/rw0SNtqBFHvDE3b9hoLzx7yBajeK+otLGZKZtSqnClABHXiSqOc6C/ongjXZf5JuZCrrOqpsaqa2sEyhgbAKZz588rxRUP0sF79+VfuHz5MqXRAtO4VmAUfZ65HUUb918UkhyLsbNevnwLBAADBhYGaBSE0+ZEpY1OjNvFK5ft8CeH7cHgoBRgZCpE8aJCf0B9RkXuguKV9Fdv04CLoeyUCj4pSelbtL9/ztuF2NMXAZZKhReMd19Q3httS7yIk6doF4pl67hzFdU2TLXmR14IhnT3K93dgq1jFFhZ3K4U1q5165TO/NVXX0khuait1WoqKwQiN2/ZouOjXAXkHT/+pT169FiF7xj3Z8+dFVAmFv1379regwfUP652d8srkjRwfCGfe+45mxods08/PZJSq9uktua5icJzns47q7T8N7/3Pdu16ykpIPHmZIwwrgF7qCxRNZMC3tTYZP337ypNGQUlbUncWtvctxYVHgpbist4SjTVvsfU/1atXCmv3sfDj+UjysZET29PYXxiAUCMAdcBsAHjqC19c8FtAXgxjjsWL3YVeWWVfee112zZsuWaG/S8mLI3GutrbXrKvTQ5/yVLlyquPvar1Y75+0HMv2zC4BXKjTvU/HFv1X2vApsE7hW+IcKcUVBZV9Vp7gCUnz9/TvAeJTMAfs+ePbZ+/QZXOg4Mejt3dKj9bvVet+vXrmmMUAGdcyB7ReOsrl7bxpxDbV2dj4OU9aPNuGSLET7Zheeyinlj5omXPyfEg5lvBIYafNmqctGYJz0vl39WjkA5Av/2ESgDx3/7GJePUI5AOQLfEIGe62eUaMVDkqtxwlcwpZ9+A3AcnZzQYuf48eN6AN+xfbuKovAgly8aowevACkpZTAW2Tx4BoSQAkQUxlOTWETm00lLTz+DZFFg4JubuBTwFb/TH3ZD1el/Zqm5ocQJ2PWnAseIY6hqss+5f1O8AFY81BYWYGnR7b/PV/EuhqqlVYqLPQI975CF7JHPPrPTp07Zm2++Zbt27Uw+WhnQYmFXdD452JT93NVvKKAK3kcF1akrlor9l4qBo1/7nwocS30AM7hRDBzzylVPj4y0q1LgmLW3x9NhmQNHKnj+/v0/avHO9aFm+ulPfypTe1RitapT7a/SlH+lyybD+4Lig/d41wAAIABJREFUNAdoCx8sAY5KHdPwytReDkqTCX+ug8b4CE+6YpVrTqXHMSrMzp07r3SwXTt3uidkBRXXv1LaHuBq3759UriwEEYVQnGZ3Tt3FRb6Gis52hOqDu+OWcy9cmhUpPAT5noyVbL71EUKa4wvFfpIvoBxmYwxIGgoIJX2DpiYnbWjx7+w9z543yZnpgVeNm7apgq/wG8qqnKNFF4A8kxPAH7mrbV5ob368ov2yosv2ALAGd6d81QcTe2oVP3w2XNoEuoqzjOsJSJNMjZLeE+kURJ5xUYp0/gKutIuqr+HepHPhgddpC9HeH3coOByGBk/fzQybO+++yuBCbztSEWk0ALHOfnVWeu7eUsAOTYzAI4//OEPbUlbm1Xm5hYAXDa/evvEi/gFcIxiK/G7UF5r/wdFmVRrnjIcqtp4bygFA6KzGOe8+O6olszcAIgO39Xw9QNIhL+gK5F90R42C9m4cyAcwDEP84EkfFbnVllhUwIEXugD0H79xnXrWrtWRTs6Gpu9yIT8W4sLBU3PzQoysOl1+16/VM/d169KVarM9JkZ27p5i6r0Ll+8VD6HKACn5ulbc3ofadAU9AAKSoG7vNOWLF2i9gXQXLt2Xco34BBQaFUCmV7V+LLGAJt2eHJSlAY1GJ9jcwCF6ob1GwRGgKiRvouyDhUn/Y35fVlH5hGYV7ur7VW8Ylbp9dgvPB4ftcvd3Xb4k0/s/r27dvDgM/bGG2+oI6KII02eF56gWEwA7WrlUelVhYlhQMgoFIPilrkq/IE1z3J/1bG5f3jauRR0k6hCYx6hr3kxIof4rgBGfVfw/UyFssYmZ+zR0JA2iahEHVCfc+W5BDiOahXgtqB+gVHMBki7f+9uq6+tMaxG8Etkw4LjoIa9d+++1dU1CEzxM1RzqIxRRPJ925/apWtgcwMFI5sBjPlDzz9vLY1N9vnRowLPAObt27erDxw+fFhqZNTXxA0A+tyzzwpwab6pdMXhkU8/1fwMsCMm+EFiX4MPNPAShSZ9I+Ajzwsb1q0X7FyaqnRf7b5qQ8NDgmRcN+1H/ADZYUFBfCpr8XdEwegwmPg2Ny/U++Q/OTsn+InimGcSpUXjP9213rZu2SJFNfEC9g4MDqrozvKli+2RUpsfSu2pfrhsWQFccq18t28OuCeyMgAqTMriKAoVm9F+r2UumPUNsGRDQf8gZrLvmHevxCjShLKSaudsoq1Y0amNtZaWVm1McU2cGxtVDXU1SvHmmmgrzisAbHNTk/o5MXT7lbjvZ4V7+FxsomQbwVxH9pzgwDGMHcwmZ91mgr6+cu3+8po/93xT/ms5AuUIfHsRKE8+316sy0cqR6AcgZIIXL/61TwPTizAAzgGcIsUxwyEZAvWoVEKqxy3kydP6uFwz569tmfPbvnhVCalYHYoh4KCJuFLlOCjAyBXiYEneGzzNFt/7ze9WAi7H5+I5j/brsXAkQfe7O2uRnPgmC2IfTEa6klfCHm69Z8KHH3h7KKqLJUvvBtzxVbSdUa11TwUyBZjxYVv+O5S9V8x0HOlFunTJ0+eslOnT9lbb75pXV1daeGeh3huIO+vUK74vzLFnS8CA8zE4tIXBhGr/K2sFDhmFSi16MnnSv0zLeeQKusD+bYuhYt5xevXFY6Rku+Am/S0AI637/Tbb373BxVWIWj4paFwZOFZChxlN+DcLS2oM0u7ODdVy07VKwuXVgIctVBx5OG+aizQc1Wq82rVSM0GWgAdij0dc/04KRxZhOPztX37Nv0SjytSp1mQcbakDwIw8Djr6bkhFdX+3bu1MOfCApTFN+cVjv8toBvFCCLNlu+IMeVzjI+f2HCIY9D3WRSH7QA4HDg3NTNtl69dtd+//55S9jjXxUs7VayJhTlpc3wvC2AWyeMj40rzX9iwwJ575oC9/d3vWlMDxX9IvwVseB+NfhUKR2IsYGUmf8v8ddJA2gBJbRSQJDxLZQOgr3WY7aAlxo6PDx2HuayCRT7VT6sEJwI4hjo2+gEKu3/8x18ImnV0tCs1Eo824nv67AUp944e/VyAEyXXzl077d/98IfW0dpCwNNIdlVixDwUtBHzSHcW4Emp9PG7AI4O52pSGudsKiyUqlOnN/vckZTGufRsFbagQmvOr7N4Ho6YuZejbDEY6/51X1PVEttsrsk2TAJequhPGgNp9hKYo0IvYGlh00JrqXegJAVX8pfkcwLlc26BgRqJtOpTZ7+yk6dP2+CDQSnH6Gt/8cN/J4Vj1TxGEyal2az8eqfVZygUQgETYCMKY44b6k/+ZNxdv35DoOzm7VvW0tYq6HHv/n31r5dfeUUwBB/S8dExqbOoJk+ISZUFfoWC2FPFFyoNG7XdU089JVgp78WkGFR/inYCDk4B5KuskiJGNm+A7XMXLyj9eOD+fduxY6d994031B9uXL9RUOZRTANFJ5AU1V8GMh04qg+kDSiyJNznsVawKlKCfePCBHNcDZuKbCR1uluZuHI6+pQrHPGl9GJhcZ96OPzYzpw5a719fVIw4osIQET12HuzT0Vj2AwlXZg5gxgBn57etcMWd7QLHKLwox9IPadCPUBtr3jMPMucefjjj7XJwTWs3bBefYdNgPPnfQyGd+CW9Rul1mVuWLN6tdK0J8Yn7NMjn9q5s2fVDxlHC5sXCsTRbtgkcN5RRObLL79UxgjQkePUNyywx6NUzKb69GSCte4nik1E15o1tm/vPtu8ZbPmTorDoYykgA0KTmLcfeWKQCo/I2UdNehIUjHyPSjeaSN6CXCZPjs6OmIXLly08bExnR/XxM9Q9TLPAs44R3wRKdrCcRbUVtvY6IggK9Aa1TzjJTZvadewl6E7Egtt0vAskLJTYlMyfGx9AzFTnqs6Nc98ydJnvpLv8L7OHMCYi3sdUHTlihWKM2OOsQKMxTty66b1gvbMTfRFKlbTL7lnkyJeX1evPlAoREV/SEWpYl6PTYsAjoh6q3P2MkUZIxVm03NzKhxDRsTKrjJw/Gce+cq/KkegHIF/wwiUgeO/YXDLX12OQDkC/3wECsAxFQkIZZ7+VOXWUPsF9PI/qXBJ+iYPeXjnrFy5SikqLJxq5S/ni4d4SNMDZoIO4dvH7yIdLg8cAyCysIm03lI1lXahk89aYTc5FWIpySpMKcO+rC0o0VJYfEHulZTz6s4AjtnizaGslslaXOnKcsHNlJau+nFVHwsrHrZj4VUKw2IhFSlqeRgXC38/Lz9uvALKxr9LVZzxsI+i5sMPP7TXXvuOlBdeHTsgLRDGlazximIAcajwuwv1mq6qUCzDVQauFkoZq6mapJ97UssqUz4DvUXAMS2KPS7uzVYKXePc9B7vUPqR+kxOjSoFXkFhmIHogEAsIlhAsTCKvnDrTr/97vfv2aXLl9XfV6xcaT//2c+kQsFEfkFRsQ2nIeqTqTp0wI04ZweOKSVZQVGPKeor8d5YZLnCLd6TV7Vm1Z1ZBDEWs7TGTAmmQ6Cimp2RMgdIRcV4FocoV4gTqWe0/fr165UieOP6dS2a8dV67sAB6+hY7OBF1Yn9dGSkrz6fgFJKv1U7kB6bUpHDm83BnS8CY5zkoRMLtygmke/LKLlQiAX0k6IFQDI3a723byml+v6DQVuzeo3V1DVosctin3YkhQ5gMPjggQ3cHbCZWdRYC+zlF5637772mjU21KldpzKLwIK6NGXBKz7yeUxFLVw5k9ksRJ9nUUr/cYVc8a5FgGi1TyqMFamiUm76RFbYTIlq8QW1Xkpn53sfDD+yv//7v9d5kYqJOu/gMwd1jkePnbC+mzfVzvJmnJ21rdu22fffeceWdbRbZaTNpuJD3k2zVPEYS57W6inVtGO2uQOWdV9GFG2MHSl2gFipmFB+3osuHr+LjZvwbnTQmVUiL6Rwp0I6rqJOIDj6UwptjA/f+PD+GHArrkNqVOZHWRRUKFXYPWfxn5wUICLNEyi3e8cuWyYvvkpdC58FVNBmzU0L1ddr6uoMBzlSWs9fuqgNGz7f2tZqf/GDHwo4jg2P2OT4uBfjqa3WuKO4CgpHQBX95/XXXy8AD6pQo/wfHRtVX715s896+vivV0CTOYOiL7v37FGbDD8asu5LlzV2iT1qa/wHKWpDIQzaxn/WKfUp/TEUgW0LW1RAg3nclbdui6IxOj0r1SSKTNRzY9OTduHSRTv6+ReCnMCy5w4dkioMjztig38f11lXUyNvPoBZ2iXRPBwFgmgr3o+KDMjFeyh0EyngAD6lkstOxdWuzDVAP0+x5XfZxp/3Gd8Mk59qUiHj99h7846dP39e1Y6pRg3I43ng4YMHdr23V6nIFIxpbHLPQDz8UHdv3bzJlixuF2SjTVAdxmagFOdz2cbPyOMRO3z4YxWtAbTVLKjzTah5UxsHcMO+orVxoXw2iQ1+mqEwRLmIGnICa4FalITNUiRSVGXFyhWCjkBcYsRz1C9+8QvNycA6YPTd+/eUJs/GYSj7dO9k06y6xnbs3KkiYMQeaLxxwwapF1FhEzegIXM9/RFICCBEbUef4u/YxXCuxB5LHIAjbYJaHMUtqdSMJcbLnl1PKQ18XVeXtXd0eLGd4WFB37lpfCVndG1s2HWuWKE5hLEdm6ZSgKdNSyCyzz3sEESGRGbjwY+1+UDlZ91v8f2ulC9pBhwdRMdzGu/hHtfHmBoclKIV5SY9H5jONa1atdK2bFyv9o9Ubd8I9/kAv1usA3QMNkuS/Uw8u/kTXzY/hiq+Cs/qIuCYK4rHtaT9Eb6npX1Lec1fXpSVI1COwJ8lAuXJ588S9vJByxEoR4AI3Lh2Zp6HLhZMqBACIAmE5YBjAKHwN5ycnfUH27m0U6w0HVJVp622koVqUrmlqoOuYvRUVi3gk4oxUvK0s630Kgd/XmwkDwiLVX4sVGIh6yokr/AaD7lFQCCBRi28kiInW7DmKrE+oUtoIZ5TZwaAi8VwATgFVAt/yByLDHAYapz8YeJ8A+LlYVukQ3oBFH9gz+CbP/4+6eWX6Q/7mMb/7ne/0wJ48+bN6e3ZYqA4TgFKg+mxEPR007jOOF6cb8RHkCW1Kd/p/cWBIzELVZsvELLFhfqBFhhJaZSM2QNYBSwsxDkPVJIaJgBXtI0AUurLGdhy+EtqmlS4CYDfut1v733wR7t46ZKADv5Tf/M3fyPlCUVkauazmHsaewp74S/FLRALmaxvehGSPGDLvkRXmQpr5L6niGM7/BGYQoWb89vkuh2CU9W6ykbGx1WEAkgAWET5AgBgoYzSg/dzXaQUnj1z1u7eu6trfmbffnle+cIqFXxICrBIkeT7OU6+uEcooCMFOry6AhDlr5nFIkWRQoka45U5gR4wOTWpxTKxApIobW5uznpu9dn/8+4vVWWaRX1FZY2uS6mUVqEFLopVijgM3BuwyYlxa21ZaG+98bo9/+xBeTh6kYlah8ShplOl6azYSKkS0yGh+5jhM0fbB9QpjIVMGJx8ZBPYUd/zuQtFo/eJ4j6AMsu9y3xedDWaqw0Hh4akcAQGAFKAGPv3HxAo+Pz4Cevp6ZVvGW0DiAEuv/3227aSFNGKsITweVQbOgK4xSnVQIYAjlEgJ+uBbhVAm3NeVL7Vd2lODzieopDApgNV78+uVvP4Fc1XuY2NUDF6H4nNnqQ2l5I4VXdOGxfZN+Xri/t9xKHjvM2jFjfg8rQ9GHyg1HvAG9ARGPb8oUNS8irWlZX6GRsywIWO1kXqR+1LFiuVHwX/g0cP7Yvjx+z2rdu2fsN6a2tukc/b/Tt3bXx01DqXL7f2pUvs8eiIgCagjXjTT4HjfD9VplGoAgVJ80VZTBERqv/2379nH330kWL7gx/+0LZt3erpx7Nzdr//nsAW/16yeLHUaECe27fvKHX03r276vv8nGMDqjgGqa+k3+MvSHspTVYg1xWZvrFngqRjUxN29fp1+/Djj6yvp8c6l3cKfJLeC0hknC1dtszaW9usccECKSxRDHJNAajZKOD8SVvuuXFDKk/8JekHgLPOzuUCj5wn9xJiQr/jPID3+eJXtAs/Y44OlSNAlVdsugH/hkfHbHJqWuMDyBjjiGcRfCknp6fkcxr9D/C8Zs1qe/6556xlYaPiAYQCGhJDVKYOQX2MKEazc3b27Bn78sQJXff49FRSibtqm3NEVa3q2smPlKIxQETGCzG4fuOGPsP8w3gD2D69+2mBOfoExYzoq1wzvoKktgMfSVPuvXXT7g8Oam6gDwNOmQeAzgP37ll1RaVt2brVXnrxRW0WXbx0URCaeRY1HSnOpDzznARc7L/Tb6vXrLaa+jo7f+GCwFxMhqj8iAEKSaDojp079JiEMpM25VoB7cRs2/bteg++k8zljK362mqrr6vVPYZz5P4TPpClm23hV635IRW3cs9Xv7/4syHzoZ4EC97Xgn+y4kgbGBWuRKWPh40Fm1B4ol6/fk0baZyDAHsqYrRhw3pbu2qFQHNh0zRZrPDvKquUVUKobPX8FdA+PZ/E52IjWrC/ROEYz8oRYFTQDoznrbFlQ3nN/8Sn1vIPyxEoR+DfOgLlyeffOsLl7y9HoByBb4zAvxQ4ziUI5TvRFUpDcYgwJyNw92eMaqDJkF+L0RnftRZocvWFpytSAbvC06oTbOSkM0ViMXD0h8x8SnWmqCuGga7Wyh4iiyFdHuI9KUgF4Ki0SE/fCY/J/GIaUFDYNS/yXoyFvivXShWOfl6OQUp/lwHHTB36p3RlB44OPK5fv26///3v7OWXX7ZNmzYVQFvAudLvC5P3WFBGGrVQQo4glALHUBZGMRBVvM2lvLviJgqjZCmR8ZXxXoBWPOQXQbp0ohEjV79mbR6Qk2M8CTgGyHXVgnvR8X+Aqt+994GKAfAeTPL/+q//ugAc63OVMh1sZvYAUYnSTy39PMBSUt9mir4s0iy6XFnh4KPUf7NIoZukcwHh8n6boSYTtKyptqGRx/L2I3UexQqAiu+iQi+LTiACi0WAx4kTJ+VDxme3btxo27Ztd5hEv0kAjBjzHR5TjxmLw3hx7vw+XxQi2sULwWTXDDgrgCvFyBVrUj0LBAMca/0c0kJvdn7eem/ftL/7xT9YU0uzLWpbZLNzFfZo6JHUZJwTyiWKKlDcY3JsUgrHjrZW++7rr9nBfXtVJAK4V1FVl7NDyKd6e1XpUChqJOaK/oQqRwtS+RnSrwGzDskKKdcpbdohnauhY3FdDM1Tb0mVex04+twZacPDYyP2i1/8o4qNEI9Vq1arSjXzz+mz5+1GT48q6kpdNj+ncf3O2+/YquVLLa8TyqdTx3VFi3B+riiNlGqv3B3+ajHeNQaTysw3kXIDotC8Pqf6vO7KQaBSfvOkdJ4p9JNkL8C18C15Vbyfc7E/bAEUpC8M3znNy2x42bxRRRzgEymfpN8CtIkh6jLA4tjomKGWu9nXJz/AsQePpFCrra+3JZ3LraquRko5KgkDjYjxmdNf2eTYuE2OjqmaLeq61evWWufKFVIj4gO7bt16qdeAlGxs7N27R+m7eGYCz4A4/Ldl21a7/+CBvf/+ezqXH//4x0qbl+fe6KjduXlLmwVAP2AdGwVsGBEPPFjdo29a8zuAkJgDg155/kWlcnv7ZepW3UedOsvrda5iXn6H127csA8/+lAp1BT6+P4Pvm8XL1yUgphxzfhaCvBsaFTl7fb2RQVfRdqCdgO8AXpIY+b8Vq5cITAJUENpFuCdcwJexQZceMxy3wzFOT+LwkKeMusbXpHiyticnpu3u/fuC7QydlBmAlilxq6ssLHxcaUn3+m/o1hQEIViYK+++rI11NVKAXfi5Am7dfOWFJ1AR4DQ3JxvvApYP3iglGQ8cbvWdVld4wLBVNSuXkAOeDqmOWjtipXa4FFVelKOH7jnIoV4iA/9jHjSv7Zt2yYAyzkD+bBwoH+xgcJ7YkOMlGoqlTOHUiGdzZjGxgb7+OPDduPaNalOGxY02NZtW23307uV9kzzAnQ5LmMB1SRzI31ozZo16h93Bwfs5MkTSu1X4ahU+Zu+GvM4RVeefnq3fBr/+OGHUliSqh8Am+9GtYnnKVAPX8TGhgZlupDazxgL9bg2NUpSTmK+01ZTUsnGnJtlv3A17v/pCnRPweff6iMAxxnPHglVPd/xeOSx3ey7qbHBOCOdmqKGQGPGUFtzU+FZNTZJ4hmzFDhqPkr36MI1pE2TwnOr5sRiD8ei5JcKztUnK8Zoa8fW8pr/T3mILb+nHIFyBP7VI1CefP7VQ1r+wnIEyhH4UyPwLwWO8RAVx4ldXR7MSKnOYKCWjb74TAv7AIxKOSalOar1onJUOlyocxy0hQomv4ANUBcqumwR4zAnTzscvuW9x/LT7pNVgtnCPAOqAS0DrMb5KBWYhVGqqBjwLb7DwWGkmEdlzwAPrswEHLAYzD+cF9KUS2BfBg++SeGYFSMBTvzut7+1ffv224ED+wsKM1ehff32I4glpRuKAgphuNrJYUix9ySfDyAbKj4HBq4mDNWiqwG8Onjx7n+kZ4c/Gx6FnloXQDmfQhw/czgZ1ZEdOkfqZgDHaCPvF37uShPFv2w2+2xPb6+AIwt33tvS3GJ/8zd/Lf8qqiXnFY4R94CeqNeyV+bhF3F14OMepflX+JehRnHFWO63mVe9fhjXpb+nxU++b2YKx2p7ODwk4IiHFoCEuKDwYFEGfKG34GMFHDh3/pwN3B9QrDes7dKiFeAntVjqb8RMAJiiHMk/i4V29nIVGi9XW7qCSqm+Ccbl4xPFIkL1Qlw8lbJK6X8Bq/lGio8ARm709UrhuKCxQT+rrW2w23fuKC0VRQ+pqg8fPNRn52Y43ylbsWypvf2979r2LZtsfo4NDqYeKq8mhWNKHQ8Vop9X5t/mqZ1W5GcZwFFp1yltP/ohsQE0Al9dwelzFvFgwe9gujhVnjgCQkm/13tSyjWxGxobsXfffVcxRfFE4ZiDBw+oHQGO12/0FKqqAw02bNiglOoVS5dYZc6/T2M3p6zMz59ccwBHlO3RDlmKaYKI8qCtzlXydv/Rov6sDaKURp/8gGODIbs/lM4fbrNAmwa4ctjtgCJiGyrNwvFKxodvLngldfmgao7JqiHzuT/+8Y928eJF27Rls5Rl9GkgFH9ynozj2rlKqfFOnD6lja/2ZUsErpgf+D1A6dPDn0jZWGOV1rV6jQDg6nVdtnT5Mo2vf/qnf/JiK/X1qfhHm1JeuRYAD/0BBRhp0StWrbJLVy4rNZ5x96Mf/UjtePToURUgmZ2aEcDxfjitfgB0ovgFfwdO8r0ffPBHAaEtW7bqZ6uWd2pMxNhVRkFqQ9Rb8lykAasqbXhsVKndn3z6iV2+dFnqvJ/+7Gc2OjKicwXM8R+FNEg5d4VjW0pDNoGswcEBgT/UmKj9NmzYmHwJ5xUH37DI1L2+geVtpvGRKiJznpGGH5uAARpd3e/9i7+PTkzZrVu35TsIEEX5KR9G+kFlhY2MjtqxY18o7RqQBnRCJfrC84ds9aoVUuodO3ZMc/z2bdtcsTcJ+LuvVGIq3qMCZ04CFtIuK9eu1thmI43fseEREHTnlq1KeQce8jyDJ6fA34MHmjeBrrQh10uV5wUNC3Rvrauv13WhRmQc8Nxzf+C+2pW+euvOHaloDxw8qGun7X/zm99a740btqi1zdtybs7TshsaBdU5XszfjA3iiyoU4EjBMJSTN2/dtMFBoOi41dcvEJRdv36dgCf9keuksjv9EojOPDE0+EDgmzYHMDN2uc+Qtj4zOa4CMPQ/xklsGrgqPGs7riE2LfT8QVZEoUiQbyAzT3p/4XEIC47YiPF5VWAY79oZV0MzflWwDiU2mxbzJm9i/MW59/EZpdNv3SqblMa6mj8ZOMY8H/2Xs/NnmjkpSX2G5DrmraoinwmRe/4U3PdbD59tXrS5vOYvuX+U/1mOQDkC304EypPPtxPn8lHKEShH4AkRuHLpxDwLXh6IMLUGnPFgzENnacEOBy0Oo/KvgkIvLekz4Oe+fHlVFtUxI71PKpecitEr2mYQrSi15RvVNa5Iyh+j9DJD1RY/z3O20muJh+WoqJkBn/m0KIg04czEPtRt4YcYFTy/SUUYCsRIsY5U5IAceaATD7t5VYjYRFIGxXtpr9Jq25wXYIaUaor6HEwLF8VYPkXxkBy3IYeh/qBNGqinOIVi0NOr/XcBDx3A+L89bTopEGY9DTP8ImlVFlnhWReKxoA7UTXYve1MC6VQCjjIcpAZIMIhcixMHMw59CIOnlIdfSLOj+vKK6I4zs1bt+39Dz/WAhKgxwL1Jz/5ia1bt07nQXmFfEGagKiuTKOqJ1VZfVHFgpcFkVRus55e64usuO5sPMgnr7S4TFrQxMLMQTUm+3iAuvInX/2Vcev+bJ5a+mBoSOoV1I1btmxO1zprCxoabHR8SoqXY8ePqSgAC9UaYGRVta1Yttiee+6QFmgFBZkAToVVaqhnGwaqHk2ao1Lo/bo8HQ71kvsbStnM2A57gVRcKGvDBKDxfZuYcO/EpELmL0ADKVeqqqVY+fTIEbt3966NjI5ZZQ1ppbeVDknqHiohisiomE7lnG3cuNGe2X/Adm7bZriEAY35Hi6D/ifdDCnPAVbDlyuB01D0xngLDzwHdFS/HS9UKQ3IGlCZ92ael6kSKzGUp22maOXvoRwNAB+QjPdSPfg3v/mNPgM8Qhl14MABFZE5e+Gi+izABMjCOZAqSVGoNSs6rTrBUEHWZD8QhVvySlrfcEgeuxQjmsHk0ueB8J9Vv0qVqmnwgIjhOwsgYoNAfrrq/8pJLaRHFiscs1Rvj62rhaOISGwQhJ9pfpPJ5xAHDJGyHfcmn0+84i6Qe2beVfWMldhkQOl0/Phx61y9SrCdf6PEAsL09vXao4eP7M5t93kEsDGPA2LwewQEkfKKWo+U0Y72Ds0NqOKYK5rqFygFGr/R/oH7duzEl3blarfmZ3z29u2N2TP8AAAgAElEQVTeo3MD3PD5vfv2CfQMDVHIpEVQDJD0/Xe+bxs3bVKRm9/85ldWVeVzEdAOWEJfJ/0aINbQ1Gh79+wVIOy+eMl2bN1m2zZvkcIOYOuKL4+ZWyB4u9bU19qMNlvmC6nWt2/dsk8+/dSOnzghL8S/+uu/1nUzDqjwferkKWtc0GDbt24VLOV8AgASq56eHvkELqivt5WrVkm5x4vjAzjr5t0KpLA559OJW6do/vM7GH2HtmeMqagMaahSFDuw1J/cX1TYalZpw3GfALLRD6V+s0p7PDKqjRdSz6WcnZ9XLPEofPqpp/S+69euK10cVSfzI9dCfLlexjDPQrrO+Tnb9dRTtnnbFqUuA1Vpr/Pnztu58+c197DxwVwccwdVqXX/wmuxvl7tRNsrrXrFCgWgt6fXpiYmrKa6Rv2pvq7O+3FtjWKMCpI+g1p9x44drgSfnVX/uHbjuk1OT6sCNh6T8oJsbhZ4BfhxzsNDwwKD9QvqbXRkVBD2+eeftzpZDAzpu4gNykrA+a6dOzU38hkUs93d3Yo5cJvv5u98P3EiPZsYct6oBmfnpwUtd2zbxs6rzU/PyvOTAiycC+PS29+BYoBl0qbZbytUda4wq6UqOX6jhTRr7weCuzN4kLoKfnY+K0LGXCH4avOyUjh/7YruEcMPh2xVZ6csAdasWq1+3byw0a0k0jwZNhEBaX1T0rMxOF7h+Usejf68xLXEc4zmSO6Vub1fvz5/+af8/imF4+KywrEQnPJfyhEoR+BbjUAZOH6r4S4frByBcgTyEbh4/tg8oCEAkC+iPR2wyDNQKrwnA8cCpEhfzMI4HtyY4ICYhQewMPVPKrU83GKlmF+kxqLfP+uekE96/anA8QmCvhLVnqd2OXTzv+cBWZyDKy8yoBXAsaiSczpY/sHULyM8C/1aQ8GTV8XlrzFi6wvyUCV+XdlYUJclRUwo0VAzfPD++7Z//34tsqUGUUpvVnU7ju2nlxSX4f+WoBLfB2jyB/AAfd4nolUy4JgpCKM9owBQXkEVP8uujcra04VCOw5G/cEfQBFqmACZ0T99AVDtC87ZOS2kpGlj8SKw4YsWXgAdFvxchzzR+u/a+x98KAUS38f7SG/cuXOXTU1NWG1VqqyeVDpx7aHU0eI+KbyADPIgZEE0yUI/2ilTbbj6cy6BnBJvxwJwzFQd0TZRpCbiidJGqpgEbjj20MiwlG/AkI0bNwkgytfU5u3x2KQWYR/+8UPrvtqtBS7fzeJ23ZqV9uKLLymF1xdGruKQ72p4Zqbv8WIxDhCiSqirdepUmTXV8c75eWYrL/ffyvwBo8KtN7OnpPP5KSmfUK5Uy+CfBTLKGwp4dN/o1QKa2La2tWkBikKIRe3Clgb7yX/4D7b3qd1SnVQyZwEOKiio40pNoQ7B0HxqcMAZ+rgXU4lCT1ncHTjSd1RlNanwonCOfN8SIA4lVKj1Yt7Jj2VB6JwHaRT24OeDQw/t8OHDAhkATsAUwJF43ei7bXf6++2zI0eUfglwAEi+/dZbtp4qxuaQv7CJkebtSK+NuSU/t4b9RfwuNgli3uW9XJ9XdwfkeREXh/rzggSMPX4nUIPKKt0rsuNlmxQBOlEFMqa9oIjDU6BizE+hOhUcTSpR/u7n4F6j8Rn6Cp6WKPd4L5B5bGxUYxH1Gh53Fy5fUqXeQ4cOqYo77yFFFjj1YHBIcw2Ad3BgQGOauAYoYF5p72i3F55/XqqugA61FVUqIAMA6rl90y5euayiPo0Lm6T0n5fqdlrtCIjqSp6BjF1SZQGOgCV8VqkkDMQiPbalpUngFtCI+hh/QADab3/3Wynfli9bbls3bbaWpoW2Y8tWgTPA29TMjOAX519675lB+Zk2+OgfxAXI+tFHH9pX586q3f7qr/5K80d4OF67fl1jqHPZco1FVJbAV1LEsTYA3jKX0FeBU4yNsByQUnnaMw5oL+BagDMVwMoNQe4tQEOePZhHHk94sRTSx/kzKjUHQOX7KARCGwvMNzRI5fd4dMxgragKT50+VQD9eGauWrlSKk0qVqMGXL5smdSB9Nme3h4VXmEjQqp61O4tLZpPAfrfe/ttKfwYc/hnAuRoN5SC9BkKlHCO9EcUdbQXikHeSyzpn9xvFrW1CeDhuUnVcAq9fOe11zQf4YuI7yIQF1jJpgrvBYxznnhWEr/uq1ft6LEv9B38G89OwB9p5SgtBwbuK70dIMlGgu6DqOuam+VBivqdeZN59bPPPlNfBjoyH+ELyXFOnjhhp06fFjQEwAIyW1ta1H8cps7bg4cPBB0XNNYJvNbX1lrTggYBvkUtreqPUlmHZYQ2L3yTijkANfrcvINdzSVzDoY5H+KsjaxkbwG4pJ0Asip0NV+puLKBEACVeBD/4alxKTFRga4m3X1Nl3UuW6bx3tRQV/DMlY9swV/aVZJRxFCwORUq8nl7TkVsQqmet8koBY6+MeIvAceK5DE+O2fN7WWFY3kFVo5AOQJ/ngiUgeOfJ+7lo5YjUI6AmaFw1IIvV6X6/zNw9FKohXgW0jCTEXgeIqJcKChvUlXSUNOVAkdX4aTqrk+ihfFQ9ycqHP/bwNGvIRa8XljBK4Bm1/BkL0YvjOIP07GA57oAJ/m04FDbBTRzcJV5XJYqLkP5RRwcKnrF61JFZx445kExqW7vv/+B7dixXSlVviAsBgalOb3RPjx0679UxTdTf3k1UV90R2VRr1CsxWXy4PSmi987qHAQ7fEUDBPY8uNE3OI4AaQKarOUqp+dn0MehxWuRggD+cnJCS2qAvAG3HWFhadvcW63+/vtw48/0SKPhRQLle++8V079PwhLQDrqt2PL4oeBTQSaEoAM87Hf5fSxpLCSIuO5KkpNSCwGqCd4G6AlAz2RIXnLAU1igb5dzkcY7yG0kgLJVIkR0etu/uKFtWrV69JCscZLYp7b/fb1e6rdqX7igAP50qVURa6O7ZstOeee84XklGhOilIpVhJ1YFDkRtqNM4jgA8gAjCQvYofbWij8HkFtoR6ie8KxUsUqWKB5t5c1WkBakqR/OCDD+z+w2EtrlEMoUxjQY0CTdChsdZ+/vP/xZ7etUs+slRAxQ8yPAhVSVn2B8XjJ1Lsw0MxD+BjA4K+yfk4dM8VPYqNhdSuUkgnz8NQaKuP5wrHBIAJABrzjfwUqSg7PGQff/yRFGX0R4DBM888o9D23e6XWum9996T3xz+g8Tj1VdesY1da60hKYAAtzGmClWcc00SgDTgcrEFBTFLLZlgY2GsCzz7dB8xiY2W6Ov6HanlgIUCcUzzfoK9DiwpOAYUn9P7aZcYH+7p5/6WxDzO1+dHt+JwQOCwQqCSMRlz0Ny81FgUx6Cv0LfPXDgvhRpK78VLlujcqBJNOvH8fJV7ONbU2pmzZwSeKS5BOi5wauTxY1uyZKm9/vp3NH6Zm1RsZHbewAuV1dV2/PRJ++jwx1ZVW2MbNm60+ekZu9V7U3007BCAYi2tLTofIA+g8auvvpKlA+OR7968eZM1NNapv5EqDSjjGoF7/PnZ50dVDAy489KhF2zv7t36u+JoloGeBLQL8APgD9CfCt9VU0r0J598aidOn5RK880337IteEXyPVTMHhq26soqG0yVfpcvX6ZrHx5+LE9B2gXAhm9fXjmmuZw5asYV58zFAEkU4F48atYmpb70lzYj5rzqNf/NVPjfadPJiUnNLZHCHBtbjHtALt9LPAFP85XVKijT29urNHrGGnHuWttlHYs7ZCmBaprPUbwFCAwso48w36PUA8zRtwCEx48dk4VDx7KlOj4/ozI1fZDjkgLPtQBj6W/0YwAl0JbCNZwT93dizvtQnvM74PHIo2F7+qmnVT0ZdSoAnvv1ubPn7OGjhwJ//Mf1AgkFFWtrVRin9yZp0QNS4sY5ATxVOAbgTEr8gwfaZGKTBMhKyjEQvKW1VapINivOfPWVYqX+XlcngLhj+w7r778j5SrqWl4rOju9Wjiqzbo6zUtcD+364NGA1LAobdd3rbOqOVKlXa0oq5hkKxIKcweOrkJmumSe0Dw74yn29FFi7d6evllIO9JvuDZ5NY5NqF0YB2wQ0H5cw4IFDTY+O6VYtrctstaFzfbU9h321I5d2lCrrfaND83TyVOUY6mieSom4x3SaWEoHOeN4mzMabFRlLvTlSgci5TkfA3XWC4ak3s2KP+1HIFyBP4cESgDxz9H1MvHLEegHAFF4NKFY/Ps0EdBB0+nZreZBWBOmRgKR1WQLk2p9lRRTWZJqeSLTwdbsbDWYl81GooLpBTUTSmHNhb8rhgKH0dvsEjfTsuU9DNP14nP5eGgf8ahlj9IFlc5LQZ8qbJ2SsnLA8e8/5tgX8n3FOBoofABqiCAY60WN/FSmmpORRjVpIvPPRXcSMA1VHWR5h0KktLU8IKCKz0vs+i7ffuWffTRx1LKvPrqK4U0Q87H29pT7OIVD/cOCj19PgMnmeeiQ7Yo8uCq0Kg4GhAwlAwBJEJ5BZyiDwmESL3klYkD2io9Tml0VEBFqYj/nivv+DNgbVSgjCIs3u4OhlxlG3DR07aKlF9JAUTxgY8//UyLLtLYUJUAZt944w0t2mpUw8QVr/lCGFpAkC6GWjSlk3vPSv6ZOae7UOBKsVVNepiPqwCUOReBpAB0yE5M6TuMT28DX7wHcAnFoPpmBcUU5uQbRr8DhrBgB6Reu3bdrvb0CcyR+rh5yxYthLlWzmHtqk578YUXtHjNv9S/ZryN9B/tlVJbQwEdIFZKsLRgpH2kNktgij9RU7E4DeViQelEarcAcAKBfKbG/RRpRxaQKOso/PHLX/7SVq7pUmGOs+fOCihobM3PW3VNja1as8J+9OMfqZpwBYAQszoWyapI7cVwvN9nfZ42i94f6m6l5yaVs+Ke+mmAdyljEkQOCBvKvEg9zto5jZMEhWMsAybkOVik9PaiWgOPHtlvfvNreTdqE6O62p595hm1Vf/9B1J99d3sEwQbfuzFUVBfPbtvr23dtFH9JVRVPl50sgUri8xX1NssqhiHasfTmrNrDJjPZgWfRWlEPGkf3xSgj2QFX/gH947oq/J3TDAeqBR/d98+94dU/8kpRAvzZQ5eStmYQGMocGkfPOrUr9hMSRtaxIgK1FGMiNTS6329AjDtixYpfRllHrAJxW9tTYMtXUIKdZWAE9CeysFUKQZSMdaALABCzoOCHYDDyZExQ1LX1NxkPbduWvf1a1ZTV2dLli21Rc0tNnh/wFOR6+rs4qVLCmpT00LdAwFAAB2Kg5DaiqcnRavwkmxvb1UfjNRtIBmFaFC7Lepot6NHP7fxkRH7ziuvWeeSpe4jJ4Wj+1LGhkqMXfV77pHJD9F9L4GyD+zEiS+lcAR2cjygE353qPZoa85rZOixgBoFOABOKCOBYbQf8aKvRspsKNNmOZc531BY2NysuUdzw/SMVJ9Uno+5z6v9umew+qyyCFAle9yB7BQD0gZXgqocH0Uc1w2oI21+bHJawDHgIVCNqs8o/5gjhoeGBNK4LkCyCvSokvS0UsoXNjVJOc2YYn4EZHHdzYtaVcW7ucX9HjlfFJJfHDumoi9AV98cqFbfWNS+SPcgfCAFQ4eHNA4B3nhz8lxAOj6qQWwlALv4N3I+XB8qT85nyeIl+rOttVUqTvre+OSE3ejtTerdSd27+F6f+6u0oQQMZU7gvqrCXglYtzQ2Cay3t7drHNy9d09jAjUmQJufb1i/Xv6YN65f13u5X/B7Ykf/Qd1J39m0cZPtpKJ15ZyeMxoWLLB1a9Zac0OTYHMVxbOSHzSf0+arPJqr0lzMlfrYZ24OlbN7u/qmpKxH0nzkmxiVaqv+R0Nuo6E9JdL/bwieorytbSCNfbFt3bzZlrZ32NKOxVJd8txRWYHXdgYcmTvwaiV+nH+89CzBZguZDZqnp21+3ucrVZLPbSiWKhzjearwTFflthq8GlrWl9f8RU8Z5X+UI1COwLcVgfLk821FunyccgTKEfhaBC5f/HKenV9PZ0K5gfrBjeb5d7ykRhNsjLTnDFK5Ui2rcqoHrpy5vz94+cIb9VL2UPck78Wo9ptST9PDYajcQhXnipvkB5krlKAqqbnCDnk1VgZ5smk3DxxDTRlFa+SZhyIvV8hAD58lHpbFQc2KQ3B+bto+VnhLQKaIWWn6jQrHJADn0MPjoR1+HrDTK3be87GMYiTxcEtb3r17zw4f/liLj+9973ta8MlzLYGO4vRJT5fKP3QHSHVlpadQRho1gCLi5+eaIAUL2yJlgpvbcw2R5hfpmBnMdEUT/QRYpXQswQkvLuHQMoOfStGTIs9Bc6S4B7hASRMP/vS7SHf1NGRAi0PN/nv37chnn6sIwZKlS7T4AgJQhEOwfM7BWfSdDMimgjnpd/Fz/sm1UdUzr+4KYJ2lOaZxkMBV7iBJVeFgDHAUvlWRRlqA5ynlX96fxL+6UgCBND6gBn3ryy+/VFzHplA6Dgru4efJ4haVDee6PqVUNzQsKACAUKBVJnN/zk++ayldNyBWQUGaBjzVsnmx2OZVaF/Ua9UUSKlJCzhXTnphE+k9U5BRhISXYJX6LcCRxTDpnU0tiwROSbFmoU07Ckw2NNiOXdvs6aefsrqaWlP9ZbgiMCv5C0YadfTFgKfRPwTOuL5UOToAaxZvV5aqz+c2VrI50lPuQuESGxb0XwBcVkQhAL2rujzN1YsbMec8GB5SAZLOzhWKH2D92Wef1eJ9eGRchSwAIfhakr5LEQz6yd5du+zVl1/S4pkYqShMmntjvgnwGCmujAWq8sZ8Sp9RQYTkORZq0Nj4yZTC2aznGwCp8nqCqLHZpHR2qqXTFLk03xiDjMe4z7gi09WDed9Vjf8c8M6PRc0XU9MqxAFQmk6bJIAe+c7V12tSQql47OSXdvLkSc0bUXAIZRaf37lzt4ADhT9QQAJeSLf+5PBhFQEhtZS0W1JiATCAIikyUThWVtrI2Kh9efqU3RscsKbmhbZ4yWJbvmSZDT94aOs3bFCboGSkMjLKQBRtKMBa21oFzUl/BWS1trZoHlq82Ps5iju8V1GrMQ+gpOP7qMTb3NRke57aLTWvSvkQI3kfervHJoFvHFbIF9F/7qOZ+ACSmCNOnz0rX0Q2KlDTATaBeXj6ARwb6znnGtkX4D/JuORcgFsUQgE60neZu2lr4I4AsYD0vIArbcHfUebyvnpArjdmYcOwkKoqH0rmv0nBRFKbVfgq3X+AepzjmjWrdb0UCjlx4qRV1dbp+gCc/B5oGOp12h0YTxxRChJTbbzcu+deiIsXqw8wlxKbWzdvFiB9+9LFtmH9Bv1OFbl7egQmZWswMa7rpe8Cp1EQEpvGxibFgLmL99FP+H7B3IULbQGfmZ3T5gF9jbgwHnjxfs4XWAocX9fVpT7DxfXdvmU3b3s6NSpKQGekacc45jppS+Am6ka8P4GZHW2LBC85d/whOTf6GfclQCJzCVAd4Hjn9m21M2pdYs93cp4jj0dUbXvL1i3uXTk/Y1MzUwJ7C+rqrR57E6sQcKyowtJgUuM3njOzonD4vk4JKnJviHlAxdQAkDyHJuWrNj7ThhFp58exHhhho8E9P2kvqYQfP9b5v/zyy7Z9y1ZrbmzS+BAUFKj24muhvo4NduaOvMJR2Jv5KlnKkPqNytGzFPIZL1/3cCxsIicbFhWNSa+mto3lNX8WjvLfyhEoR+BbjEB58vkWg10+VDkC5QgUR6D78ol5FAvhfRe74VqS5JSMWeqdf7409TdLySMdxkGZQzGtKAppwyx9fIntrzzULFYvhkIyFTApKG6yYi0BHKP4SV4pGWnKpcAx1GCFE8jJy0qBY7H60BdwAYy0A17k0ecKPf+MK4R4kI7CCoXjpVSdUGT69/jL14HfDBzzsQovofhsQDd9byoow/tZcJGKinrt7bffTqrL8Ox0ZVJeKVnkbZfgcoDCUMt45Wpv30h71oM7i4KkToh0KPn9qdpx5sPoUNh7QqgA4hihjgvgWFRwKHlHpjAl5Z2DDgfenpbNAhA/Kxm/Jz9C/4y/R0qgVNEStctnnx8vVD3m3/hV/ft//++9LeYyyMvCNp82mG+7+H7Fj35SZLOZ3eZZbCk2RXf+7B9Cb2ncSHEnBVpWyIfz/ybgODoxllLoJm3t2jVaiOMzhp/YvcGHdubsWY03qokOPXpkly5fljpsY9dqVdNFTZjvT+rLKn6T+mfBq9JBmdpRmxKudnNg5hYBnvbvhVqiWjLnrfgBP5LHX3xPQXWnqp7u+aYFegMKx3pthKBaQ8FE5WAABMoi2oBFPGqnp/fuEiwhBXQew39S+xJckXougUyH7P4q+Cimcah+yHUlQBjALh+DUNTqdyHtDsVjmhMEMUkjrwH+uLIy5kMHyb7IL0gJE3RhnDx8PGzvvvtLW7NmbSGd/5lnn1HMR/C3GxkVKKGa7s1btwSSWdR3rei077/9ltRcXmwDaON9J9RDYfnA7wPYoyQOhTLt45VgHYoG5A5VtVIdk6JXKdFsUET3TZtMBQ+/pOr0zQUvYOIQNPNzpG1jLtV8Pjfv8Dz5qcV9xOcpj7erphyiaQ6h+Az3MHzect6Rvkkz49WL5+bs2MkT9umRT9U3x8fGC2nReDPu2P60+hr9aNnSZWofQOmZM2cECgEvwBYUX/zX2tIqFVtjbb0tqKtT5ef/4//+L9Z365atXrvGVqxaqeIZI8PDSommTVCT8X0oqf0cxqRopCo0fRpohGqO61i4sEGQBxhJzPk7cA8oVluPD++s7dqx09atXmM1lVX6T753NTXJ5iKzXyjESupAV4jH3MX4Rxn46dGjNjo2qmt66cWXBDqBkQK5FVU2NjIisEXbARZJLwdmsbEAJEX9GqpJnif4fvoo8ynfA/wiblyDqzunrbVxYUGxHmMk7ieVtXhwjgmI3bx5yx48GJT/JsATP8aVK1bYw4eP9HnajP7POJie880Oh7MLbWJyQsfn940NDYox6d/EGDhFzLhHMuaXd3bqu3g/ylfOf/Wq1ZoLpuZmpe5U0ZT+u4ohqdXh9coGAH2C9gzvXM4N6Mj3B0zk3sQx1O8BZSnVmvtd2yJUkVOaw2kX7rEAcLw9Udw2UMBlYbMNPBi0gYeD6huMwZUrV2pskF6M/ycwFkXvwqaF2pygL4+Njql/r1/bZXv37BFQ5BoolkafQoULSD32xReaV+n7zFfMEcSMtuOewfcxFphnuV76ZWt7s2D08iVLbRr1p1XYwoZGa6hfIODIeGbO4JrD/kIeuFI3OlSU5YTsWJKdg+asVJAtZagE6OP6T3V3q38QL4A08eI/+s/m9RvtzTe/J9/RBTV1ugewccbUXFPjGSaumvSchNi8zW/u6lmikGEi10h2H33zV8X0cvfskpTqMnAs3F7LfylHoByB/44iUAaO/x01RvlUyhH4ny0CV6+cUtEYHsZQOMg3SSmHQiiFcAQw8pRAfxiMlz+wudot0kwjtZSviJRTLYArMtwYqab5mBegVs7fzxf9WbpqpPkGcAzVkT8wZh498QCZh6OlUDOAF+dQChx9fesx8D89RTcDKgWjs+QxhjqnuKJyXsHI94QSKKpx5oHafws4fh3yZpFjx55FjUM/jxffzQLpt7/9nRYN77zzjto0QIN/X6bIzK4z+94oEBEKvlCYCCwmf7UAoZ4i6X5d/rMMHHm/mlU6XqRce8y9kEcWFy/+EMAxgGWAtmh7+pIXj0D16LA3+py+K4G/UlVl/DsDjvfss8+/kFpu1erVhaqj/+EnP3EPyNk8cPSU6OhXpXNFeNoJLhWpYPPAMfz/sr5T2gdD8Rcpvt4G/h0BYGJ8agxI4Tgj5cu9e/cFGAEGfIRFOQvKaz19qkZLWhy+cIxflD+kKgIcKRrDgjQ8KH3xN28VzAVxqqFuTYA3A8YOfANsSWmV/h0FRCJm3o6u2M0D+oCRHGqKuQXV6vSMClSgrKHvsKC8N/hIqdRXuru1AEYRxHmzEN//zB4tzGuBH5NTSqtGZaOFOyq71AwOnr0dGJ/5uS2gYPTHGEfR1lp6ptTf8CeN3+W9STW2Uqp3tF1UvJYiZ2pKirxQgMbYo10ePn5s//AP/2CbNm0UOASgUOiEuWd0YtJGx8aVTg3AolACCjjASWNNtb34/POCAf69nr4agJr5IYr6ABnDzxUIQHxD+QxEdDWRbxRF8aWYA7kegUmUkGmsxaLd5+/k+1niJyhVcfJ81SbB3LxAYSElW1W+Q+EYm1Sp2rcW+qmoV6rOHcAASOFVquc9bTjEsgm0EkPmlC9Pn7TPjnymasrEH6iECg5FY1UVHqRTXkjq1m0VxOBagFKME+CxoCYqU3z5qqqsqbHJFrctsmVLltqarrX2+z++bzf6eq11UZuKfFC0aFbqywalKQPLSJ+lWi5tR5txPNqQOOLTSf/FQ/LevTuCbcQDVSUQjGPj41dZTQGfetu5fbttWNtlrU3NUuzRvjNJaRqKbvpMeIQC8pOkUDGizYBWQNAPPvpIKcaApnfefts6V3Sq/Ts62m10eMRu37ylNgeWBlwkbZe+Q/8QpOu/o/NYvrzT7t+/p98BYunvqPNIWefzFJgino019YoBcQ5IV6jeXlWpFGFS4umbw8NDdvr0V3rfmrVrpUoEzAEwAW43bvQI7FVW16ofAEpJj6bPMH8QX0Dh0NAjpT8DTJkzaRN8UOkPKAHb2xfJpqA/Vb7nWLQRylXmGeZLvDbZlOKeCigW6JyaEjBcvLhDSlWl3Tc41Lt9+04Co83qT6R719bVWltzqz0eGrZly5bajp07NU8TM1L5Hzx8qH7C/M1zGfM8n6U96Yf0c+Aln1nUtkhpwVTP7uvts651XbZoUXsq4lNtly5dsrNnz+hnB/fssx07dwi+kkoObOZFv1qyeLHS+4GOwDzmVuLLdXNcADnguL2jQwCStqZdV69dqeztUIAAACAASURBVHPER/T+3Xs2NTouD0d8H5ctX15Qbfq9Km3UsiEz7xAvFNWhZozNWmVNJIVj+HbyPICK/+Ltm1L50l8A5VSn5ndA1tdfedU2bNgg4FmL2hf7inRYBPhKk47MkZRNUpij04Zk0bwsKAlsTM+CZBZoLkr35DJw/J9t2VS+3nIE/oeMQBk4/g/ZbOWTLkfg/x8RuNZ9Yj526Vl8YMwdZtlzcyktK6ld8nK4fGGSgi+ZlCfzDhULrNJBnT/g5RGm8Emh6Eg88EXKnlKvUCklVZKDlixN1tMVk6dYpDmm79NiNqnZXPWWdqajEm5KJ/bFsUOHAGk6Tyc7Xg0xKbi8tf0a8umzDgrcRygASvb7HMzTAhulnxcgyVd8DegYi3aByZz3XARTv08pi74z7+brAQXd4zErpEK7sGj7wx/+oOP94Ic/1Dk49EtgQGAoHsB9cRiFV+LaA3I5xNMVa7HKf+6NmHl6Zung7pMXsQjlii+AXfEU0CzSq3lvLI7jt6F4ZHETfaNwPglaZenZAbIoYONpoRwnA0HhNUcKtlsI3Om/a8dOnJLSY9PGjVpwAV5+9rOfWVNjQxFwDFjpixHzwiQZiSocK8fpSyYJB12eqpsBxyKT+fRjtTXwjTQ7FkGknFEpnAIUandXexX8L0m1u9kndcquXbu0gOT6pwBvlZV26vwFB47Dw0rTQznDQhkItGPbNnv99deVVkiaLrFhEU8aKBb+0b4BrgImhsdaKEsFEQFGSRnnKcRUGvV8NhQqATJ9NPk48yI+DkBUYEFw0Mdec3OLUlABE4CB7t6bdvbMGS2WY4xH+uALB/fLq1T9IRX1cZ2x+0NG0YLwwox+FOnGocb2/uRqXc7Pr9/7vCv1SPl1IOa+o1WFc/c+6vYT+QrWGSj2VFbNsXwuUrPTOOZYt+7229/+7d/a9u3bdVx8yZ5//pAUTsCMaA8ABLCR79PifG7O2tvaBFM4J+IaqdVSWpPmXsF4SIVacgV1iD/pkYW08wI05v3RPlynX7P3heQPmXxLFYfk26Y5LG0GxPwSlgwBaokxqagZtPR0X8BZePlFirvmO83THv/csPO2pZ/RZ1Q2xZW2zGPc065du2pXrnTb9b6bglR79+4tKOv37Nkjddfk1LgABtCKzwJWiB2wsa/3lsAK54XKkbFDrASYOhbJC2/Dxg128tQpKU6JzZQK3dRYjVJ8vY/QT4klCjGup2vNWnn1fXHsC43tV1971dasXmOnvjpll65cTrB5qpDeznUD7Boa6mzNqtV2YN8+W9LeYfXVtVaVxstoKtxEbAGBzGWepu4KdJRoaqNkl0JxLYDUBx9/ZLf770gd/MyBg/adV161upoaWSBQpAQYiSqOMYR/o7dtlfrLw6FhxdWVtlNSPgIgV6zotI0b19v9gQHBXSAVSk/S1QXOKqpsfBy7EZ+P6U+cL/+NjU/ovkxfGxl5bKdPn9b3A4g5H/o+U+XgwKAgIccDzlXX1dvSZcuTYrdS9zr+Y5zcvnVLCjyAPHM97Yfy7/KVy0onHnz0MN3//B4KaHOlpKsUG5saNZswv5GOvHrVKrtw8YLsHZingN6PHw9rbgAIAzY5T0AgY4572Ng4SsNG+WPiM0hcgHvMt2wUkarMv7svX7GdO3boPOg3FMj68KMP5fUJcKypr3Xgn2B7PJ/w2XXruuSpCfzkHADoRz8/KlBHQSAKF9E/uRcAu0mZp205Ns8LHINxQ7/FOoCCKhQP842GagFO7ke8B7XmU7u2W1tLi+KE9QBtSrozCtFlS5YINNMGegaQHYU/uwApxybc3zpUsfxJu0tJO+UqbCAzGyfMc5zf+Qvn7fzVbqkraSOgKHFibLQtarNXDh3S9zG3snGpV6p2jdIx5lzGqZ5PEnTM7kH+PBT3Od1rg9WnDJ3CBpqeAXiucOuAbGJKFgcSVnrxK8Zd06Ku8pq/5Kmo/M9yBMoR+HYiUJ58vp04l49SjkA5Ak+IwPWrJ+alVEvVXj3V1Rf/c3NZNeJYhMdXFKvtspw6gcJvJi5FZxAAJ36oTegSpVq2K54UiLmlJg+9XtnVVTFx3pyD+/25Z2AeOOrZU7vrqXptbvHMzwP6xcIaxVH41oXKshQ4Fs4/l5bp54M6yAueREphKPRigcCfimUCMqVwrEi1l1KB4sE2fIjywNE9jdyL0xdAj+29997XQog0YR7E/WE5S2ss7ParEqSrCx34OBiLB/SAwtm5h3en9xNP4QSqYu7vf3c/MQcAsfDOd4JQJvInCwqlHCeww7GjEEssAFh48OL7OU5A6IBPEU/6EtfBNaggQVq8RrpntMOdu3ft48NHBBa279gu3y6UZwBHfMdqs4LEaZEd5zdfDByTh1p4cBXAdbrYqPCZxfDJwDH6WObxmQG7zG8z8/QsLHykVsK3bkbQjcUf8A84Qirix0e/sGPHj2lh7uNjVhAPqMJCEzXKjZ4e67/TrzYHdr344ou2vK01pf4C0RJ0KxQlciVpxFYwMaW7EveAXowloJmn0xKQsFtIRZpQgqmveGxDYQ0kb2lu0fk8Hn4sz7XTFy8JDqA0Co/C8GZ76eB+W9e1TkDA1Zc5IFwo5uTjzfuLj4P4d34chzVCXs3s85VXiQ9Ymt94Ac6o/yWVX4B1zaVS6+DHWKuxhZoun8pX6Lfz83at94b91//6d3bgwH69j3FBWyxc2Kxz5t8B1Pm94JzSBh0aEg9gAGOdiQdQl/nsuvIxFMK+qI5iXD45FnQ88pf0McjPYoHOuWpspY2cGFOFTaUEK2PezQPy8OyMtHbmO1Rsmd9kWHm4QjtUkDF/RN+NtnLVqF8P8yF+aX4+c4rBZ599JiCE72BFda3iqT5bWWWbNm+yt958U0CFohBnz52zI59+KsBDFWugozzz+m5bd/dV9zx8+Ehpx3hqUv348uULUs0BoIAfSt+en5dX4/mLl6i5VNiUwcOO6wZQSpU/PVMoZAJM5nOAp4HBAbve2+sFemZQntbYqlWrtZkwNjZqdbVVtmb1alUF3rpps3W0LlJ7oLIbnhy3nhs9ugZsFejfsTHAsR3OzGrc0xeJ/dWr3fbxZ0fscvcVgcsXnjtkb73xPavHC7WqyiZmpm1efXbSFZ7Dj+3WrZtK4Z2YnLaHw668w2eQ6yDGfD8bGxWV7rvL5gXFT0j3xWZAMH/G7xVRpIlrZczHRmKoHznepUsXraNjsfuTzqJYnba7/XfVRnwe4Mkx29oX29gEdgWVCRQOqFiJFPbTMzZw777aFDXjipUrbPu27dpsOnfhnN3qvyNoyfk+/fTT2uj4/PPPNR8B8lAiAhLpV1wbRYNoc/oGqczEEzWyK4v93kT/5nqYm4l9VGYHOnKtXNvNvj4pYvk8/QiAiphu66YtAnuAQfoxnrv4MNbU1ylV2TcQKqTmY6wDZGkHUr3DZxPASxxRLQNYAa+oT/k5nwE2A1P5OwVqHj56VEgB5z5Iujz3k22bt6jSN59HWQ5YVzp2R4cd3L/XOtrbFU/6i8AihcImJtOc5Ipc+h3x4Xporxs9N2xoZETwFcsX+uvatV2ePTNv1qS0b5+fBL7HxnR/pkDMXHWlLV221Npa23Q8zoUPbdq02TavW+PTg+91S0EZz5EysUiqd83n1Q4C889AMS/HM0L87kkLCN94mbP5CrxLnUrKl7fII9ttDphzmjvWldf85ZVYOQLlCPxZIlCefP4sYS8ftByBcgSIwI3rJ+d5UPK0s2l5ORbA3Zz72PDgpQVSztMxDxxjY9c3gitsSu/zZWsUSohox8IxoJUbiIcqj1309JtUCOTJKcye4hyQK4CWFsApDTAgofukZanRUaE2wI8DklBARrqn/8l73ZfKizpE+q9/p6d4Z9eRpQtJWTY1pV/xIC81CQCvoMxxSBqL7Eg/ZnESqTx+XvHg6orADMZFyqp7ZLrKyv0Uo+iLx8Ls8ciIfX70qCoV/+Vf/kct0ALGcqwAtfFQHecSCqYAeQH8MijjC/uo3uyw0M/f01CBWl78oRQ45sFlwFMpGRNICSVdKKkC+kg9myqn8x1R7ZlzDrgc4CYWKnyvK7QcYISyU2qf6mobGHxgR7847grHzZsFHoF1P//5zwVa66qzW7T3kwBsc/Kqyl5ObQI45rW8bh2QwdlsNaQRUlDxej/N3sv5hhpVCrYccA7w4inQroakN3LugI2wMuA78UD7zQcf2slTJ5WWzHeR1qdK3oJRPgZoP1Q4cY1vvvmWvfjMAauvQ13qyjJXjiUomK7XC54EmAoLAh8zUTEXEKr+noCczw15H9DUl1IhKK7LC1Ms1GIfcE7K5snzF7VAl7I2qZiBK1TA3bN9mwr++BjKVLeaz1hkkiaMz2TRmPdzj/bir+rLwEFUMgJ8ft2ck89HrrSLVGDNj9gFkIKv8Zh5o4ZiN+CnUlmBQOqzvtCN+cn7yJzduHnT/u7v/qsdPPiMrh2Y8dprrwm2SBk0PiaIwXwR87DGMgACwF5Tkzwi8Rx1daLDK6oDO8DSxpAKeji8j+/KV/B2lS2Lclclx1zDMWMjReAzFf8Jv0gW1rxfBUSSmon4hp9qQF5+FxAGWBaTv89zfm1SQdbUKl4xhorV9Q65HThW2jSbT5yrVSjl9Ne//rXac21Xl929/0BABRUvhbz27N1jb775pq5lYmLE/vDeH+xq91UV/WCzQWnQQ49sfGzazp8/L2hM8ZldT+1SAS6UekeOHLbbd27Zvr37pLBi3ucz3EfvDz60s+fPa25BCYbqDLgC5KOy9f27d5WmCmh66+239R78dgEydwcHdN6k7QKmNmzYqFjwu317nhK8aMHLcHmnNeBXO48FwbQNTYzZ9evX1K9U+KWxMRXIQmXlnnzhIUo8UaFhJ/HV+XN2/tJFqcq++/ob9tpLLysdVZWGK0hV974P1Dtz5iupjRmHWLzOV1RJeeYFU1rkOQjcIqWYpIS1a9boswHP6XcULVlQTdwnpHKl/wnCJ9Wvjym/LwPS6PMARywWHo+PFQrIcA1euGVC6tPBh0OqUk1fIt2YePEd/A4fSgpJcY47duxQWjT+rwDpO3f7raq2RipA7ltdXeuk5ASqAvnk21eBB221xvmSpa4i5sUY5ftdwerPBsSJcUsaM/3oiy8+l0UE6fWyKagG5rVqDkPBSXVwbCEoUAQAXN/VZbu277QbN64rJfuSKq5PSJ346PGQVVRV6V7OWOYeQUEbQLU2PSpM/dStTbxYGCAPyEi6NsCOdHhgKecY1eKjjbhHRNYLAHHP3r321PYdOi/a5d7dezb4YFCp/sShaUGdLaiv08YVMQlrBqmrUcGmom0xx7KpzabRZ58fteu9Per3XAsglz7L51D6Hty33zdoYgN8HrX3uM6hZgFKSLcTYR754otjhk3E/v37rbmhvlCgLOZWVb2em7dq7jnabE2QMecfmd+8i82z0k2h/KrBN8hVmcwqKpnPs+c35j82H+Y0QHwOZuwtWrapvObPB7H893IEyhH41iJQnny+tVCXD1SOQDkCpRHouXFKhEAKALyx0kJdaW9SODqkCb88PTRKIZhfpPvPvNhFhU3lKvvGwjyOm1cdxWJUabZUIc6pK/ke0r14SMuncmbAyxewPHSiYAgAE4tSV+44HMqUVw6sAqK5mqq4KqrDh1yRG6WHOtDTA26u0ETAsnxqeAa8UvEY84W+e/+5EjBSjQPGBDQIoOm74+Hbl1I0c8CqUJQhqiDOefpgqEUCzPEzVCkff3zYLlw4bz/96U+1KM7O0dUD+YdqwaeUAiiIlaCOxzBLGQowHFCQNiCdLtLi8qmnHC9TOOaLnvj359WPAXcjBqHwVIrV7IwWp7woBsDDfgCgSBGMa4vFE58LfzAHRJ7eyKKGBQIVLz/46LCgAMUiWEiR2vaf//N/dl2XPBwzuMxnIgU/Cqok0V5RSnWo7Px8HDbSB1gQCqQ8IaWaaw9FbfTbvMLX5RO+AcA4jWq0bsDvn6XwC4tJgaxUYOP8hQv27u/fs9t3bst/DL8vzplzBDxW1vk5RVob10g8nzv0nP3lO99PilcHm4LCqFik/PXxxwIuvAFDwRiLt9isCMWpQ6WcutOJaUqB5HeuaSX1k4ILvqAflVoG38Yvvjoj3zVSXGMhKi/Eigrbs32rCuKgaFHaXhTnASKihtV5uv1BXs0sP67o0KQJs9GQbAK4Vq6tGM5l803Mh0lMU2TNIF89NhtS6nsUt2JOA8ZlwDHGuM+1N272KqV6586dijlA4o033hDgIq4B9xmntJ8rL71wCMdwZZXDoUgFL0DS1HcIUCg7+azDE78KTxlPKe4phu5z6QpXfgdc8lj6mNJ45dhUua5mLvJKvzHHR6vHJoXP765sJP7a+EhtwDECGmseTGeWzeXZPEQ/DT9h+gE+hW5bUSEVFapAlKG9fb22ZPlKtcWXJ04IkB04cED9hXZ6PPJICjKqWHNNKA1JAb51+5ZNjE2rGjh9jPskxUWeP3RIQGt2jsIyXxXSfaVQHBgQrBqbmLLL3VeVokplYEAmVZV7e/ts6OEjI+LqxxUVmnOASVe6r0jJRQEoYkhM8Zal7VG/EQvgKKnYWCFs7Fpn6PynUZNVVNqNO7cEEFFdrl69xjZv3lS4/4UXpyv0K3VvIA4AtwvdV6Ram5masre+96a98cqr+j6qTOOpWqE29Wrmcc9E7XbuwkW7er1H1Y1Jy+X6UV+qH81O25Kl7Uo35ryBRbfv3FEaL/6EXatWK4au1hUaKqiSmSu5vzMnAcD4HXMb7+251WdfnvjS2he1q41obzw3UTxe7+mzhqYmpZNzfrFxiBfl1MSkKmOjMGUzgfEFcAUYUoimqaVZUK2//468DTluKBo5O+4jzN/MfR3tHbZi5Uq1M/ch+j3nSjGi2MS5f39Afp94HsprMME9NoRizMW44v5JX2fuJsaM5XVruzRvETsKfAGUuX+3ti+y2fk5tR2fAcqhNAR0exXuOqVqc/4ci/MgDg5fUxpxsnJQ2nGq9Bzjm2sFjPvcO66+WVtZpbGked1MIBVFYueKFdZYX/v/sveeT3ZdV5bnSe8NEh5IeA+QMCRA0FtJVRJlqqWoFlVSf6qYmP9pJnpiJqK6prqquqdMqMuSFEkRBD0IjwQSJhNpAWQCSO+nf2ud/e4DRXXUlyK+vIxggEC+d80+5t7zO2vvlUZHhnVtpKvzZ7wLANbpU8xJAGjalOu4d/duejg5kWbm5+QujWENzyX6DoB0S/eW9NyJZ9S+bHhoAwgFacnMxnOw3gVmZtOpU6c0vign0tLiLA4JDkv1hq10rA11YwaNfL/8/Sc2wR4Bjrm8ydffneNdaXkZRSebVFHjmQ2lRQFmNvWmp1wGg+vfdeBkZc1fWYZVIlCJwGOJQGXyeSxhr5y0EoFKBIjAjetfrFhxs6h6byHach2yAjgWC0urobQgzMqWSNHj5VVF/5M/E+CuUKZYiRIKla+nJseio4CTVkDFi2WR6lIo3ULpU9QStJIt1AeGkpFSWLhzlrd+qJCU+pjVSbygG0haZaMFghRawB2nl5aDE7+gogIq1FUBi8oVfQED+RyLDGIU6eqhFoxri5iXx8OgIIBJ8fgwROPF3mDQHIdU1hm9jGMM8NZbb0nlYGiBusnt+PVd/LgHK/qKuogRU7+ku54bcQ+VFBBM38mgslA8GkwUCqcMlrIpTwDluE9DBINe/SgtKlLjnSYb6if9OqfFBgwJlWaAweg/vhd/359ZSYPDI+lf3n5XaYjEhsXOnj170s9+9lPFpbbKMVK7rVDg3ioGfV9u7FbDBhhBSRFgUH0iA0IWTKh3Ir2+vP+5f4R7LL/B2Kc+p8NaORvqt1BAStWZXYBD4Uijo/TDoVSAFnfbqal0+uOP07unPtLiWBsHOb2XhmO8zicr9FjsRj1ArgIg87Pv/YFceLl2pW1mUKY6hBkQqA/pWsIVuVDuca5wRA53c5VCyABbAGVuNt261aeFP/+xaKYNULuwyOYegB0ff/xJutB7XTXH+D5jXxAqzxEHd+5IL774ovqf+mrUR8y1BmO00Ks4rmp3ZVMU95VkFXJWKca4DSBermAxEKefFrUhM+O18jdV2RyjzLk+XHwFfsrqnga4i42Hazevp7/9279Lhw8/KeAxMjKcXn31tbRx00YrNFH7ZeMCj7+8SeKBkQEk6euew2Je1rwdjtW5RiVtYuBjRag2LmhbKYEMsnWfGTgCyAJSaAzmWpVSgLNRw1ybSzGEAjlSZv3MsFt4pIPyOzaWaMvoTwaIBhueU2I+KzYrOHeoySgTQIzWrlufmtta1PbECJg0NDRcch0+evwZpfRSd+96b68UZigfqVO3tGyjD2AhoIo0a9yjASErK9VSvgF3eQZgFnP02FGlEJMzSo1IIMoPf/imoMbE5ITdlQeG0t1746o5B7gBWPGspY5fQ1192rK5W0Yd1DhEyUi/R/mFCrO2oU5Qi76Pug9HYFSBW7Z0p3t3htOunbvkNgwIYuMDMEg73pt4kE6f/lgpz9SqJN2W/kE/AURZpcsGg/vuvXt3BRyv3rye7o6NpamJyfSDP/jD9PpLL6veIeo+oFCqqRbAAupwD5TooB9/eeardO7CxbR69RopPzdt3KjnENfsOIwItKC05P6ZX6kpyHF2b9suKAoUw4Gea2MOclZA3swoUyvHc2p2YSFNz05rLFDHjx+U6ahQB4ZGUk1dveKJqzTKPjaT7t69kxbnF9Pe3btlqIUicdPGTWn8/rigFkZCDyZJ9R1SmjHtzvhBBY+JTICrMNbCnIQ+YvMx91Gum80B+gIbJPRd4g6c4x4B30BC/uM4pGwzdFFlEyPqVAI7iSsuz7uAybU1gnP8cB0o+A4+cSjN5Pqi42NjguGkGmuOrq2RKhzFILGJmPX13ZJSmM/EPcT4xEAGZSUAmj7Cn8x1qI8Z1/zbuq7VqgeJ8pfxRswOZEXj2J0RbQIBxQGO3CvzOO8Yy6pXu2L1a0eHYgKEY76l3Mf1W7fS6Kj7CJs8jDGlg7e0qFxAVxeO7itqT5vwOHOirjqU21VSv7NRABjdtn1bqm+s1TxUgo15N0jtWeW6ubHxGGDSm1TFfBnAsdiMyaVv8oM75mpPuYuaPzgn0DE2BGn72Zm59OC+swroH4ePv15Z81eWXpUIVCLwWCJQmXweS9grJ61EoBIBvajfOLPCS6DSLFnI5zo0pIKsrBROskWq5+8CRwNIwxxeBhcyZCnUc4ZwVh16EZs5UiklMMBRSWhUMh0wCOCywnQiUhkDBCqdUMYxPj7HKAeOAXQCVJUr9QwjDUd9Dd7xduooqgMrewyWfB+FSrO4k3Lg6IWzQV0Az+htXweOAeL4fbl5yDf1zgAIATHKP8P9WvnEi7gDxnWzSEStQS0qgCPuoyyiQhFY7OgXkIjvh8lLQOFQs339ugKKAg4iDQsoJVVXTqfmO4Ua1GraUNlEGmYRH/evuMdImSo3DPLxotbbNwPH6AtfV7RyHAMwK0r6+vvTu+99oD9JfUMZwp8/+9nPtDCpwYYip1ITF9eDrFX6VnVZ1q6Roe/ZRg0Z7mQoI/iagaOBjH8MA+bVZChNbGyCasVKzuizUc8u0oE5Xvm4s8qyAI78joXtl1+eUdv3j97ROVkwstBjrHMd1FObXMKxuFaLSAA1MeD7LIT/tz/+udxeiVeMMU5VnoofY99g1hA2YB33x2cjvS9MQKQczGopYv83f/M3ul7+DWODN3/4Q6U8smgmlZBF94enTqXh+w9KwFQmJ4yxDO/2bu1OL730shbKhULFTlWRfh1qxlDfcS/utwa+scER91Few9HqVq676KOcJ8xoYoEbi9H4u5VDhZO656bi1S/gd5hU9Q0NpLffflv9kGsDXp048Uzq7t78yHxZbMAYzpAOSxK0wG92eC3AXWyQhPIVYO2SGfpuLvegmmbZnMtzg8fL1zcfGO9Rky3GRcw5nJu+bChNKqEVj9EnOB99gt/L3CFv9ARwtJu2IySwWOcU8Jh7o99Ql44+D3RhQwWn6LbOTj2DABT0Q8AYSkfAY21jc9q1c6dUUkATzsvYoI+1tTenA/v3pzVr1qQPP/xQKkH6LJsQCwvL6drVa4YUtbUaF6+9+ppqOQLUPvvsU7UVDtOoGcO5uLm1LTU1taRrvb1KiyaNm3tA1Tc7PZPWdq1WfTwMbahnR7+nL5DyWt/c6HICU1Oq78c5+d61a1dTY32NlFxbNm1Oi5gILSwq/ZkYz6eldPHipfTVV2dUh5A010eU01llzZii/Rjrn376abo9MiwDj4f/05zk1ZdfSft37U7Dg0NpenJKNRwbsuNylBUAiqGCu9V3O13quSrY9MyJE0qlBvBxXADj+P1cVxDzlsYG1WQFrDLXrOkMx+sljX3mJCAhfaKkkMsbShwrQOlKniN5jtC2/EncaTOS6desXZe6u7ek9evWycEYReXZs+eUUg3kZd5ARcrmDOrR48ePa84dxvV9cEDwknOxQRNKedqFmAG96MdsBMRcSn8nTZuUeT5DvUlSmvkcMI/aldwz3wFG0qfXrbMjNQD2lVdeFWj9zW/elQkO6m7KI6zq6CwZDTHeUMA++9yzae36dWlyekqlMki55joBpCjCgZgbNmxUTd6eq1fTrVs30+bN3arriClSW3u7alHSJyg5ABhl44UYMZ5sJnbXkLipWWpeTID27NglVSrfpyRBzK+oWhfnZtLI8JCVkDL9cSkKniXcR30u/8C/c59AUf6cnp2VypH6jcw7bCTRDwC+AMDt3VtUt5exiroXEyJiSLvVKJXaKm36Gve/f99+9b+V2lwTW4ZlhckXn5+bntGYagCmVlUJvtIv6c+xmej0eUz+ClO2mLvimVxorPWElsJRc1R+jsQzEug6N+sNVIDknoPPVdb83/RyW/m3SgQqEfh3j0Bl8vl38FEXjQAAIABJREFUD3HlBJUIVCLw+yLQd+urFVI/SGnWy2cmfiziQ+GoItglQPK7wNH1vYp6bIXC0Yt5wxEvGPkpYKBrG5Z+clpV/N2F161w5PhR8zDAQCzsAUC84Eba46PA0SY4AQADnMY59NIqRVJOv4kE2lzbLFRJhTJusaR0/H0Kx1AXGrYsZSVjwCMro0LhGOq1UMqVO7DG78qvNWCFXbEL4hVmMZFeHoAPZc1HH51KH354Kv3kJz9OBw8ecr227NYYxy6HFwalxI2YlxnIlNXFK6kGZYhBTTerNX1Nhhj8hGq1AIhFCrXBXKFWLQdZ/m7hkBzHKxy0C1fIb1I4WjHlNONwFab/RKpp1DIDdr3/21NacO3YuVMLFwHHn1rhWJNdb92Hcj+Saqw6VWUVpkFIoZ6May/VnsTAKKsfpBjLCjUHyDAsUvblYp3TpcPx2WPLDr4Bszm/08t83q8DR8wITp36MJ07d14AYKGmVvCEOKIwQn0EZBJsanRKNWoSFvqofrguAMf//vO30u6dO0tALmB/KDXj2gzXrIYL4Bjp1RybxSwgOvo0161SCktL6dSpjwQc6UO026uvvqr/UNSgMqMOKYtQVCzT1HXLpQQAfTJoyan13WtXp1deeSV1dq4qgGPe4HCaLQqUUEQWNVKLvlq4mAdgKxTF2WE8z0XlKb+hjrTCMatRo/5qlEKgf1R7rvt6mQmNpbyA5t56b90QXEX9xvlRHKFsAmhEH4y0Vs+JWS0NyJaxT7FgtoFNYQxjZQ8bNFbIhsKxmEtDwWsTBGAfEMXztms6SumbSwMEjIwYxHyitOoMHCNlM+ZYfkdfABS5ZEZ53/YGUGwclW8Gxbgq37yIOQLYhFJ2Zn5e/RZwxTWi3J+cmEiffvZZGhi+k44cOSLIANwA5H50+rT64erVHYJzjBEAHOnVgC/AZUq16fbt21JtAUpQ3pKO2715c+rrv6lxhtM1oBuVHdeOSzzAcXZ+UYDm+InjAicYjACtZqamU3Njk9x8UTySkozqb+OGDamhqTF1YCyztKixSp/g2lD9kip9teeSUk8P7T+QGmrr0xLK9qqq9PDBwzQ8dlfqwtHRO+nQoYNp1aoubWhwbfQlyhOQTsx4JHbANRTwOKPPLSyk+dnZ9OShJ9Lq9g7XHKxvSDMLc6m6rk71E0k5JvWVFHFqrA4Nj6T+gSEdEyjU1NiUbvXdklJt67atqbOzTeCJGKOOxdkZt2fmL6BRGEShckWRymcms9qReJOODZwDELHhqD5AfeVsFAdw5Pj0I/pTY3NrWqlCjTkpt3Z+T1syt9wZGU1jd++pTfft3SsgByhlruGecH5G4Tg+PiaV3fDQkDbogIfcd5yHsU/f0PNraUkKO9SOwGMGcm+vDUwAbDGncd1cn++pTeYm/A44zPeYi4GdQGY2CblTDLCYAyNTgn6HOUvinYiarEuLUobT93t6ehQDVLsoCVHCouLs6bmqGok809h4jNqNMgxjXFdV6XxsKu0/cCDdvHFDCmAUtc0tzQklJ+nm+3bt1meIHddIf7pzF1XkfOrqaEs9V64IMBMj7hFDJWI2eHsgNTdawQooPHjooOYxyhhg8JRyJgnvAbQ/jt7A4Zs3rqd1q9dqLuD6UU4yrhlXAONqnqmU+FhcSAMDg5priE97R3uaXZ4TaMaBXKns01YYkno9MjgkqElaPfe+e9cu189sb1d7lmd8lM8z5U7WMQ/FXLeidwTXOHfmS4ahbOQv8kxx7WKOvWbT/sqav/TCX/mfSgQqEfg2I1CZfL7NaFfOVYlAJQKPROB23+UV0hVZlMzOTmeVnVMtzY4ybMywIxZ41dWPmgVISZNTVRZWDMP88gawKmrp8GLJ4tQwKMMJFpxl7tRxgQAVqYe0aC5MUwQOssKLzxaqpALAFS+L2cU0O8wGYOSAoawpFriFEjNSv0NhJ/CAsknKx6h55vp8XoyTxmeTFC2gCZ3Sf8IcxjEI4ODrjr/7WvgvVEH8Po7tmMdxwijG4FexQUWUzSGkosvKsYAVH57+OL3/wQfpO6+/odpjuNmq7hTp39XZiTarmVA9xLVEOwSsjZTtqLOIciGghf7Mu/uAFVxNDXILUxSuV2YZOaVbLroZCpbDtEih5HdO+8ruyLlmUwGPQ5VWpCoHEENRFMoeUrgIfdQDBaZHmikLtvc//CgNDQ6mbdu2p/7b/VrM//ytt7RIIKU6+rUVXIZSApaqkUf9vFzfM7ujxz2Vw3YptbKretT1K2rWOcWcNimlZGeTDfcXq2oNFZ3OHsA5YsVinD6oGl6Njanvdl/6sz//8zQyOprGqGVW16DFK4tjVDYBlAVFpb7LqeM51ZZ7ZlH5+smT6c03f+C6iF5JGZjKJCbJEEA9KBsreXw7pTXGRdT2c38tETenQlel9M5v3k2//od/ELRAlfSTH/1R2r9/v84vSNPbm86fOyejitkoA5ABJ+CB66AvdbW3pueffy5t27JVSj/FU7Vol7VIL/+JtP9IZxZwT671GDXlQrXqWPuegWcBd11SgpRqAH6UEijMZKJcQsD8cHsmDnKXLplxOU3QbVCThu6Mpg8++ED9ioUw50U9x8KbzxBjvi/HZcVhWYv4LRs3pboMY0MV6P6D0zxwdlkuy/RDqYqUIr8gmDPP/JLntUiL1iYPik45wztd2g6srh/KfQHLNI9oorQKXXMXcyX9inp0uUavN66sAtacljeqaAPGY8yPMUdHTV+XV8iq4Ax8QyXJOKR2Heot6rGSdnzwIMZBnhOACNSee/vtd9LovfsCLkoZrakRGAFycL76+lrBDP4DWKMcA0iSktvS1qaNCOYKK7NT2rd/fzpx/Hjq6bkiB+H5hXlBPJ5ZmzdtFoAkNRoDE1x9ASZdq1en8+fPpcnJKcEXUqaBMtSNxTyGewTa7T+wP9XkMRlqcK4Lkw6UeZ9/9qn647Gjx1J7a5vmIqXFjoykT7/4PDU2NCqVGrXmyOiIwCBuvoyDvlu3VGeROnv087Gx8XTmzJfpzLnzaWKS0gWL6aljx9Lxp59OLU3Nis34/TG1PX1xYHAw9ff36VrZzCJG9Q2kBq8InHFfbAygBF2zuittWLdGJR6AVAAjOX+XzW087wBnQC/g6tz8nOogtre2Cp6R/uxariuaHxhD9ycmBAGBk6gEAaFcGxBtcWlZmyakidO+zAukyBMLABnzIe8U3L/+v6ZGqfHAXNSXAGM2XFDNcn+0G338ck+PlLCMHWpJcryOjnal2vPvrtfKBo5rXW7ftl3xoG8Dt6khCtzl3kgv3717l1SY9DOuF0DKmARGcm/btmxRDUdg+czsbNqze3faQDmUlAQmG5sbFUv6Tzg389y6/+BhamlrF6QFuKH8pMPS5oD0MHShvYCDzDEoGdkA4NyocOkDwDv6lQy7Hj5MB/bslYKRz1IPk9hzLyg008qy+jX3zvgiRZpnDZt4d0ZHBNFvD9zWvHD4ycMqR0Df4wfFYhhzMa5Qa/KMut57Pc3OzEjlztxHvJnTSNem9E/Niucj+g3f4Xx8hrli5N6o2iTS1xlbPGuovzk80K9589ChQyoTsX3H9rRv7z7B1TpqPDK+8xyq8g9RC7JMkV7+HIl3Mz2jeZ8rex7GptzSkp+JHHvV+j2VNf8jT+LKXyoRqETg24pAZfL5tiJdOU8lApUI/E4E+m/2rFCDZn4Bp0eAI2vL5VywvkgcKRQ/3qmvq2sscyc16AtVCovXABhRD9ALQABSmHB4YV5SLWaAUb6rHKqkzJn0gsnitlzpWKioChfTSLXhfIaKVvgU6cYmN7EjbeWlF7xxPEPOooZhqPdCbVkoekJBlJ16s9IzFvpa7GfnzVDBcY6oUxiKNkMJp6THT5yLPwNcxu9icV6uHDXc9SMl6jwCFL44ez6988676eSJE+n1V19LdckQBhizXLOcFpfZnV/RQkxOoRnoBmjjz4BIgrvEFegWECpDMb98Gypg3uA+YPVSqL+4D6cL+yU8oGlR687fs3IuUuXdvwB1LOqtjLODeCjr+JO+xXftOjuXwTZqTcOc6Iv83irO5XTj5q30znvva+GMCqS/rz91b+lOv/zlL+06nex6GynA5W1DDUf1x6zSCrWOIWxh6kKsI6WX+450b9cJNShUinNW6qkNQxmXU+Xdlw0mo38H4HZvdro0Lqj1jQ1pYHQ4/R//+T+ny1euaDFZU4NjqceIgGsoI5U6ZpgTIC1UiyjENnZ1pl/98pdagH5drVoFbM9tzp8y7ciqW25BphfZDZzFePR/gS0UmosLaW5xIb3z/nvpX995OzU2N6WnnzqevvP695T2x4KflMALFy4KGtG+Syr2j1rQ6dtS6lWT4tiQWprqlXp67MjR1FBTm1YWlwwcUf5l1V/pHstmQu+lZNubXE+zGGdsviyUVLLUQXMtz1qlowdMBKYx1ligA3RZjM/NLTmtMKcPU98NuED/xUxCxgIlM5Zwdl9KnWtWC04wFoEWABNgSiidonxBXGNzc4tUOts2dwsSMTcBvuTwmueDGL/0c8b52nXr7CQ9P690WfAwi/kSXFeqeN68UG3YAqpH2Y0ou8C9z8zOPGL+JPVXjY1hAnIAt2gz0gyBfuUbJkAyFFJ8nvu2goxafkuCCkAgVGD0Se4fOIJSESXv4OBAunv3no759NPHH6lb6BTNy+nS5Suptr5RQJ54omjjnoDaqGgBiMA+0jO5BhSHfJZ0ZtyL161fJwdpFImoqFDeAcPol4A+1/nzvE56JpCP2FIjEigEAAEaogzERIT2oK6ggNXEhCDUWDas4jN11UmfJw44AaPIIt2V46AmA4CuWbtGtfG4B4AbmxVAOz4DYIr2WZvhE3M2rsyo+uhPVm9Wpdu3+9OXZ8+nm7f6NBc8++yz6fkXXshlEEgHpS+5r7MBcOarMyUlF/Fva+1U7UJUfkCwc2fP6pmHIm7NqnaBQ2JCDVLAKPMfgO385Uuey1ZWBPjkJr59u8Dk6o5OwShUgPQH2oSYMr6u3biVBoeG5WRMP+C6+D11COXs3damFHtS01EE0k6kcI89uK85x7VfazTG+K+jvT09cehQmp2alis1dTM5JvCU+ouM69vDg8oAIYWY8Ut8uVdgF+MGKDo0NCgABzgM8xz6yp3RO6nnao+UiIx32gs1Oc7STLqoZxkTGL8QNwDZyWee0fV89vnnAmmAz3huCY6vXyM1KfML8WGDAufty1d60t3x+9qc4Hl0586oPkfqOKnSPBeB7PQRFI48G7gP+jrjjGtD5Yu5EXMVx+Ycu7Zu13hrbW0RAOQ5wnjm/ukT1DH1vFSnv6OytdpxMnV0tuu5Tdtt2749HTp4SGnjvD+wzUObAaVpB+qZMr8oBfz2bTmTU0qCvsw44hy0JZud9B3OD9jkfjkO57zZd0vjmPsQqO9aLUjKPZL+zXhnPDOXA0g5NzCyljmuzMG6eIctNoZjztV7ZVbXx/weKki91+R3Sm/EZnCZUlq7+UBlzV9Zh1UiUInAY4lAZfJ5LGGvnLQSgUoEiMDN3kskQqbFJV4sedH+ZuCIkih2b9kZLgeOAemsRFnC4aOkcArwFmmLLDZC2RcgsBwwlQPHeOETtMtqyVDRAAPD7IWVXmHCEErLDEGzUUEco6jziMGNU0pDaRMOxE7RNcwo6lAaCAQEDLASoFVKN+qfZeVVFJIPmCnAk1VU5eY4AidKsbXKp/y43F+kR0Ysihdew8WojakaQRk4cs1WR9os4ELPtfT2O++kjes3pJ+8+aPU3tzyO8Axvm8jhkgJKlRIBhZWwSmtl5qDGSKXEVK/hGfgaNhR1MYLUFZAQn8zoCuxDQADNAngGH0iQIRdlEnPNcCWIg2lZE7ZZVES6W8BNQ2/yp12bXB09Vpvevvd97QAR5XEQp4/AY7oVGurnQKNogOjC/dVg4VGpW0bxkZ/pA3VRzOMFVjG9Tebd0SKa6QUx71zfaH6UF/OckZiFarXqO9ogGuQWnI6X3LaMsCxDvOC2en0f/0//3f64NSHzvyvtilHKJQL+F24+pbgWVYrsnisX1lOP3zzB0o7jHEa4wCAYWuPIt2cPhKO9qqBmWsCAoMi1Zr7AGbRTwCO//Av/5ze/+0Hqbm1JR079nR67uTzWnzjmnv58uU0ODCg6+a45cCRmEdtQMBMQ12VlErHn3paqaCYaeBKqjkp11A0hLGSsICKKNwM56KPxe/YjFlYmCsBf2JEO7EwD5AWc6Ogca5VK3OXxSR1FH1rZmZWYGlyalLtCaiJ8gl2sa/NQCGlxlbg05j6P7AESEjsOScL6zh3XIshXG2qAXyXqcejn3AvYaDEueivAKCA3CgQ62pqBB44FipnKXIy2H84NVFSHjG2+B33hBKJdgHEoDJEeYTKJ5TjOO1y3+HKC+iws7odiwv1eKTWehMi5upH26NK9xj3DEQA2nCNtD2g4mpPj9ofJRbxAkQwDwIsACs9124k4Cxt0nvtmmAikAWQ8dxzz6WTJ08KFANPrt+4IWBGPbz+oQG1GXUWgSy0ASmctDVQnLGMahFVdagxSUUFwFMzEhBGKjT9nxp7QDWgH+UO6G+0CfdATEkFZ3zU1VRJNUcqNWpfFIOck/IIqPCin3I+AOqWrVtKafn0S9KId+7amZ588rDqn164cCFt696Sjh5BXVaTvvjiC6VdA/ZJvR0YHlWfZJ7b0t2tawR0ocpsacGsw+UQ6DMY2wARaZ9Ll66kkeFRwSgUiEBB+oU3IpbTvt07BA45J8Yy9AWOQ8w//Pi0Vb7ahKrXvIuiTXUAq1HLobB0ejT3C4AG8F680pNG79yVCpOpjXu9MzoqJSCxZOOFawDQ0heA9sQbpTfwmPsDtg6PjKR33n5bfRflnuphqtZejdR11APkWkjVX1g2SKatSQ9mTuFeGQ9A385VnWni4YSUfHaHT2nHjp1K2UXpSt3Ac+fP+7lUW6tYscFFf8YoBmjPvdMHZufm0tEnD2veo22PHD4seMYPBjHt7aRvb7TaOmeVAMMBiIDYu+MPNJZpk7F797T5wP0D6ogT45AyFTYOWpKiF6DJnIPyk3HFPA6URDnIRsDS3IIUgcx1hw4e1DzR23tNUJDr5btdq7o0/3BMlSy4dy9NTj5Mra3NKgkByAV4K7OhqiqtAuarDMuKIDPPCEAh10pfAeDSNzEWAmjzbEbJjTqUcck8cuH8hfRw4qH6K4pOHK97r/fqeiifwAYU90c/AGIuzc/a9Cqn+OddNJfswWW6zETv3wocZQ6T2zw2w+N9VHNtrunM8dZVgGNl4VWJQCUCjykCFeD4mAJfOW0lApUIpNTbc2GluhoF3UKamf39wJFYke6kxYFevOsKhWMAs/yytlRlOBDQiwWGF5JWHEZKtRcbVqqVK2iiXSJNMxbOAdgCjETtSMGXnCYbv4tzh8KxMCcJV2gMQFh4hyrLqb9W2hlwuvafr9k1HAM48jsXCReAy2mmUQPIQKZwUka9EKqxSMd2aiRqPBapocAz1Iwfn9/xCtBZQBKniAb8CYhikGTQxw8Ltcu9N9KXZ86kiQcP05/8x5+n1R1OrwuF49KKa3A6ldT3yE9c4zcpHFG31WT1FJ+lT8T1LAGCcq24aGPfd+E4zsKKhV2YeDhVk35jh9wwBImUwnCxjQU955LrNfAzqyQMSTCkKO4HAEKNSfdHp8O7bZe0kAQ4UsORRRiLQxQvm7tD4bicqlasbrSxiI/DdfL3al2zQTHHjLp6wIEAt1xjOAnrO7nWKMBLrrWq2eh4BwyU4U52UOZXJeDIGJJaMqsns+qT1lZ8q6ullKprbEgPpybTX/63v5ZykKOTme4+ZMAtb6hs7oISKxxOXaPPmwLEvHphLh1+8sn0i1/8iWBBoUhdTmmJVF2fW4YnWckRMfImwaO1JzWOXMRQ7Tz7P+sT/vqf/yl99Mlp3XNNbV3au++gFJUsZiPlNUAuACvGeIB1/s4itrOjRQYQ+/fslaEPCkcWkCgcF5ddtD/GcrlLNPdb/hObIxoDKyiOXRqA+HGe1rZWQYZwZVf7lCSiMfToEwYC3Ctw2w7Yrosa8wt9gnuKFGvacLFqRaABsGhzD5vCqPZhnkvU/wHo8Ttq8mGAVWXQQ1tQg48frkFw1DtG+p7GldS1jk9TTZ3AUKgM4/8XAFrTE6nnSo9UY9RY85xt9WoYAhEbVEsulwCMW0m1C970QVkU5Q1cR7Uuz/mkdlPnzqpFfgfIAizZfMJzI3CI3wcUDuDrZ9K8lFGAP2CFDST6lJYKTAMiUhuROeDO2H2BtqHhYWHy3Xv2CFZxL6+99pqAHiq0Bw8f6jgApaeeeiqd/uwTKSgNmdrUwPxdJRcEQTHWmfecubSsGoWAEe4FOIkCE3UXMBMlKAo44CRzEKAH1d/FS5cEeEjTpTbkof17dTzUZBwPmEIMiDPwEBVZKP6o37dp82aBYj4HWPr8888Fq1986cW0pXuLgDGmQgJg4/cFcPje2bNnDcTnF1NjU7NijEKQun2oA1GI7dy1I61eDYRaUnyAOoAzrnd8/IHM5YB6AHWcmOlfHBcTmV3btwh+0d8AYHZIrkp9ff2p5/o1xcU1Kg8o7Ts+19narpjK6Zixm9NcMeQ5/cnnavfXX3tdqcoY//C8AFoBllGnokRkbNA/UR+uXrNa35ldmM+Ky1rNLQBk6kcuLSymzvYOwS5U6/RlyjvQx6/09KT7kw9l2gJEAx5zT8xlPBswHeH/Xc90SeAWkN3Z2ZEOHz6idgSc3bh+XTAS1SPn0XOzvkHKVuYATFlQ3pLCfHD/fs05GBnxWQAqABR1HvMO72zMKXwWNeXpj0+nr858lZpaWtLC0orGA98Ll23aFZA4NDgk8EctzzCiWb9hvYDmpUuXdU0AWwAagB/DGY5z8eIFtTcO7cx/HR2dUnPGux1wFKgH+Kat5EY+OKSsmYaGOvUPlISuz+l3sE3r16f1XWtK4zvePxhjmD1xDDZbSPOmv3KMl19+We9Ms/OzAub0M1Lq6XfMq8xN1Olk2uUZQi1Jvs+8hiq5odab05Eto34l1TzqRkPH4h3SG6yhEi9/NytXOHquzdkVbFxpbnaJDT8D87taSmn1hr2VNf8jT9vKXyoRqETg24pAZfL5tiJdOU8lApUI/E4EBvqurSwtLwg4zs3NpIVFUt2sHivzCNFiVeYyuSZhXR2qB6sAARhhfKHi7VlJZuMZG77ET2E68c2NEYAvVDLlL3nx/zIkEIzLhhnKNM2plqoPFko8K9ECDPr7LjjPS6cX4ckFzJcNhlg8Akn8vdJV53MZxuiF9ZEXUSvtwp0x1Fhxja77FbCjgIRFTcAwRzGMCPAUoCFUP+URi+sLkFdKT8z3GCnM1C88f6VHKosrFy+lH//wR6l7/UbdM6BhbnkuVdUYNvJTHu9QnxhG1pUgq6Adr9NLRc1Mp7jmup011VKE6PpRSWVwKrOaDFpLafICUgXwYYFZqLB8TQJ4ObWY89APWSTSVgFvDOVcT9E8KxsUYaqB8cbCfGkBwPVzDhZ/Fy9fSadOf+I6VQcPahHOgvuXv/qVQEDVMo7WVraUA0fVg5Ra1/cdjuZO8bUKjj6hhej8vPpZAEf+AuALwEo6l5yFFRvXNeW7Uf+0vN05D/2PhXVAzjCSoXY9taimZmfSmXNn00effCzQNjwymsbvT5SNQZcYCOAYSkEDHT7m8crxm6qrUvfmTelP//RPtTCkP0U7AzAEO3OafYyBosxBYTCluqIac3WCMjbLWVaK4//4539Kpz4+napra1RHrr6pJacEWoFDe3FtQI6FuTm1J+qgzd2bZSbDYp24kVL94x//OB158rD7JpR1yfVPBVTrnIrvMeYUddVZVV/NkLXGRjYsQm2MwlxoWMmPwZfNIGKch/Iz5jlDRi03S+O+cKkuTLMiTlK5qZad77eqrkZp2QASjhLziC5Axy68tujDpbmlvhbrAh8jbzbEGI56sKi6uWdgO4olqSxR1M4X5kq0E2mdjEViNjE/q4U/ykB+SCdnnHFs+gPx41iCbzKwAV42pMbkTZuoPRlQkYU/xin8HWjG78NAynXyaqW0AkZGnUquP4CCzGuqSKOdLZXXQMWF0hLH6PPnzwu6nTz5bNq6dYv6Dd8fn5gSrOMcjHGgncxhGhvl+ozqESMROgd9nfRPxsDV672pSe7EuF5PqD8B6VwCw0o3rhkoQv/i3jZu3JQ2btyguQMAdv3GdY1n7pkf5gRSq/fu3aPvAE3PnjsnyPbKyy+n9tYmORaz+UF8AEdAK0AQ86nSVWdmBBJRginGS8vqNwAtUqtJpf7BD95MO7Zv1/X2XLqs9G/ADe1D+jDgj+88mJhMC0vUI61W7EptVl+fdu7cno4ePaz2BgLxvUuXLkk519rSlvbtOyBw+vHpj9PlK5elDmSMvPHGa6l743qlWqOsA0C5XvSiFIEY1RBrUtlR99G/ANuqxTe3oHRgzkkaMKASl2JqWP7L279RmjnKPxTQqFv5PanoKLwB9cQHwKv0+472dOP6jXTn3t3U0t4mQMV90Ce4bpSwPZcvp67OVXL2jhmQtuXa6ftXrl1V7Jkr5QK9ebPOyRwgaF5bp/ZzyZgkV3TGPOo84Bl9TerFmVmlwgPC+DfmGPo4ijw9R/JG597dewQbAc6ai3kmLC3q3jC1aWklBblD6d706c8+/UxxrK2vT3fv3VebEis7R9elGzduKhYoS+l7bEzR1+jfwEk+w7UxzynNuKExrepapXqV9JWBIZvzoLblOig9Qr/ftn1bunvnrlSv/F7u09O4sXuTuaGxLh05cljnAcKyoUdccJRenJ1Li9Ozgp0AetS9KJDlnj03p+PwHf5jfNEv+A+l4/WBfjnHY36mUiJNTTJ9oz27164vzQ98nlhwfvp19UqxSaNrzKZ4jB02p34fcIy5PQCiNhGnLgr/AAAgAElEQVSjHm1+p+E9JWrRxoaMNtGirm5tbWrt2l5Z81fWYZUIVCLwWCJQmXweS9grJ61EoBIBIkANRxbUS8sAmOnfCxyjZnbAsJrqhjJ4lOsdKq24Ns1m9V+AkHB4dsQfVROVt0IAweCTsUtc7DBbrSOXVS2qrUqM3xd1AAE+Tpnkxc/r9FAJGvZIyZVBQyjvDCYL4BiqtgLuFXV7yoGj7iq/YJfDVb4HNED9F3Ah7i2UiJF+GvdeDhxDWRhOuQENOF/UaAzgaHhZ1J10rT/DijMXLmmxd6P3evrpT/4obdm0yfUXqb22OCM2EvEq4B8JxVaiWZ2JiqdQdWJqAMyJH6s17ZgrcEYqcq5JGIvsUAAa1Lj2XqHI9JECkBDfqPXodG+3XwGCo64lKZ6u0xkp0+U1GiOlu9zxnOOyaGLhfvHS5fSv776nOFFInoU0qWF/8ss/sRvmCmCPQvJOHg6lLserQeUpUGvwGGocwVuxbadbO8WOBZjdKgXiMdVAIUncotZeTkOUaYcAi6FW+U8AzqgFCYjloEBY/gOssjj+6sL5dKu/T7ULx8fG0/xicRwrHQvgKCMkLbycfsz9qiZiS0va1b0pPf/cc0pZCzUm8da4Ejg0xI+FWEDQcuio8+VVvAxvgPm5buTs/Hz69T//Y/rq3Nm0sLQop9yZBdKHG9IaFEsZJBF/FsQ48nK8Y8eOpeeff17qJhRXguI1K1JjfveN76Su9o5UjbGA6DNd1fBbKldS8qO+qGqO2kQpDHkEvOl/DQ2CjXPzMzo+aZc29fG4UswBdgCBGoO2KDvBoKpB4VjamLCCl3OXaj+mKkEMFFPUS0PNB3xYyinHTjteySpsb0oANAAwPu+K/j/KKhA75psoN0AdNY9LQ65QS5YrUFFtKW00m5bw/4AUIBwLeWLW0tZqdWd9Q+k+gY6CgWGUkPsu8JF+y3Fac+kG+pL7nMc7f7e5kOcK1XBrJNXW1xj1Xd3v3bes0rTCT8rmvKnEvxNDQAqgC8daTFBIRUadyHUAOejbDS1tOg4qMWDZ5599pjp//BuggngDsICN1ExEMccPY0lwtK1VCjHXRK0WHDEQmy2B8ZjfaWeeMzK7qK2RqjBKHnB8rgmgAmTp3tyt9G7AJOqzl196Mc1O2dwJ5SLfI7UVqMJ3UP4CGvk90Ao1LNfR0dmRHtx/oGvh2gE5pIpzHRx7oK9fabccI6BcpCwPDI0KUNEGgCSUlsSI4x458mR6+uljigsxYlOGmoH8oCzr6lorZTHQ7P/77/9dEPrAwQNSOG5c59p5w8MjqsdKWwPwMPcB/nF8uYZTF7q+TvCP0hVTqg3Zms1ZOvT8IvW5taUl3egbEDBD2UfqbveWLVJz0jeAU9w/94jjsucj1zIcu39fzzrGKnMxMeUcvdevC7B3dXSmzo4OqReZ++7cuZv2798n6Hj6MzuX07dRwx44sF+wFoMUoDL949y5s2oXYsicz2cjZd1GT4zbJfV/FJ2oBFHSYgbEOdj0On/hgkDg8WNPpedOPieHZdqfuYhzCDAPDqTtO7eqNiFjgrqiKFqBxNt37EyXeq7pfqkdSWyBu5cuXkpt7ahzMbGZl+rXQHclbd++TcCPMQRQx+RlcGhQccONnX8fvjuqzVaeAwBLSg7QFjiB0y58Ty7hOFI/fKj/V+3OelLpuxQL1y29K+Uh421xZi7NP5xUm/Fc2LFju2Lv9xjitSD1J+MLMMu5mRtQuTat6hDk5PeAeNr5u9/9rsD1qqZWgT/Xy62RKpd5GFOdpHqkda7ZyHNaAnRn5NTXUFqiqMsbG2vl7yjFu6aNv/zO6M3kSKeOd5h4dnNsnvHMp+1rdlbW/I+80VT+UolAJQLfVgQqk8+3FenKeSoRqETgdyJw49rFlSoK8qXlNPu/AI5yHs6LSh1kxaAlFoXxksiL19yS1WZhclEOTfzy9vsbIhb/fCcUh5GCzbcC+Nid1k6FUUcuUp554S+csAuDDF+Hd965jqjRGFfjRbHTQFm0RLp1qAf5zjcpHBWOrKqL74f6MsBQxEdwotogKmoRBiiNRXnE2aDNKr6IR/m1RjxcX9FKzvIalVpsLS+liz296e69u1I4vvLiS+ngvv2qnYRqAoUjebEBHDmmYEpWkMZCwddv5aBesEmNLVM4+r784k2MFuVUbmgmsJChEws91y1z8X7V1yv7iXQrjuP4u824P4CeFovhIplhV6gmy+vUsQgM0x/OHe7i3JfgKerDlNK13uvpn/71HS04Dz3xhBQ2LNB+8YtfaKHXUGdnXoEVqflcrxFVHTUcXc/RKa/Rv1jMCNLm2o6q85aNTgpomp0rc6p2SSXHSdQ3nc7/6NhxfPk3wcgM7dT2WR0DSBseHUk3+vvSjb5bgo4jo3ck9nu0nxfA0TDQafhANRZ9LOD3HziQnti9S6ChvsE1LG1q5M9SHxFlm8CyCuX7umLBZfdu4Cvpf64dKDd69SPHdGpmJv36n/4hffHVGUHBGfpGdY2UOTjtjgyPSI0UhgBLM3MycwA4ssD84ssv5b7KIriurkppoD/50Y/Tru07lFatfk4au9LpM3DUn2Xu41l96QVmpIAbwtPNF7LBCSmB0R4Bz/UdGQdZ3ad7l4Ka8WIlnhWPBm5aeDY2llzSqRfY03NVi3RUhyht5qSgsxkEvZ/+HqUeDIol6S7VolT9RsbZSkr1NXVScJESC4yiliCKKuA5ECbmNIBilBfgu01tLfp7zCmheGbcNNeRPu7rL1eMq9vwX67JCSjRnEXdMlLFl9igiPqenlfj+LGZQj8HKJDC7XFe1K2N+dDzqzeDAq7GGCAuAIW+vlslxeTVq9cELwDWwHbMMqixuFRVo76EenLXzl1yCMZ1GcgFHEH5CLREPcc1Uf+O8ZSAyfVWtlIPEWUusJESA3YYnlL/BG5Sd9BpwwYQ/D8wBtjAJplSiFOS4zr3gOkJ8AVww3U8fPhAAKqpoS4dPXJE4BAIynGeePJJtQH3c+XylXTx0kXVDaSGHR0FaIUZESo/gCsqdsYu8AxgNT56R8o7FHe0HH2Me0KJubhcJcMRHLMZ/yjrALN87sQzT6d9+/bo/khDZlOmr78/Xbl8WQq43bv3pZdefFH952/+9m/VHi88/0Lat29vWt3ZluvfzgsMcf2AUn7OXbqo+JK6PDg4qI4C7AJ4rl1l12HPJThPz5a+d3f8oT4LgOL3QEPSjYFx1LjkWDFnEANiDqDcuHmT6jyiigP6kZILGASINtTVpUMHDjo1fHLSKf24f7e0pNb29nS191r65NNP9J2DBw4IBANeaQtSdp02W2yIGZhZfaw6fqorzAaAQXsnpjiNOGg7NZ4+gCELDt/Eac+u3Wlr9xbdB88O2pZzAP9GRqhzuEolAUi/53oxl+GcQMw+3L7nSEdf0PWvWtWpEgDUyOS+UKhSS5GsB4Dt7j27Nd/znGIeJYWfOYn5gzZkDvni/FltZh08eEg1NelHzI8ue7CseNJXuYZQ+rJpRP+m4DPwl5I8xPrJJ55M+/bvS7UMrfklQVfGENdgV/KW0rOfsUPdTmLG72gvQPB01aLe+0j5p0wCbf+d73wn7d23L7VWufwC1wIEp9YkfXrTps1p8sFY2syGa703YThGvNtSN5TnWGxwfB046k0kZ7jEO5c2iHLWTwBHBjj/HtkAjHfmfTnTb9pfWfP//tf/ym8qEahE4N8xApXJ598xuJVDVyJQicD/OgJXr55dqVWK2orSFb24Np2gDp/cW/OikRfLYlEOdEIFZ9pmMwy7PWOBwiLZL+FWrZV+4jtlSscQcQVgKd/h5kWz9CKXDMYMmLJKq2TEEko8p/GVwxUW1E7tLhauAW5KwCtDgYCOhlVl9XvQ++XFjxVtVkKGkjAW45HeGApEYEABA1HmlANHK8UC5gXADcBZDpvK/41zRdzLF+7lcYnYE4dLV506x0v/syefTU8dOVpS66lGXdThA2bIxIbrLMxeAqbpvHlHX/Ubc0xDgRngTenExC8D4oAzkXJUAlLAqZyOr/Yqq53pmoL+vRYEOJvOTAsaAXdCKegUJqfR0+5KwQW+5DqNVrHaJCRSqQMS8uf1G7fS2+/+Ri6zFLa/cP681F1v/fyt1NhYn5rqnYYbrs6xqAQeNFSj6CxzodRASVJPyFE7KxeV9qrVjVW1RYp9OE7nWOdapKo9hoJQKV9OK/dPURvUKjHXP/X4ymZJXkWlyZlp1aL76OPTWsROL1gVpnbNtS+j9iIxxMl07do1Ag0Yb6BCAczUypzH8XNbLev7qoG1YjAac4JTxkNtyjVR4xHobbgn8AykVv+1MgTgSJ3JDz78rdNSp6fTYlWVUvdQ1wAQADEs6lGkgsRIJURRRT0v0ut+/T9+rfTTmtoqARYUjs88fdwp78SFaYw+nhWO3IuAbt4yEdArqWcNBAQM1X8L9+ii1IKd5+PlLQBbwOQwPtJJs8q1mG8AlFUyfOAaUCZdu3rVfTeXeaiqr9UCnPZhgR71CwGV/Bt/8m/0q1L6cmNjaqqtT4119aqVRv9AjYYSkcW1x5LbjXuL+pNKc66r05wd44frYOEtaK7B4vmbtgTUo5AS8JOiGWUpdRmpL2kjlUirnid9MZs5xYZDzCFRAoMgPrLhIuW5NzWibmUoiYBm9IGAmowPYgBAkZsz7rWNjWl0ZFT/fuPmDYFGNhP4e019Qxq4PSBlG4CHFgYqvf/BB2n8wX3FkngDI6m1eL33umLY1mFoR+qu4FVzk9xzAUqoCwELXCtje9WqLqnXUN9xj9T8w+gDoEzsQp05PTGVGurqBXQAKUqXnp3Lqdor6fhTR9Ou3bsFKahTR1xPHD+hOeXKlZ505swZqQZpM0AWg55+UVVTrWMAUKUarKsTCGJMoxo888WXUmoCMG/331aqOGC/pb0jnT/v2pCMIdJPh0eGtQFx4MC+tGnjBsFJ4Nbbb7+tc1AHcPWatWnL1m1p3959mieuXrsmIMn3gWGNucYlYwywRPvTPwFil64ALJsEwqJeH8pB6h7WVlfpGvv7+qRkU13fXOuzvqFZLuvcL9cLvCM+pz86nW4P3lZf5TlGWvCGjRukjEb9x0aS3KxH7wjs0m7AeWJFOn5bS0t64tAT+izQFjDbe61X8+nDmSlBNhR1xBx1IcCWeo20rTYwlxYFYOkfAHTiw++Bbtwv0BSVsPp+7t98lpqFfJbHB87lcuRuaU2zAEAU37MzipPGGZsLKu+wousELNOHP/zwQylSUcq2tnXoucCmGOCdGozUdwzwzHzK/3uzxJsgQOA9u3fruYMaFtWiywW0CfxeudYjJTH1QOVwPTcnYMqGEz88K3AhB4jeH7+vOQeY17mqQ9d78+ZNnQ/wDjjHUXv64USqXbKxFipN4sy4Wrd2rY1qZFSY56VsmsV9XbhwMQ2PoT7drzh88smnAv3f+94fCJ43VdmAizmUewVA06cZAwtsKKxbq/7h2sw2UxM0ZK7Om5naMM5Gb37f4v3PzwS9M/Kor662S/jcnMalMityCrXqJjNXKdsnb8LU1aWNW49U1vyVRVklApUIPJYIVCafxxL2ykkrEahEgAhcvvblCmoUEA412RbnF2S2wFp5AbiQQaLFgY+CxVCUeRFl4CgFk4xWDHi8wCyAI8fMwjS9tFlpZNWOweOj9fxCJRWqyFBQBWQJ6KfjqPi3F6wB67RozumurgFWGIpwtqi5Z9VQYQpTUmJmQ5gAnFbIGabGTnhce9Tfi1jEuQOgRtqv2ZNhpsBgPAVyXbt4iQ+1ldNv/Z+v3ynj5sEGJPx7wMs4boCy67dup0uXLysVjxf9F154oWQykpadmhm1h0J1aThnl25eyg39DHrlIC2QkxWhVVVSjgRUirRqtV11jdI8uQcWW0rF/fpTT/ft/qPzE+OSUYtraXLs6fnZErANhZfrPdqMpVQ3KYPRzDAzhMRB3GDSP3Z57rl6TS7VpDK+8sor6exXX2lxiMKxo6MtNdYZcLs/lF94VarKNc9y9rSOHy69AZH5hhSWuTZjQPkCzrFgezQgSsUH/i/Mq9C9vps/Ey7XAXhKaVzET34sVrmy+GUhivrjb//+79NU3iyIWoHuN4a6rXUNaeu2bem5Z59TTS5S5WLxVD0/V1LvhHo2Zs4wn+FY4bJdglRVpBXO5z5h1YhhJHNLVcLuh8+iWgWefKW4z1mtVYOJxMG0afMmuZCSfooKiBpl1LpDcQMYJWWUReVf/7e/Vj0v0vhRMgEb//A73/MCMpcasCFNYSjkseJNBfWTbMYTZQti7vI8Y2Miq1xRhs1qsRpSbTuqM9dxnMJ0KTYGVO8zw+SIPxsRHGtkeNjGOFnRK4DX3KDYcb2R8sz/G2QblDImXb8x4EV1qiGNW5AQgGplWMxFAaRjgyLmJG+wRMmJbDQDNK/D1MQbN0qzz32bdi7fQLETuYFjzLnRt+L5ADQx4HU/B2p4E8PPgtgIiD7iOc5qYsw/iDefBbiolEY2uGL8hvoNIFNdW5dmllAfz2iuw82ZawFMoboDwKHg4picE3UUYJA6oEN3RqQC41pJAcUlF/UaCivUh/Q/+iG/57yhzlb/IA25rU0gBqOQnTt2KmW4oaVJ6vGRkVEBF64F4w4MbRZmZtO6zq504vhxtfX7H7yvMbdm9Zq0qgv1m2v7UUcW+MWYtFptVbp587bmSFyWOS5GHMBMNgnWblivsUR7kCLNvAi8oj7tzq3b0pdffJG2bN0qCEk5AuKBorOhqUkqPgDn9h07pLYDbKJE37RhY2oElAn2twvwAnGYowFcbZ3tgoMPHjzMdZ0Nu/jsXK6jCLQC/JHGG32X+HJufgTIp6eV6ksNy8Ympw+jXqZkAu1FTIGYbW2daXXXap0foMS4AGLiUj4wPJQwOgIkEu9du3ZnA6K6NDUxlZpRF1dXl2qDEnOgMTUmgUbPnHhGNR/pg/Qhqaep98t8Wl8vsx/mHM7Jd6WAjeufmZaDNWnytBNgE5DM/9N2tBnqSjZPALJr16xR/HDNfv/999P4/XHF0KDYZlJFtkW9+iDtAswkNZnj0X9Rg3919qw+u2/ffqn5cL6O2oz0hdu3B9RvXWNxRupX7mvNmtW6D/oRzxruEUUhI1VAEcUytUtVW5V3OqdG009I944sBhSTOJpzTWPjYzm+VjWHiVu4zG/fvkOp5rxrksJMv2BuxfCIuQYlopzRVxZT95ZuzRujd0ZtTLa0lL4886WUnNS4pI/TpwGc3/vu99LWbVtTWlgWLCZGzK3EkRgpBX9mJrXLYMbu9uWZBzWJGprlJRxshKc5MGdJcJ2uIW0ncs0Hy0sygpJyPYPMUEDOzc+m5ZV5xZDfbdr2dGXNX1l6VSJQicBjiUBl8nksYa+ctBKBSgSIwL8VOAYU8cI81yPLrsNapJdgZAGOvgk4zmLuUeb8LKFcCaQ9CnVCbRiqGC06y9yCrRKwyqYcan69ZeP47OQrDTXDloBqAQ7je1FbMBbQVv6QNuvakSx8vdAvahCycA6oxPkMSql7WKTGGjgaYIRC0amLBXEMBUyAvQBrfC/UZAEcI7U1rt+12YoUxoAJ/YMjWnDcvHVTKaevv/GGUh7lmAtscBW7EggmRrHzb9DmVNFID/8m4Ii6QimaAitAiQLShcKVhY3NUAx59CKf6xjKKTi7M4eCNKAvf6oG1rKNghwL14Bksa7+lJVkHBPlSsDLSBP194o0by8W5tOVnmvpnffeF1h444035MTL4vOtt36Rtm7tTjUpm47kaw7YoQXFHEX3nYZanM8pzyxISZHlxyYwTinOHy5MjpQiXaYAzun5Ac1DGVdSXuSUX9cctNlPFpumZaV3c49WnfBdwMD/+xf/NQ3ktGS5LaeVktEFqreGmlqlMu7LJgVK6WxuVu3RuhXUHIbdcS9hoGOVr+83UvDLxx7xVc1CjINyLUHVF6RPSVVt9aBVYqSmTmsRC3BEvYNC8/RHH+kenn32WYHyloYm9S+l6qO6XF5KH546JdXV1MKcFFk4vP7Rj36cmurqU21VjnleSHKe8lIP6hdLSwJ5MsCS4RXusfWObd4C8VzgzRD6V4wf2kH1PWUg4nR992u3gecCL9LLSz6EwonvGHo61RzwuJSHB+otQI6Ua7k9mX9CuRZqY6nQUWNSs7I0PmxYFOpkKWGzujTmZcYitxXwWyrhhcVscFSj+xRsLdvgCDUr35Mza5anM7YLgOhUcvcXg/2YD6J2qVLypS6yEsgwg/a0eY8UtcuUtbBTtU0zshEV8DqXMJDqVuZUNWns/oN05cbNNDQ4qL6zYf0GmcYABag5B0iZnpoSLGCDBIDzzDPP6HOnP/9USmCOBbwEEqFcArSEognwicoyrhkVFp9FRck5uFcgOCm3jMPRsbvp7tiYa8WtrKT1GzYIQHG/LQ2NqaO5VdCJ+/7o9GkpHTkeGwX3xu9IOUc/RKFG2iugnc/OzrotmV8YGygAmb+k4lvdJcUY35EyMNlBGtB54qnj6Rbwjk2G1lZBplDPoogmPtwfKadsQADwzl84n5obm1Jbc4uUbqi/AZyTU5Nqf8ogoCqVGgxVYWOD+jtQjnqR84DHjg7BHs5FGjJtgOEN9wb05Z4AoABHFIGHZTKyLMDLPaBO43OY+DA33b0zLsMd+j/p5sSXa7t44UK6eOVympmzoQ/XQ33CrVu2Op23oTHt3bVb6ddSzE9PCU6zyXTu/HnBOO6de6E94z/adWBkyCo4TLtwcm5sEBjjmuUunlPyUQdyvwBFIPCtW306B8o70vBRo5JGzWe4bmJC3cHz5zEMWnTNQgAcNWOZgxvqpZpkLqC/UTMThR6lAsbGxwXHAc3AWQAnvwN+oTQk/lJCK713TuDNKlGXf1ApA5TRTU0a55wfpSVAkh89z/NGXmzUMi6B4KSUc98oIwF39D3Umoxz/i1KB9BHAYkyPqqr03cwowFuLs7Pq034PnVMKftCPwZmstlUW1ulfkOfvHXzpp4TpEhzb7t270oH9h/Q3Pjee+9JIfuH3/9+euLQIcF8NrFof66bFGzMmTAam3qAsdOSVM60N/cY8VhZWhBwpF9qM445LW/0RpkZbV6rfi8bD34OMWfwbgl0jSwOb645A2FxaTbXw06pe8eJypq//CWh8v+VCFQi8K1FoDL5fGuhrpyoEoFKBL4egX8rcLQizwtoO7saqkUaYQCSqHf3+xSO0zg9Zsfe8jqLhnWPAkcv3r3IDyDlFzzqI83r/OEgbFgQZgJWG8VPQDxSwjiP4Ui11ArlCscwurDSBphlBVHARI4nmJRNGOJ6yz8T8KBQdBnWhPKMYwSwsXKugG/+jEGdUoPLFKKxEDf4MOwMFZ3AJy/XAo7hCl7Uyrw9NCqFD06VpNP94PvfL1KKatSohnGqT7SiRU7AnICZUiZmQPhNwNHpwgGlDBlCsRrqLxlNyE26zGxG6b2xuKnWIh+YEFBIkBPYW1uTFnJ9vIhFtG+YYISbdQABp0QV6s+AHKFS5Z6u9vamd37zvhYyAEccPym2/4tfvJW6uzcnVA9FXUwhFPU7LWhVX9KQz4vRGrty5zR5Ayh/NhYnJUVFbmels+bYqn+pLqPbmB/S8AScMvT1Ioo05hUt1OJeUHiEM3gsdiIun3z6Wfrtx5+ke/fGdO0sWo8dO6p0OYwcRodHpHRCpQWIYPHOQg8Asra9LTXW1wtuWu3iOqZWtmXVaHawVzqtlM0AVteV5BqZK+zemtPP6btZ0WcY5bGvdiOWWvwuSKH2ySefqE//5Cc/0YKxZtEwXA7gGZ6y2P7L//qXqXeoX3Bi88ZN6Y//w0/TmlVdqZqNAPqYygWgTvSYjjTqOG9sSqhsQgZdfEY/zofX/wLGOIZSjkvg3LCQuLB45d65foHW3AcYT9qkyFA+jEcU09xHdALVXPDco4UsSqpslhIKQaU8Z7W21Mf58qy2cx3EMGKJTYqA3ZojMryM3QnP61Yul49x0kxjc4l/D7W55ykrcwF+XA9zaagolTpfnuaflYz0Gdo3NiW8WQT490ZCnCOU2zFmYr4NZaHro2HKUefSHTUo1hbSmbNn0/unPxacod/t3LFDfZgUTv6NzYQeXM1nZxVfYkM67VPHjqW7D+6n2/39As+Ab4AdY4HzPHzwMA0ODemeADzAJL6PClJO9xcvyiGZccoYorYjz6U5NjSuXFEa7FPHnlL/RXGsuncLi2nqAbUXXWcO0IIKS3UYHz5I69avEYwEjEhhN2s3X5TY/bcG1C44ThN7ABVqNFKI79wfU0wZ25TQIGWaNFXaa+Pa9YoLzwKgKFCRGANPbvb3p3tZmSYn5vUblMpLKi59vaWpWfFgfAFWKEEBVJLKcVVnac7jfpjTqKuIQnB2ckqpuKEoA6IBehiz4b7NcRlL8S6B+q6u3un7/BuOxvyeTRFg1p3RMSkX6fjAp4Bel6ktOTig9uV71BLs7t4il2Q2pqiJ2II5UUqKOaUMiB9gE6UcqfOaM5eX9XegIOnegLmh4WFdN7Hl7/Qrrp8+iGoz+izH5dz0K9SDtA2u6QAp+j3x5xnId/kPUEYcUeIxboB9zCH0eUAxkJD7i/mKf+eaOAfXsXPnDrUnMJNnF/AQKItBjNR3i0sCdZpvqquVKk3av9V4VXqPAgK6zASGVI4d18n7klOzSe32uwXtyHdJEwdses6oUjkOxgnPBGKNupA40hb8EDuOzSYUMJ92eXj/QWrKsFKmP3x+ZkbPUN4DWtuaVH82TIdQMpKWz/kZSyefPalzfvbZZ9pg4Jn20osvpcXZeSlfbcK1oLEF1CXei3NzLgmxvKzxxPhAMSq16vxsWlycVyYGKlfmXo2PpUVBU/qxakPmzT6emW3t7TZBS0kqZPp+aR6X2lwoV/fNtWzZ+UxlzR8vbpU/KxGoROBbjUBl8vlWw105WSUClQiUR/OcjKcAACAASURBVOCbgOMydXlwvmUhqgWlgYBSUnO9m0i3k8opLyQLKOUaXP6OJHSGTyxUgQ25fhuL4FDRhJqxXCVTnmoaCrsoUh4LealHOP+CU4O19s51HeM+AxixSLdhiUEQC16Ow3XE4teKH6ttuDabQTj1M9RRXgCHKU4oNAuVmtMW/SJeUjRmVWX5fZYDunKoGTvzLBg4VyglA/BGzbNyCBxKxFjsh+KMP++MPVCtuN7e60qZ/cEPflBScKHgW5HyL9R/BiMRm7heqw5z+qkMYIp0VdpMgLLMNCReukvoLFORqGUYyjgWFgFqXIuxcDQ2/DCwlbOwXt7dPuE6zbWGsjPqfdInXdfMP+WKRymxBMhI81xK/bcH0q//8Z+04ENBh2KGBeCvfvUrLfirsqrSsRcRsiM2yp5kpVWAHvomfw+DEwMU96XCVdcwxos315CiX0k5lutGCXRlZRjnUnqzoLvTN/kz6p6W1KAoUXL/Lwd4XAOL2A8/+kQuq3weGEH6uFRFM9Pp4uXLSsNk4ckiCyUNKqBNGzelp5886PTFMOrBVZjxk1NpA85znlD/MGcQQ+6BhSsLTX/f7TmPa2eDa14xrqyiy+0IDKur1SIZ2Eg9uH379qU3vvNGamtpTS3V9YI8YbwUtdHeeefd9C8fOS11/dp16fvf+4N0cO9+pRg79duwK0BZqKJL9ShzCYiAHnnV6PqguaagvkM75ONZAVRsGNDu/ITyOdTXoXwuqXNRw2V1dPQpKWpQxc7OCEa51ptTtAWTF+yqjtrH6fSuzxdziFTbUpLasIaFf5gW+NiGw04Jdk2xuC6VZ1heUbuqh2fFjvpRuKpLyRlp8XmDAjVi3iTieL73MN0qKwHBOCjV94z6Z7GRwwYWkNefRzkmFdGCa4NqTGXIzvHpn4xfx7pKMZFyamoq3ezrT+d7elSDTrXsWloEdzhGe1tbunTpchoaGnT9TMZ/VkcSu7ZVnVZXNWFeg8K1Qf8PVKHfolR7cP++6yHu3SvFWn//bUEe2uNnP/2p6goCFFFKAgg5D6mdxBFI1Nm5Su2r+opz82nz+o0af6Tt8lmUalJJbtiQnnjygOYIwFxff5/OxXzkeocP0rat2xKGQygwUf9xrxi5XLhyKRtmJMEs3LaphTo0PJSGbg8KHnKcH7z5puIGrFIpg6nJ9ODhA8Etzgm8JIUZmLYwN5+as7IYOIgKkPEtk5GlxTQxPam51HOtnYqpr4eScXhgUH1Lys0GG7GQDjswOKA2oB2Za6gNiAkMTtsAwI0b10olyfcAfwBAHKSpywlwBOTR5lyP0+BXCzLdGx8XsAcujY+PqUzEho0b08DAbW2s3O7r13eBSChIgU0qF0KbNzdqfNEGKFE5Lv2GFHTSf1XrcQ4otSSVH6ZE1AIFrDp9977UnwBp7on6sjxXqMsI9L1/f1wKTo4PuKWeIWnUqk+bywhEiYFwueZzzMvq53ke4N54HpEa/MKLL2Rl9rKeXRjEAClpBzYBWlpa0+DAgMY7MJR7Is60PfUxSX9mA4U5mPkK2Mk8RMwZ2xjFAPVCAR51ZEPpz/wOhKdNOb7rrS5LbRnPNb7Df6gnmZNQQgIdO9raU/fGTYL0GBQRM86LSr2v/1aanHxQcoonxtTzJQbMY8QYdTL9/5OPP1ZMjxw9knbv2p06Ww1yGZvEnY1DfugfjbVOi+f9ZfWa1Wr/2CBYXpxPs9Puc8Q9NoiYh4CLKEW94V5k2nD/8eyiL9J/4h3G72RMiiiSvTGzfvPRypq/sgSrRKASgccSgcrk81jCXjlpJQKVCBCBcuC4ODevF+tlFp4Aj+pQsBhGOb3QBbZ5YZPSKS+cS4YyoWLJaYblSkN9p8bpsfy73IJzTSygkWqdZaUDi2TVMcupyQFpWAByFTZVqBUc4TsBQGPRW7RuAQYD5AUYLVL4wv03THH890ijNigIVY/VQECfUEDFwvjrPUrKrgWApmGVlEqCTdntMMfPiw2DCxQ1qGMERxcWXDstp8rysq6X4BzzQn1oU5NQlbqm47KOpUXrvfF08cKl1NNzRYukH775pl6qBWap4ZgBVqgjOTcv4iwc3K5OkebFnHtVTSYW/3KNdXq91VxW+cVC/pG2V3rno3FlIVpek437L5n4ZAfJKL4uIFeHu7RraUWbB1wL5WecQ/XaiF9Oj4sU7DCUoW1wXR4YGkr/8q/vaMH43PPPp0sXLxo4/qf/pOL11SuG7QFywy2YPoirZTlwcmoqEAT053EiMJ1Th4tSBOEG7Np/rllps5WoA0iAFVOUu8AkxkVO3aavCH4D9BpJ8bRhwUp2AY7+FPHn75cvXVPNNqDKlq1b0uuvvS43UvrB1Oxs+uLLL5SGRhxCfcPC9NgBaoK16xxRw4tYa2GZwZQVjXavlrMzNT1Z1NNWQDHgbH2D2gPIUAWoq3MNUj7LGEbZojbiWGlZhhZcL26+r7/2mgCGlE/z9Ov5PP8Y8nMdpIP+n3/150pxXNXekZ5/9rn03ImTUmcCQlFLFQrMArZxfuAd4JHfcw2AgKiBGMo7uZfm+6T/RT/g/uKHvhz1VmksoF+oW6PeZWwMcM8h9I06cByLRW1Vhjcan/Qd+n4G17FZolTuPKY0blA2YqLCveQFcYDG2MyQ0pgPs5mkNGYUhob8US9WafA4iye3sdzedX6rVgW/tcGzoLEYdTBL4DkXNOVeiIdSD0uO4J5fOScxjuvguKGA5d9jTvFGlVOvOWcAUMCVAakBb4DVweHh9NHnXwi+HT9xQuMDRRTpsoxpIAT9jLZgHjxy5IhKTNy4eTN9deFcGh4alvEFYAnoBkDAoIgxQgowCjrgE1CHWKqWZ05PpmYgfRBzLv4NReXs1LTGLao+lIr8CZQJ9Trwks8Cl1CAEUOUXkePHkl1ddUCb9TmQ8nIvzNuMVSZeDgtgMNY5RpoU1LGv/j88zQ++VCGJpzj/vi4ahuuXbtO7c31MNdQC/Wpp57SdxWP5eU0ODKssUac+LfNmzcJCjFHTjx4mKYmJmyWsnq1ACcbAhyrpa013RkbUy1S+jvjnM/t27tXbXOrF0hUr80LxhQp4GFMw3m2b9uWnjx8WKCIORMICKhbs3aV07JzrTziBmCkNuH8nFObiWk8i4kjx2tubUmdXV2ah/jO0aPHpD794Le/Tee++io1Nxgio/THKIsyI8wZ7V2r0mKVMzf4e7wjMHaee+7Z1L1hoyCa60lWK42e+ZFSD/39feny5StpdHREwBHlHJCTDR76HPMFCjtA27VrvSrHQCozcwr9DBUg98qcACDcgBvz/LzmasDmnbt3BHcD8tFP6JPAeVyjd+3aqecz8Jo5Fmgc7wp8jvbgOoCuXAttyrsFY534co9cG/2ANGWUfPQNrok5QP1ketrGKStJY5frF2Crd21JfgCqtAfXHSnVMtTCmEqKbCvdrWyt07OhtblFkJGNRx5+gGP6HccaG7+TVnWu0nikT4yMjqouKPe4cdOmtG3rVvVD1LbU9gRCajNmZlabfNwb7ci4i1TveoD76jWaemkHvUNVA2/b0srygkwTgadsGHCdVnq6liNxATzGuw6lC/R71MzUW8UNPhsbxeZMUrXihVJt39Ubnqis+StLr0oEKhF4LBGoTD6PJeyVk1YiUInA14Hj/MxcWmIXVwrHqrRci6usFY6qwRUL2yUWnpE66pqBqg+WFV0CZRk4ClGihMnGCqkGOOLUZ6eJWhkRC/sAi6EwtBLRaakBKQFpkVbrRXORzsuxyiFQKBGLFD+3eyx8yw1rSrBAjr++pkgfZYHJCzfQVG6sOaU8jsUCMH6synN6tGr3AR5yYfkAdiXH4GXDukK9aMhX1DEs4KSuWepN16w0vGAhbjOZgLNFqqKvc/jumBY6LFB5Cf/xj36kl2OlMqesrMv3a+WXDUVCPVWkBYcy1Gop3GujJpuVp4ZzUh8BMcJMI2tPQ90YsbPro88VSrKoCVc+Ovm83GmrkhZKrntpJZlhic2AIi3fdS9RQVGvrzxl3WmhkSrPYmpgcCi999tTUrS8+OKLWlBSw/HnP/+56r8tL4TxSaSJul8I/CqlGhhZk4GgU2uD6kQKMu0f1xRwJ1S3AU7LU+SjliVjTArA7N5d7prpBSPqLattIxWZuDBeo+aj/r60nK71XFc9RL6HIcvJZ04KIHM9U4vzumeAY8/Vq4ovUAFl4YEd250WXUr9tZmHa3YamEaMDcMCztsMin7CZ7kXFvgsrpVEn80EAp6zoCa9jba+P/FQqahcD2mm3/3ed2WeooX6XHbwzmNR84QWzvPpL/7x7+To29nWnp48+ET67utvpLbmZm8elNW8JDbUFgsjGM85To0nptyv6y1aTev5yfMP7eF6hQDlIhW4NO/k1OqofVio8/yqx99ZlKoOWMmAymo/2lJz5WKeN3KKfqTw8f1QLlv1vCAIy4/6+8qyFGcs8u1i7o0MjZ9cXzLmZeCE1dOeP2Pcx9zGMUNFGbUWo06hNjdkIkMdOECINxI8F7oGZmwclStKuQbHwHU9Y+70nOh6kgEuy0tNRLw5P/dJP9C8lxWQTi+dSV9+dTadu3xFpieUBGBOPnf2rOrr0Z8AMUBInKMZA3v37E29vdcEcybnpmXuEjAR8xcMOABv9AtqCeKCjMmJ5zqMI+YF420gs6zUTrn1btwgRSQGJfv37lOKK9d4/sIFwRvgBmmtqB+BM8BR+vm9u3f1vMF0ZHl5QaBJZkjLy4JbzJUN9Y2po71LSrvx+/cFXACdgBCgDKnhKAFRxZGeDajkGgFkfddv6FikO1MDcf26dZo3BPYWFgSrZ2dmBAgZI0Al3H9RON67c1egCgWir/WeNjlQpc0vLQoQ0TfZaCDdFoWu/j45pZp8pNCSoo1SDXgFlMP0htgce+opgSZ+x73IcXwd94ij9KiAkhzq9RytSvV1TfnaWgSUAY30BwBu99Yt6c49O0nToZTiOzuXeq/36j7WdK3W54BTjCHg2c1bt1JVbU16MDulPkA/KZWPWUnp+NNPpzUdnaoF2Nd3S4pEqyq70ubN3WlkZFhmMYwpnim0Ff9+6RKbV65VSb+mH9PeBlgG6bEJgzkKKlbug/hS1oL5gH7ERiFTJu0CnJOBUGurYghMI62czxIbTGmYKwHNKGqJJSD0+vUbmpvDNIb7RtmJURLKQ+pcEmeujXsnBqGIZJzy75ybcwk6Kq26PSsaXUrCSkArhxnPUSqhVGc4lyCh/3Ev1G9sYkMoK7UZI/QN6gezEbB6TafmCPohoJqaokBm3MZ5BsV8RD8hrl2ru1S6YLCvX+9fSvMmHb2mRvHkz4baOsFvACeqWe6DvmcgP5EaGwxQOR5tRmo6AJ/ZO+bIUOzT72hTjhHgnniHCpP3H2/6+TnBfxXgWP5mV/n/SgQqEfg2I1ABjt9mtCvnqkSgEoFHItBz7csV1AJgLAq8s3Chpp+Ao+BBrkGY6/O5zh819ZyOHIt1LbBRc8nd2PXV9IJWMk5wbTdqtzkl1GQmXuwDCAaIc80xp18HYOPCeUnX4pk01ZIjbE6lLpfUld1lpCBzMoMY18ELsOZr8Y/VNfq/R9xTnRbrf3ONNFKH/D3+CHhTLKKzWk1qMANYg4ziPFZAkmLUXEqbtqrQ4M4pk4XDcbzwOlZOQw0wuLTklOdQ+BUwcikNjtyRyodUMtLmfvyjH+tFWopGOSBH3UerNw12XXcwUq0DgGoB0NAg5VhJuUfdx6zOCldKueVmEGdwWzhtKx1bKdiFgY8AQlbWBnyOvGHABkB7KQVsorah64KFIUMCgGTQSJ+RCq5MWRgKwqifKUi3uJhu9fWld997P925eze9+uqrqb+vP13puZL+4x//sQrNA2QNrQ1uBBqzkjChZFzh3l1kPsaG0ndzempJ9bgUZQYMr8p/VGcvp7nahMQu5JxLBiU4GmeQFfX2+AfUswHEOSc1HAO+e5FrkEU7XrxwWYpBjvv88y+oBpbqUQFrlhbS1OSUatGdPXdWC7k9u/cIyqxb1WnVquqeWuNcGpv0X0Ek920p67ISEIWLlDNNTVJ/aCGW6xtiGDO/6NRe1w5k8chnGmXuMDp2L3106pQWvM8/93w6fPhJzU+K5axVbeq72RGUccQC8sveK+mv/+qvBKS2b9ma3vzD7ys9lfbxpglQ3rAq4JVgblYKMprpgwbi9C3XaYxacuHEHWOvKJkQY9rgUkAsK7W9IeDNAO6V74YRCgvyAGyl1HkWplI4FjVYnWZZzFucjbaLBW/EI9FOcZ+ATdX4zOqaAPRcQ5WdtrlPQEWk9ZcDxYhT1HWk/e16XxhIlV+joaPNcwgCaqACUnv8xLxGH5HqMZe/4PoFKHP9zHIFOJ9FxUsKsg27XMIjVNUexwsa7598/nkam5pKx44eVfte6+2VMcoTTzwhAAeMdv80kLXjcZsAEc86NmQAXHTzgwcOCnwALFAtMheT0snvUT7Tvvw/fVdpoM029gBsxDyxZ8fOtGvHDgFxxtcHH3ygNuMzmG6gMJ54OGFDmLY2gTHmNRScqcrp1IxJ2gqFHIYrgJDOji6ljKPCAvCROsw9oQ689/B+Grs3pucmxhyhnKTfzU7N6DqpEcncwTn5HvfT2tEuWIWKLzb9Ar63NjcLRJJ6S9xQDAI7uVbgD67fpLZGbVmgK+nFUrHV1qb16zFMadb1AQiJB1CHZwD3JrWezHcmNO5I2Z5fmFWbAcUAWzzrcbDn2rpWrZGbMynuqsWJK3Vra9q5a1datbpLgIr5BFhH2jmf5V6oF2hFslXVKD83bdwoNR7u1sNjd9PkxIRBvIx+Us6kqE67t+9QzU76A0pBoCM1GunTmMCgwgNcjd27p3qCqA9d+sHlDHj2qu50dnrmOc98x/lQ1R469IRqPTKP0R/ZfEHtyAYYbt7cA+1E3U2p6+vqS6VjUH4SO9SVxAuFHu1EP2POpL0Bn8QIKMc1AZmZX63kbZHqE2AKCCdWpMPjDE0KuM5X36C6n6gMqXXK85R5jPMQa0FfZb043ThKsjCv+TltxaHflZyyTFvQP/ys8vuV3j+rqtLmTRtTW1tL3jhcUH+hvAb9P967KC+AERPzLRsCjMeTJ0+m7Vu26HPMWUBszgfQVfmM5ZW0a+cutTl9j/7btapLQHNuZip1drSX3k25Xmo5btywMc+/vj+yDrQ5xXsuCv26eh2L9HnGLn2df9d7tTJPXB+XuWLDlkpKdWUJVolAJQKPJwIV4Ph44l45ayUClQiklG72ns3oL0mBwMtUgDkWBqHE4gUrjEAilTcUgSVn0ewkGs59YcISKaNS21Rb4RKgMdR80RjlCkfV6EJFlA1R9BKn9DoLycJx2soYwzcDljAsMTj0gjYDz/xPofqJxbxVdl7IhnlKwDODvaJ+YZGabRVXuNCGgifSFA3pnG7KvzkV06ojQw+nP0YqeaQWhhrCi3u7fodCjsunLQxG/V2Ot7CQDVsydAME8YLNAmR84mH66KOPUm9vrxQ4r736mhQQih8qxVAQSpmwpAWhU5JZzC24KHpWe7FIwvkTxYpqIamRrbhkwR2Aurm+UeoRqftok2x0IUgc4CLXJDRcw4UW98cwWjGksFLKzuj0zVAtKq07g1FfG9cSSkengbvmaEqLK0synAmwwTWGSqH/dn9677e/lZropZdeUk0z1FC//OUv07atW1KzzDDcJ4DDoZilDeqSj8/ikn5ZOHoW6lMrv2zkEbCmSGe1Yi4McuL3VkFieFOlRY3NjmwEElBHUCMrjkOJGoqeuMaS63JK6cLlS6oVxyL0hRdflAoqTJno+yilWNyy6OX8Tz55WKl6DTWu6Rh92O7MRNJQNfp/aUzwb+rzNiyImlZ8L2rBklJN+m8oUgOaC37Oz6fzVy6lM198qVqMr730clrduSrVxkYB6s0ydVyMA8DsnfF76S/+4i8EP1BOUaeShbz66ZIViTacKTdXSqlmmfqTViGXrhEIybyDqlGqPVItZ9QuAI2oy1m2V6HjCmw0NeV0eAPhcrVjlD7QOMm1IDXnqE6pDVBsvOV+E87SsWinTZlP+XukcDs13ZsF5T82crHCleMH1BPAV38Cylt5Fdce9WsNmxp9nhwvXS9GRvM23gEoaWOKsZYNvmIjSSnSjMu62lxD1XEwjAOoh6ob1aaViyWQLeMrT90s8AVoZXazkmpAz9ltO5S3kd79+VdfprrOVikXAUMffvihnIi/+53vCtbxd1IxTz7zjJ2P169TvTjuFfCCug7oiAoXUAfQAmI8uD8p0MN8hsKR3wEye69d030cPXZM6Z3MHcBH+id9gLljcuKh5kXqx0VKKyB/x86dUnExDzGWUDuiHuN46zdsTNOz81JgDQ0OpavXrmqDgHma4wB3gFsow4gBUB+lIXDl8tUe1UcEcMqRuJ7x67RQ/s61K9U0Kwa5XhR1tDFQC6Xo8PCIjsu1sEkA7AGm0PekpKuq0md5RnBuvS+gFlR5B0xV5tS3+D7qL8xP6JsALs5Dv0QdGvMcYBFgR8w4JopIFMC0Cf9PLUm+hxKP8QCgoy8Da8PFmVgqnVbHt6qPurQo7viM04MZm2QieNkFGIrnrwEU5iie46MUhDeOrAxEWci98tkAY3weYLd9+w4BPaAYxizxnkKdxXtj1Emc0b/FBhSAj/sFJvIs3bp1q1L2+eyGDevThg0bVdeQNHdiwjkBxKRbM//Qb4DAADNiCXTmflpbWtUHcRG30YvLugDPOQdgUjUb5Wy/IlhKjFF8Azhpa+KMsRjzpetT3lP/pP8AaWUIs7Jc2iil/ZgbgcaunWygKxgnxWS1lNgo3blu+gQlCKIETJgzcV2kdkslum27SmMwtlHuokrlHYIyARwfN29gI88z7peyA1d6elTXcdWqNm8wLS5pHiAu9BeUzd3rNqRDBw8KSNInqJvK75gf6ms9Prgf+iggkWtF1at3rXqnh9MnrKD1xpeeg9VVqnVJ1+I7nJv21Zy2aDdrIPK23U9X1vyVlVclApUIPJYIVCafxxL2ykkrEahEgAj03bywokX78rLqVIUKhZcw70iHa7LT/ELp5nRCq1q8YI7FLvXmrF6TAiY7zwakJHWJlzM+XwBMuyzzEhwwLRSF4Y7Idfhl3fUQBR1z/cBIxYtaieV1AIVGUP5J/YeSyi/hsUC2CscqhEJB6LqEkTIZKYOGh14cC4zmFHLBlFwDDkhUvvg2iHFKY7itinnmew0louNjZZvUW7luJAuaqalJvRzHoilUoFLGLdutsioZ6AAFlKKo+mkGK7MUQ5+bS7du3tTfWayGwy51GGuzgy7XZWiYU+irAB9WH7HwJIWLF3/UNhRjD8hLehTKjKvXrlnuubKSVrV3yrCARUikzcoJkutSumqhqqQx9XelqxcLURlR5DYOkOk6ck7nDzhNHObngD1OiQVc8ieLTQAOL/8sYvgB4PHvqr9WV6s/L13tEVgghZiFC4u+N15/Q4vTpvoaLezlzixoWqfvsfBtaWjUwopFJfcZtZ1oA7V1mCVlOB4UJZySQ9EBoIiUtIDxXhRbBcxxtXBkYSM9qlNr1adzbSyPW8Nv9fmc/hsx+vLcV6oHt2fPnnTi+AktqLzgN/xHAcPC7sqVyzrfgQMHBCIAjgHHY8Gs/ien+jAAQX9oh2nuPZw6AzoBHcOZWIAahXEUMMz3GNf7cHIiffTpx2qP5545mQ7tO6A0ODupW/0ZwDHGYfSF6fnZ9Gf/5b8I0nB/1Dd79VWb49SsWNUY9U0BjK5BW60FYQ0dPZeGoH25P6lyAXZZMcsiF1DFApm4ca/MZfHD9bH4B1ZE+qeAY+7rYZwS7a74sRmS05MDODLv0o7R52TGRC20egyGnEofALeYr53aXlLfytyGRbLTfVUfMyuNDRntph2KWsa865x6DrKa0xs4Ucs14DlqLeZSxn30Um0yZWME0n0Vn7zJEPXkXOvT9xxp0lGSwYpFny/+DDWtnxW5liodBdd65q08DzC+GccXrlxOK811gi4olujP/Lz08svp7//u79SPjx07ptqNUZsNIDk2Nq50TaA78AK4g4IPsw3ARG1Ng2ANkJD6h/xc7bmahkeGBQJR5AGBAGpcB5AF6DDxYDxNTU643uTCgmAPx21rbUvbtm0V1OH+BSiWlgTxgJJVKNBm53Uc5q0b169LEUnfQ0GHGltjdP8BKbdk5FFdnS5eupTOX76oen2o3bgmAA7KPGApwIXPAn+AN7QhfZl4c8+kBfN7qex2bFcbAsSINe8GUcKB+Yu40IdI373LZ2pqUmdHp8bmQ2pBzszo/YE5lHmEZ2A4U7NhxTjhXpjjaRfiRr8BqmFqxfGZi1Hic416vkpVxnO0VrEAlvFdyj+Qhh6lNVD0kRpN+5MSTh1Onn+0r4Dr7GzJTIjz0hddr9QlLAwdrVSmg0cdQPoG181zmL6J6jZS4AGmAOPxsXE9cyKNmuck5zN09P0RY8Yz18SxGJdA1VAduxxAg64f2E7bkBbP8fkuKcHEN1y4uX5AHPDRJl2+V64RtWOk/dNGzKv8juvjsxyDmPBsR90oR+uFBRv1TE0JrAK+uRbGQ3NLi9rayuhatRMqW9qBPqbnEs8zNhRQNqqm86LUtnyGtuGegKooC+nLUTc25mdAHUZlUw8nBP94j0FpuHfPnjQ2Pq5/o72IOdfCOYkNf6JwbG5pUL+9f/+BlJrEkx/639ZN3aobyr0DIyk5QEo8KefrVuOIDcy1kpf3JOZyqdwXyKjwBii1G52O36jPRZ1Rrj9Mu8o3ntjKIg6Azz2Hnqus+StLr0oEKhF4LBGoTD6PJeyVk1YiUIkAERjov7xi9aLVY3IHlfLG6ispY3K9rFC6OK3YC8BIf41Fv9xQM2QLhWPAEYFGgFyuaWhlVixZ3R7lCkdfl4Gnax4V9RqdguOU3K8rHK2yKdQ+VsaNNAAAIABJREFUARWjTqLTYiPFkU8aCsS1hMIRYGL1oaGMVHgZOFrF6GuLeAge5M8WdRgNOsNgIL7n+/RinkUXShFeSKXSyDUiY6Gther4fSlweLHmh+tA6cIPC4OZaUwcFrQIIs5a8ChVtCY1trakLVu6teihVh9KBhZiQLKm+obUkFOjgCSoRgyF1BoJHmMnRxauXaUFUyhJtdBobNTLPgv3aP/WRgCcDTV4KQ+AzGJhtsZtw33ysi535FwXjzipv8hZN2o1+kWfRYbS0uQg7v9HAcHCbXJiOs3LyddqtFBsqe4h8EhuyP5BjUEfAcYATcYe3JfpAepP1HEck3qOLA6rVhalXIkanYUadTG11FsBhgEBipUAqoVBiK+7VJ8x1zI1gCF9FzVp1Ax02iw/AbvkUJxNOnLyfqnOIA0UMSspHDMAdz/MKfEZAr1/6rdSYD399NOCiWF6Eam+HGNwcEBGFfwO+EoNLIA0i8eApIYV5ePSMQ2AbnMbYLL7HrEEOJa73TPq+S/GY6hViWXv9evp1KefqH++/MJLaV3X6sSCjeugXwM1AzhaOQooswppdOxu+rM/+zNBc/oltbdIkz9y5LDMIgDNoay2cs/KEwCW5zKrAQ14DcVVEkKAfFlQljEaKe5aXJZJHJUimmGb5gWVj/BcxB+MSe65HGpEHy9XOAL0gLah/CS+htm+zxgbNtpB9eqxonsof6yFYjvD2lDQFjUYLRUXAM0GMJESHqYKoeYpd6gGDDG2o0REqCdDhRjPDUNEFI42OBKUzAZIVsHm54vSDgGdwNGi7mRAUCn1sjnPCs+mPLUXG04Gx6TFDo7dEVQZGh4W6AFMAbwuXb6cjh45IjgFqHBb1KR7Y/fS3Tt3SymWa+jztXWaB6j/SH2/psYWzZm4O6PWAz46hRjFHwZfgLdmGbdEmzGfzM1OpxNPuz5hmHegFBQwrqtLTU3N+j7whvmFuZCyB+cvXEx1Dc3ZdKjKY7KqWmNCsCXXsqQOIeniGGnQF4BQ12/dTLcHBjTegEPUU0QtR3yAUop/TY2fHTn1XZs0UhBOp927d6sGpVK85+YEmsJtmOcR90G6NGOMmKAsxGk5VHOoCemHPDOo68h5ogYezx8Ds41p0+ZNUlKSZs13mBNR9Kl+ZE2NwBTH5FoAyCj0iDeACyhG32MjjtjyXaAkqjnug2cI9RZDMcpzC+AFcIp3HMazzIDyswAwG7U4DbEWlAatupkNjVaL5lqDKAClNF5iI2tOAJl4jeZaioxH2tSuz96wsZGKlYPAJwYq8DJqDHKNxJcaoseOPaVahoBc0nmJ2/XeXrUrfY3+DEQcuD2guZXSH1bmAc/vpXv3xlyrs61V980xiRFxI8YAUeo7AnyB9tSb3LpliwA1dSeJA8pB+qoB5Lye7bS5N8ZQXtvMzMYsoRg3aGXe45mIsjY2lQH1PDvIotE8jFFLe7vunx9BU5UkwDSmSwr8m7nutAx2amulIqYfMB5oO1LM6fOAUGA60JS076bmel03GR2MFcbr+NiYUsTXr1mrOo/8XhtqDQ3aKKWP79y6LS1pbKXU1bUqKzitVp6amkgTEw9KtX9pb2U35FIiqL4Bo9qAWnHJF+5JoDErxTnO/sMvVtb8laVXJQKVCDyWCFQmn8cS9spJKxGoRIAI9N+6sBKmI7yk8uIVC1tBxGwWweI61IaxqxwRDOgYC0AARUnvmJ1f+Y7AHBCLOlq5Zk95DUer3lxouwByVr44Fc81wmJR+oiaJ/+ea+Jz4TDN9wL+xSIzVEdRU61QNoaLqqdl7t9AIExpMoQoq6lmXuqFdaQLspgpYvX/s/dmX3Jl55Xfich5RAJIzIl5ngrFGlRVJIukaDW7m5TUstSyTKupfmi7B61ebS/70X+Wl+WlJc7iVMWaMSMxJhLITCDnOWP0+u19vogo2s+FlxtcxURGRtx77neGe7999rd31l5r1M2YyK8A7DiHtLaGh5RURlluZ5tIFuziaiYaSQ7JIQ/ooQ/ZqDuBDx022gOASCLS3derB3X+RgKIoD9gG5/pxfQjNAVbcfd1mnRKSaPBDDNMDTYbxM3mKQILzDrk73ITlk6meWwtY5NaTSVnU0svdHzGGuAfbSIRFStofa0lRK94SCvKLC3pOGZWWIAwPOTbBAZNTycu0mvMIJKADBhdyc6eMDc4H8APyS1j4N7D+yqpAmQjpjCEfvCDH6SzZ84kuHj0mwGqtumFWB4q2faY5UWiZRkCMwAV4y7PBZVDM35zOWvMIfrSwA0AokGwQFQCbDf707TF0EmTw6YkBGDV7RiIUklu2+yHr3BsSvx+8at/1rUBpKJ9FfGnj1weXRUrDA03EkEYWAj0N2H/qc9dos+YCkMkriHGgAFljxeuXazVbJpklh2lZwAtvXY8bmmVej4zJykR/OSzz+QYfGD/gfTt999PB/YCenanHmn3lVOj1JZI4BroE9qA1tiPf/7T9OGHH6odjC367Lvf/eP0rW99Kw0PDAqACqA2wLdg5qk/skZgrIMqGwYIz4Cq9BelIYuR1pfXCs+TXgGsXEtsapiRjRxATeAA/Qa4J5dv6X+aDRnaqUCGJOXMI2nJZR1UYsZmAt/1Wmq2YIDNsSlj1mfbOT7WQ4PC3qBhvDLuBFQK/LDOpBmMSawmJctqq9edAAOZbzCWuFa+69jEGuu4h6t2AJvENeQlbNRT1jkss2BQRuMwA7wB0gBsAjrxe+iN0odh+iTTkrHdbQCWdbFWESiHIcmtmzf1b8Yxmyuck9/N0B73cZkfy8tiYwfrEXDo+czzdPPGTenxTRw5pphSevrGm28qTo8fPVaZLOsJ7DQADPQWKXnlBcB59PCh9N0//nbL9ZvPcp2xdnM+3vP9qq62Xb9+Pf38F79M29W61lGOzdhBa5b1I/RhaQuO0azvzFc6QlqXdT77RCxBAEpAHwAXgB2AOMp/Yf/xb8YQMgqMI9pBjGF/sYagLci6AYjFmDbw1mfdwfV1/af7R2+v2kAbAdtd5t6WC2B+xiZNSIOEsQrff/nyheLlNZT5bMkAmUtxz+zpbTHrY4OK/g+3cbQsXe5dFWMO9hkbc5sbmzbSqtcFMHPdvk5KhesC5WBBG0TrTRcuXFDb0emUrvIQWpdrWvdgCdJWQCs2O1hnmYcAiKwnAF97x/emF3MvBHDlpTrLaFhyhE1Bzss5ASK5J3Jerp95SPtY32DMfv0bX1c5LyYujBX0CW/evKFxz/0eIBHAkL/xunDhvEBdyu0pd+ZcXCd9Rb/zPeYN8YDBR3+xuYaeJm1g/BydmJBcwC9+8Qv9jmnSyvKKYot2JuMJgA4wn/PEvYw+ZYyFRiPXFvHmPiA90oQO54jmMvdg+pc+is023qM/6YuLFy8IYGZj5+mjxzofjvJo8QIq89k7d+9qzsNchMHIJhVjinnNdeEKLYO8bSp0mpr/3NOl5zg4kE6fPqO+ZuON/ua8sOBH+wdTuZkEiO/bv1/rBTEDVNze2ZK8TFSqCBRfWfVGSa6UkBwRayWay8FcL6WEvAzzhGs6f/UbRc7fegou/lFEoIjAVxmBYvH5KqNdnKuIQBGBL0Vg6vGNFuDIg7aSw1yzLGMFlTECHjSzZliYPPjBmpeMWLLov3iCHUwbku9gwJDgVHIZYpsh6IQ8kuEovVb5qBg6bXaPSpg79B+jDDmYTp0XZqaSwRdBFBkUDKBBiXkuJY8S6DDgiFLxtr5em3mpMvG8ardBODPZVKKY9cci6bfZQzuhNxPM+ml+UO/Wwy+JQLA2rYnZZsa1AVNr+REbJx+wCxp6WK9WMPoJdSoDpJxLpZ0CgNu6gAHeciElzgXjM4N7EXd+rzdwua63XBdtIGMNNjkw5r6OcwlcRFeM65KAvIEXuXLmMYX22QdffKryOeJrZq11sAJMdn+4LNjsSIO5epiX6L5ZtDzAB8NscGBE8Qv9vFYJP0ApoGpOAGhLOOJyvI2tTYFcv//o90pYiCWsnh98//sqv0x1m88EGBPSAWItVgF/QvSekt1aLjU0Y4l28gr2b7jbBrgDgAdAKYMSSgvlQO4Lt56gDYQCVCMGAM7ERUByZumZ0Wm2VYBbxJ6YwqihTPOXv/2NEub33ntPLK0o8w/gk4SM5A6w4ejE0VyuVk7VrQBEXRbaaQ4i6QLA91xCRxIeeoUCA1Vi1miVcHItYv1xiSqftTkL/cG5GRs3bt1KM/MvBNx899vfSSePHldJNaCxSosBv7OuJ3EJwxMcrf+v/+f/VhIezGmu/0//9E/Ta6+9lkYHh9W3od0ZmnbaHIBVl42JVIJfd4kuL5iVrDnqywyIMR68keH+D5Yin2Fcs1YGQ9FgufuQ2PF3yl0BulqGHtkAJ9YvAfVZ9gEQujX+5bzuNTpAOGllZpd6A1JtLUevy+FA3eEgjRlRdnD3dYXGqpmdrX7K/7aEgcei1pRsumJNUYOUMabD+AUAAMDDYGT+nliqXg+1gSBdSUtQMFbEys1ak9qcam1stB2wKUm+OzkpHUkYTcxZGFP0QTfANhXyMI1KJZnE/O53v9P6hewB2qzMy3fffVffAxjhc/QNIA3rF6A3Y4h2ALoB6pVLPWLLAcrBjpqff5m+uH49HTxwUC7WzJnff/h7lacKbBkZ0Vw8fHB/2j8+nvvS1wAAdO/eZHr8+JGAEJhfMAXpTxyzpcN49156NDWtz4ehWJQB79+3X5syXDuMTZiclEDDZgQ87B8aFNOOsUW5KJ9jvstYJpu0PH70SBtQvH/r1k2BpQBWoa3HGkc8WC+IM/EFyKM/o9/CpRjQzZtndbUVtiXMvNg4jHsf6xNmM5T9cmyOw/0P0BZQM+YSgByAFyAfDEmY/QxQAGLixHkY5tNPpw3+dbkcnL45fepUmnr6VOBcyAO4nS7LBsiiPwHRfM+izPuF2P9nzpzVsWHFAYaZxdstBiVAEuXysGG5v8DA4z4Hs3NwEP3G4/ouDHLWZ8qhAegAZTkXL28KsSPj9Z2xHpsGAIjML9YcGH6Y7DAeiA3H49xq//Cw2icJFW2GdEuD9OKlSwLM+JwkALq7ctlxVTGEnQiAqA2hbAjIvIOVT1uJMYA7IBugOaCd5sT6usYVMYTtTnk4uphcE9+n/xjv6DbGs4w3QSsaW4w/MUe7ujVOAdP5ff9+g/KAguFmzXdgDQJqaqzy/LFTUZk/cwwNVWsoozW+rXWIjTOumfs1Y4/xxbxdWvZxKaWnJJ/SZ+QPnj97nvYdOqg1UvN/15iulzX/5ImTqb9Zlm4kc8ab5qx1YTJGzC3JErvpoVmt5xv+VrHcTpSraxOu0Uj9uYKEOVkwHL+UfhS/FBEoIvAVRqAAHL/CYBenKiJQRODLEegEHMUcEeBh/S92oKMcNEAgnlp5QIuEnI/zt2DyBHAYZ2nrb1nRsdTjpJNXlCVFOaNZdU5I/xBwDF3Gdil0fDZMOby7HMcloSB5aYFrAYRmEDNATrvkBugZbrBOCJy0tNmOAZxGLFQG2VUWKBYGHQH5dQKoPIACxqg0PbP+7OJt5pCBF8oiYRUZpPKDrssdDT4aCKEMK7S0VO6ZtQwX5lda4Fs4SwuYA0BJTTF8FNeqk/MoFwVwzKQxgw3Z6diGK7jrWl8RkIMkK8rqg81qIxxi3dcqQ+XaYE7mC9CDe2iz4e5pB+O2eyXMB9pKYhOssvZ4MqPNIJLZWQYdfQ0khopXuTfVpO1mI5cW4wugHNAjA+dKZDrkAGBv/Pb3H8pQRYlGT48SmG+9/74E6LvRsZTjNiYuLqMPALi2XRGYRmw1bUolu6bC6gEAEUPNbEvKvnmFdmD0bcyz0BB1SX7bvR1Gna5dc6Kq5JH+pzQUlgxJjvTYBNa4HJVz0CYSHGIGOPLZ9etizr129Wo6evRY6zpCtyzms5k3/k/jP2u90X+A5JHI2+07mLBmuNLOuP4AkoNpKOAhM0SrlAaLoWfxfetrltLs7Ey6d38yzS0upDOnT6d/9S++l44eOqJyeFzPKUHdzoYlABScA8bPnTu3009/8tO0uEa5ak3JMYkr57x48ZIAB0xjGKsASgAeMJJIRKXXhnZbw+xglY8KxM/AJWY/zVKrhNDlsGwSWL8rHJf5N4AmCSZgjkwmMkgg5lYVBhjM5A0BGAAfsJBCyzbAacZIgH6aM6wLKmNssxMD3DN47jgQD6/DWlm+BDQGsyyMIkIawnPE4B/XFesCcw+whPVqZHS0VTapTRzptzHm+3OpreexNqdyGTptMYhkdhnXJn22vDGlOZ7LqyVLkXVJra9pxq0Nkyi5tnRHlJIDDk8+tPs013r+/AXr7NXqae/4uMA4xvnszKyuCxbXp59+2rqfAPC9/fbb6dLlS2mgf0D3Isbs73//odnW21vqf74Lg4px9PLlokp0AcLQkQNYoswVRjRAF8DJ5OSkADrWyW9+AxbxROrpLqferEsJiAJoeePGTa0vlCXzgm3F3GfcTU7e1/Vu71TSyvqm9VAB8ynbzpqjxFEA0Pi+dPLUyfR06qnYWxip0GfEJ+4xly5dFBAFgLS8tCyghnFtQA2AZ1igC+xJwFLmF2OSMl7mx507d3VMvgMwBzjF/A+gHICIdgOi0kech75GexHNPT7LRhpjnHEf6zygU7tE2RuSoanHGLlw8aLAtunpZwKhfM9pSNeP9ToMZwDXAvTm3IBqtNN6vOc0H+7cuaPj4/yMkVRoQDK37Dj9TIw2THdcAYAhjGU6aCdzAaYfpfaAnGHixbgOZi5rCmxQSrCZG5QTA27CshWw2tMj8yK0Di0J4vs5A5f+ZZ3AlAVwkc/G/SvY4xyDviHutDmejVhXos+OHD4icxMAOsZzGPQADjI+zpw5rTVL6x+mN1WYkgDjPH8001tvvSVzmI8++r1Yj6p0qdVUeQHYC0hIHzH2ZfLChqc2oLgGSzpgKEP8YI9GlQtxAoTewUX+gw+ki8txWIN4DuD7tIX3Lpw/LxftLz7/Qu0fQxu5r09rEOA+xm66h8r5/IAYjACJgMCchzixSVCt2dVdVRMDAwIwARvZsKo0aunZzIyugfWaGDMHkRIY6x1IZc39ptjB9CH3cGLEdW1u2gWceHHvoE/dv2bt0x7uwWy4ii3d1ytGPFrPYax07a3vFjl/kYQVESgi8EoiUCw+ryTsxUmLCBQRIAKYxpiBZaYZyR8JIw+IPJQbyLAjbgBHAW4oglRPCpTzg1gkt6HfGPplkUjDQAmGizW8ANQM8IX5i1kRbc29TiOMYHxFea+BG7N3QoNR4t11i/EH49BsSbNzArQ0KGiH6zhGuHIH6BPtspEKAJzBrmCGccwAbTiO3SmjBDuOHSWOaBoawDKIZeMJx67NBApTBxImkhOOGUm7AJLMKAIA4mUmqhNngKPOdqrPMmgapY3qC5liNFMDY5VcOkp7VBKawY1mIoZ9uW8MmvEA7Zj4QZsHdwECMiwxWJooJ+4om7cJho15AIj6s1tnXIcAzVx6F6XZwSoMlhOftSC+2Q0qzarXc9JAewBTnaC32YguwcahmnEXYzQ0J4kbJiUffvyRAEdYUMQbMOE73/5Oeu+9d1JXcil/C+jOoIqYY3KeNvvNJe8ejGLioamXmcECOMt29TUzrs2Epa/DgEmgHcy2bGDikmQzF/keCZL08EhWSy4fB8gicSMpJC4kybAaY7yToH5x/Ys0N/9S4wQDCUAXj1k0NDleG2Cnr1x+iT5gXSyTlnu92CVov3niB1gW5cD0bYDdwSCEYQv7hASNdpMYouG6StkrmnvPZzQuYIVxHQAcu8b3pHfe/qN07syZ1N/TpzK3msphNxJgJYwsabktLwlYmno6lRYXFtNO3YkrzBeSZpJEleT29qS+rKcG2ybWIumRAbInu2MHsGdn6KQxBou1Qmmekv4BrYWhzwVgBYMGUIrSXsYVpZgCskolMUzN4toWyEkyDMAFayoc3r0+BQDh6QMoYK093m+bwQCmRnmqmGbavGhr1Qqoy4zBmAO0Wxsled3z+Uqtkm6tzwDHOZH3GmmdSQCHmNtRUh0gc5Q9Mx61oZJLpPkOMQpgjPlA/GGJwqrUtQJSZE3GmFt8vq19atZjrNWxxmlpSc00tzifrn9xXYwzyiIB8jAvAegB7KUMGvCP92ERwnq7feuWypMpr3/ttatiXfFCQ5B1EV04XG7Rbjt75qxiBoAj8LGe0tTUU/Xj5cuXBRhybLPQtqXnyMYDDtho8Z6/cN6gcbWSXszOiJXG/XTqyRO1gWvlfFz7+998X4yxz7/4XCXzADxrGudNgSoBqAWYz1xifppp51JuxhbXCbiIIZfb1i23bulV5rJx5hbrBPPu1q3bWsOR8wh9ZGLOvOI4jFGAKs4frsQ4MYc7MiOGkuMon2fsc05ANZch79I6BkOOWKCfCIgkzcORUbPzBofypmBTJiIykllcFOjJ9QEcAnRhAMJGFfEgDoCEALqsZQDPXBdrB/ONY6B/CMOOfsAMhLFA6TUAK+MVcx70H9l4wc2a91qyGLlUN/RJ7965o2NfvXpVc5eY0Fb6jrY+ePDQJe2JzS82AytiZzIeWJ9YE4ml11UzK/0MYwkD7nvhym05G78f7H76xMzykuLCtTLPtflXr2l9keP6/n1ah7i2hw8faExRdk1/AbjByqRPzp49o7VSpeO1moBq5s658+fS3bv30scff6Rjcn6uA8DYsR3J9/emNrvCdZx20fech7gQH54JeJ5SyXbeeEMvEsA7NEtxUdczJutTvl8e2L9fOpIw8mnTqeMnNMdU8n30aGvOwQIGQGa+fPrpJ7q/HD9xQuODMTP19FF67epr2hThvoM2MWYzjO2VjTWVqnOv5RjEgP45fuJ4qq5spNVF647CJGauwDglHo1mLe1sb2m9lV5pNm6L69eaiaFXrap7Ms8djGGeKaQ/nDdZ3nn/B0XOX6ReRQSKCLySCBSLzysJe3HSIgJFBIjAwyd3getSCcYQwtcVSgJhFKS0Y5SmVcYk9lVmm3WaIQQrMcqUogxaLKi6S5oDhCNFjjJr6d9l/abYzf+yhmMbnBMICQCTnZddauiyu2AimgXoUkfaEIwMg54uj7ExhwG+SPZjJFgiy+Cp9aQshs5/fjmhdxsNGnLNPPgLUBPgZrDUO/9tcMNMRYvFq0w9A6AcNYBRHsDjuCTocd5g9MGCCIaD2ZX+DA/yAIVtcX9rSKJXBPMHbS923QFgJMCe2ZS6FpXxlgRU6aEYcCvrH3IdUfJN4kQSZsaomZVo68XLYGOU2ztu0T46w3H1K9yB+UwczyCzmXoBYMfYs/6b2VvhMk4fkIiZcWYXaQHjmXFBsitTmTosOgPF0V+d7MmtSiV99PkX6Ze//KWOg0EMLBnMRt57953Uk41BKN/jXLBM7JbqJND/oUNoYIdEk9GClhqsB7NQzYSN89YA+bKpSlybgGIYgN1d6i8nNNb8MshoN06Sx3CvJfGBRcE5Scpoh91D0cSzcyeJJz8BB0hWSUwpH2T8w4YBsBBosYkjKUC9y4kBDkNnlLhQfgcgR5xD605uqxk8Zpww3wAROlmSBiJ6FVvGrsAnTH+qFTFqHjx8IJYWf4Nxc/HChXTi8IRKLyNGgGUk7LDXllZXsj4jJgNLYtMQH66Bn4AOwZYF1KKvpD1HO7KbPIk7x2P8kUjXmnWBzAxstMKCrUnfbqytp3UZG3juG1xg3tc1bwF0SEz5t0rKMxhLLCmlI87EnrYRA0CiYErzM+a25kcu2QZAsn6j16pYK4L5GIznWJuspwYD1izvAP45ZAvkzvPWAH5bl9UbLZYr8Bx0mboAdtbWzJyMtvB368aaWR7yD9F+ywDUWuW3YjDmORKbUaH/xjFZk0nwA4SPdkQi7zb5uvi5sb2VljfXE2XBAA20g82CY8ePiQXFeAd0YE0EKNM9oVZLj588TqN798g06fCBg5JZWF9ZTbPTz9Lx48dT10CftPLoS9hRAOUw1gCN0H8FlGC+wEwMPVfG7P1Hj9Li0qIYcH/8nT8WmM/76KECuKxvbKSF+XnNKcqSGdOAg4+kAWm2IusK44iyVsBSMUabnn/8HaDKIB3M426BSrH5wjUCWLGOAygxtgG/OQ7rAoA48w/QjrEE4IROK6AUjDqAN+YspiXe+KkLUGKcMw45xvUblChXBfqENjG/o2EHiOMy+JIZ1c12ySvsNABHXt5MWJNzsFhvu3Zp/nJdWvcyIMOxWD9g7gXrVs7dpbLaxV0EwIjvnD5zRsflvobxz66xMblVx5rHOOY84cTNtVEGC/DPWso6G88qXDvXy9zhOk6dOqkYw47lM8eOHdX4YlwRKzY/rl//QmMNUx76Brdjs7XZrDAjkXWCey/3PNYo5hTMQM7v+6MBSMZpq/JAAJz7Ojax2OwLFjHvA4IxNpg7zIOTJ04IgOeYrPOh3RjMYIDeQ4cOC4i9f39S52TDkDJqQEUANgySpqae5PtOXzp58oTmOmPZEiHeFAZUB9gfHRlRzIknzNNLly5pzjFPwvCJ8UUbrLPZZpFbq9prQ2x4AzKG9i96ksSfeYdZk8ycenoE/MNahTXIZgPPUuG+Hnq8zDnYyXyfOcj9j2Nwv1zfXNE9FSCQDQXGqzUrx9LywqKMdJhfbBydPnVaTEf6Apa8mI39A7pWxr7kOFS5klJvn1no9D//MZaIGdfUxyZoqazfv/ev/qbI+YvUq4hAEYFXEoFi8XklYS9OWkSgiAAReDh1t9kkqeTBt7qTatIgy4Bj3cw1lZDm0l4eCJWgZk2+TgfecNINh1oDPBjPmGHD0x1ss05WTpSQcpyWfmQu87P+YVvL0O6nZgQGmBdAD8l1AI4BJrrUj1JDl0xH2arNLewe+4eljO3SRQOPLqn2Mh0AIOcKZ90AsUL/MT5nJqQBQZJyMd5yiXQAbfF3kgc9vFZJ1O3yaTBBR1P8SRh48Cd9u+d0AAAgAElEQVTBC31Aaz8OqD/MgKwJFIL9EAm74xtgAmy5vlYi1y6LJcmzgYqT+7Z5D8cxu8/ajS4Jy5qIHVPIw8HMC4BTt8lOxe1riS8Y/A12g8C4rNEXCQg/o1xUQGg2jgmQJUCIAJPDbVftlXFKHndyCnaZVAA8AZgIOGg00ifXb6Qf/+QnujYAh+mnT9O7772Xvvcnf5L6ROE16MM5w6UzABJiYzDTU8JJYyPtCKhxgmZWC7qb2YwDUFTaf9bPYz4ESwennmYJAJiEu6JkyOXNZjKSzJGQ83mSWo4BoGWNrqYSPjMNnfxQ2igzm1y2bAakk6dgiGpzoWIWX1tb1WOeMRZsMxnthJFJZsy1gWTckztA1SxHEOAdxwLkY/xJsiEb4QSr0a63Q0qCh7JuJ21kPkh2ANYc2qV1A71O0hnzZmITE5U4i2Es2Er9DjAhgI5S4MxIg/ElA5GNDZUGonFKEklCD6hC8hmbDdubWwIcaSd9AVOI45OURnlkGG6E4Y/ABADyRlPnoOyfckaxvjI7OBhVWrcyozXAQPqOcRYgO+PLzEIzXgFONT8yUzYASDuBe94FKG1dWG+eBNsc8CvWEK81nh8xpsN8iChqPWT8Zm3FmJdtwJFx5nJslUoCtrNxos0fg5daAzKTif4IoIc5SvtY2/LtxGMtr9fW0zQo6zLPnfR8bi49eT7dYgJj7oJBCP3GpgDlvPQf7aHMGUCI5J/2ACoSo9Hh4XTi6PE0OjiUlheX0p6xsTS6f9xMvgZA/JqOD2jMd8+cPCVABpANwBgQhBjy+d988EGavD8pOYavf/3r6cjEhNiLD+7f13qtNTFvCMD+AvzQRkgNkM4xo3+Yk6zlxJVjsdcHkw9mHzEV22rfvlx6u5lgGwLiwPADDCFuAG+Ah8SL4wCKANTwHiyviYmjAtTnXrzQeIChRx8xFrhOwEBcodFzZPypRLtaUwwBHokvoBkbC7DnaDfzlv+Y23GPs5Yx/WZ2WgC09Ddl62w2AAjBcuO7fCY2IZmPUUJO3KytavOxzg1Nrg9GHeuhyrhfvFC/4ciMeQzzndjSXtbSCenW1uVUzHfEqG0AQK4IkAQE5jwwrYkfMaGvaB+gHmzKN998Q7Gk39EDxYmceUG/0X+AfHZ1rmqOAsaFOzljN0yfpEWY72mWlbAuoMt3ewUAAsQGs5H2AwTGc5XXF7NHuQbuJTAVKfvnWCHfEFq/sE7DmC3WzpCCYK2AkW0DNTbmugUE059cU6yngO/c13kxB4gt9xK+S39STg2Y+XRqSozfWKvYIAPYZv2MSgDHns1FNtcoubc0BuOJNRKgmveJE5umzAfYlgDWN27c0Br8+pWrGjcymltdTY8ePxa7EpYkGwhcz2p22SZerPn0/6FDgOkj2lBAZgAQmzkLK/b+3Xtif1oih3vBMc0D1iDur7SNazdrdEljkzG3vraauro9z7k25g33SbN8S6my6VJ6Xj/8278vcv4i9SoiUETglUSgWHxeSdiLkxYRKCJgwPFeE6CxG2DxDwDHStNAShgGmKkSv1szLPQP+Uyw/wIACzDOYF8W327UqLhtmY6EmULseAsqyG7JwUoLECRAALMBXFJkR1ybwgTgaHaWNdsEWuUSYelg8fkWY84snc4XCZZLrAAxMCzxNUbyH4CkGYttA4TQHnMSbeaOytSzdmOn2UboQtJwA1g2guGYBtYo20FfCIDHRiC0SUAWCRk6Tx2GLAF6BXMqAEvH0uXP0hDqMHhol37bCCYMR9qMImszGUClfLdb5zZo15OaAJOZGcVnQtcyWJDBxggALsDaYGwZwPR4ini5332tZvaZcccr2KwAFmZItkFIl5Bb0zHKMt1PNpmJf0c/R/+S8ACAf3HnbvrZz36mRJLEnmQCnbc/+e++m/ozYBDSAm0mltlA1q+iVN4JccgNNARyyea7ZUpBokKiPgiIl52tAzAXU7daTSvra2kul4KS0JEMM7fQQCNeJG6c12Ak7J0hAQccB/ZFmEMA3hFPEqQAbIkn4z2O4bJBl6fzCqDAzBP3CwkdbQuw30lvgKztx5cgAQcAGfMgStwZ31y/2XMl6YbGOKXtkeBqXmk8Wc/Pa0DM01JmfgUzFkdns3uJk8DMbI7E+DNgTezQDLWLNACLAI6GwVmS68GREZXAwfJEv07xyPqqmzjFrptxGKBQgKRcG58l7rEO0m6uU9e7viEQApCCcQUoquS3l4TW7trB8pGZTpak4D3AUUATbXdkAM5gu13AYTSG1ESsmXyvc1MkJASCXGwQuirHWsCNkEOIeR3sdc7r9ph95XW8rdcZ60xGyztMMNryAiqzF5vZzF9e9AkgGWBKsCOtBxjsTDOhOzcHQuIiNi7WtjbSs7nZNP1sWoCanJdHhsUkkhtvpSLzCOIgM61qVaAcjKU9B/fLeXqgty+9+8476bWLlxNsY85ZLRk84xgYSdBvYYxy7crVtIKT9V6XWIajLn3/bHZGpdixEYLeHGC2y0S7MpiDBty22Fbo2cE+BBzaXMdgJDsJ500aHKXPnT+f+gb6dWei5BcwjXkjnTp0fCs76dSp04opf2cjg3EdGoKYxvCCGUmbMWDCQfrs2XMCbcwK3BZAA1CL2crzmRm5ekt3rqdHBi2wOa1L5/HI+0gqMO4o32XtAXhH14/YxdiT43I2qCFG3hTzRiHtBKTh+/QpkgrWozWTm3JZM7rZdDE7UoAemnvbW2o3/QVgyRxiDrtU2sZTzDEMQIaGhxVbjgUgxfW7AqAphj+MQTu0J43H2MTBGIXSXMDGhw8eiFXNi3Ub/VvAcljVk5P3ZLYCEEX7WDcYizdu3tTYYR0w0IxhzYiumf+8F1ISqAaQhi4hbQfgIh58B11NuaqjewobfGdHaxMxZQyw9nMO60+buQ8oGc8RwYqln3DQFjO93JVmZ2ZkKDS+d69KzNHyZD4KdBwY1Fw/cviwGJj8jWtgfnIvZsyrnDszAvkMTE/aY6Ocfv0OQB6M0pmZWcWO+ykl9YCw1mW1RM/uPbsFJBIXxg/r6dffe0/XfW9yUr8DvnI87k2LiwsCizHpObB3Xzp3Dp1Ob4IhrXH7zm2VSV+5ckVj/PmzZ2ozc5Hr4D6x78BejSXGDptMvH/s6DEB7g8mJ1MdDWBKxut2bndlgaVI6Gv6h2Nz/ayRbCitLC+lWs2badqoqHpjAhAbgH1tadlGVPV6+h//p/9S5PxF6lVEoIjAK4lAsfi8krAXJy0iUESACAA41qo7qZfkF0fKHUTzrUcH4GgWXNsoQ8mZjCrqrZLHYB8YGDIrpZMRSSISbEUYSnabdrm2d7YBKyXuaMfkzAwLI4TOcr5IgENTLBg8Lt1rm3qonDADc+1SQzPO+Fuw3Fy21AY/zD4xkBQgo4HFMJZx4h1aasGAJAlwohwaTGUBoiSfAT5GciBtTICwDKZFqTVAQLAYXH4IMAvoECwk6/i1j9NuR4ApLbZTTvLNToS9BNDhZDLKuTrjFTv5AjIykBoALg/QJFokPlGWLh/lDHAEKEKCIGAQ7bdWOb0ZnpmuqWui/51gmfXJmFIJeUubktLlwZZBToCrYkigV5n15gKoMHgZ8/nLJagCNdXB/nsAPHHMSq2Wbk7eF+AIo4gEhMQIM4p/+b1/kfrlxtnb0t4EeHPBfZTfW6fT4Fl7TUE3U4Cjkuy6Eh+SfRKR0aHh1JROoAXzg2VGm3aq1TT9/Hl+38ymMHQJl2PaQPx4/+TJUxpzJMgu29xSMmtNR1xuB8SuI3GDEcf8oiSRnwBlJJP0c2hDktBxdSTJ7hsndMEaDoMau0sbJGeuuCzO/1aSnFlusG9iLJtV2RBQ3YumIuMFlinXAyOUGLI2BIOPMSJnY0szkMyVerrzdcT6Yd1Su/n6XC1wWuXhO9IEI6GUUy7xHx3JpcpOhsuA6dWqyukmMPvo6VESTQC7MOHJ4AHjDJCXMkEYNMMCdT0+Yq0J8IAy8Y3VNQEZsNFIzD3mWJe8EeLx6M0Rvi/pgSwbEBqJ7XXNIGubldzWo9X80WaKgdsYUzpmi62cDatCgzSzz8VWzjpxZlgaYAygOI7VZjmbte4pVVJfac3xYMkSFwZ7+QTtCfCFY9FXZmObFUl/RClkAK6xXkeJOeuR2onRUGqmlc31dH/yflpeWREzibEDSCN3aJX/W7tXACTAUk+PgCkYjr/6539O1Z1K+tff+5fpG++8qz6S5MD2psAu2s1cpU9pG/+dPHpMbEXAKC6TMQOAcOTIRBoYHhJoRDkq2o6UbnL+AwcPGmjLpl4xRmEcr62uCbSanp6RszRMuQA5MBMCTJuendHYAQxjXAa7zOPFxhvETdqg6xsCycQ+7OsTiw8wjL+zDmCIEaCUnOjLJclGALbjiPz669fEkr59+1YLzEY7EaAOMxTGkbU6kdSo6zNoUdIG4gvoaQMXJAWa6gfuJ4BP0pCUMUlS2wD++JwZ9XUBSACUlCvT//QBm20AmQBN2kBAwkTmPkg9wAYdFlCKEYiZgt0tnVTmFky7ANMphWZdB9hkzAWwyblZ44iF2XqDGdj1JkKsg4DaMgwrd2ndoG8ZEy/mXqSV1RWxRsViFGsxSTMSNimfFyNubEwu0owNWJEuFx9QvCm/J264nvsZpKxNDYAtbfBQ9tzXJ6Ye84xYMM4BuywXUJKRDiAe7acNzAUYgH622tF8pKQbVi4gHhtSNDRMU9isCu1pgDiYhcSDMcdnAD6RcolNZ55nmE/eDCqrPbRRbNQs4cCzIeMF9qgNYkoCFPnJPTAqPhibnk/Lej5hLL733rtiCD95MqV7E2Y4rB8v5+elPcr9mWvtbiIPcDYdPHRIjFaOrdLvgX5JChBTQNPY1CVGSBYcODjeMnqisgCWrRjgGF2trKa9u/do/gV4HpvbsHo5N0A845N5xzXKaFGO3z0tA7GQedGGN0ZEazbQIi5//m/+fZHzF6lXEYEiAq8kAsXi80rCXpy0iEARASLwCIZjvZp6KAkFxNjaSI0aIFlP2qyGe2loE/ohU2ACQEp2Du4E/exu3Nb2smtwJA0wlHxMgWllJ8ltkM6Jc7DsrL3nh/3We5jJZKMXA1yUTbtcJZg3cVwnztZ/iwd6A58ll6phDAEzILuShm5dtCGAFL7bLmsMwDEAF5iQNvWI77dZXjAXs8Zgh0aTrj8zDs3wNFuJBMFgqxmhLkFqMx/D4IPkiwdZM9dcahgO12L5Zfag2ZkGYVpszFzKGu/H5zmOmUjtMvMA5QyImB0WpapooJV0zdnFOYNFMavMAA3znC/f5qIvfa1mOgbgyPfoT84XpVcBugR4En0dTFqdKyOOPNS3WJjS17SRTJSzByskGEkwHO89fJR+/OMfy1xCIMjYmBKZf/uXf5mGegygqc9U/kwJrB10wzk2+iz6TSWEyYAx7wFeIdJPsnfq1ClpyDFP+Bx9JzZedjHu7nNJOkYTJIPog2FkQaJL0madwmGBiAAlaDLSlwAXMJIY+8EKITEzs85MXZe5uQ8FMmLikZISb8Yu8wQgggQeoIBkkUQT0DLMnbimKB2OcnF0GQUOdZgyhWah2XzZUCcL7SdK01MGMjNwq3JgwBmO0WsWpM1MBO1m3cyaXO75XDB0Yf4AcBucMEPWGxQw6tAMQytyXmAC18z1m2U3ouSRMtTFlWXrqtVr6fix40qyX754oXj0YVowTFkoZb0GC2gPTtiMUcBHYg4IwnlgHsF6WZxfSNXtHWmrYUgAUKlNlsziDQAv2H8u47PGGX+ztIJZnpH8CjzIpYFh1kH/MeZD/sHX7PWVPndJfJs1SGysqwuTuM2qUtKNJiqsUMZ21sgNtiHHY/7H7wFytjZsstN0tJe4M3bQd2N8wGSiHaxhgCwAL8x5TFLaLFYzWwP8DkkFynlj16BRSunl8qL0FgHWGB58DrYT3wPYUaJfxym+RwYo9PWnn32WGl2l9MUXX6StjY30nW99O7117WvpxeycgOPbDycFYMH8knEWDPmeHgF5F86e05rCRhvzGK0+ru3Klcvp0MQRbQrZaGlbbD3uiwA2jDnmLOMCcAngL0oxjx87kWZm5tKvf/3r9Ojho3Tx0kWx/rgGwMsXC/MacwBFxC7K8YkhYIyAjlJJG1AB6sGgBMhi7BBn4kCJ9MGDBzVnwwQmmLW0mTUIUE7mN/RLT69Kru1AvWO2eWZu2d3cDGHOLQOZbYysqmZ95bJRPsOaAUMxDFboV1iCrGmwtUOjkXgAQrFOoavH3GGOETOuLdi4AYZzbZTvEkv6OuaBPruzk4YGB8XS9HNIUkwBALk22JHE0euymfouBe/SMTkn45Zj8TcYasRsc2ND92vWU0BH1g1XHDT1GQbh06fTrc2Xly9eaj05ffqUxgkMUlitH330keYmx7GbPW7dvVkGw/d+xixtlDPzwQMCuaenn6bFxSWNQcYDYBqMQfqOvvCabw1m6aHWairnBiRjrQO85ZgwXr2hUNbn6D9AXK6V/oI1+/Il5fbWp4WNi1YxbuHWrKXk35rFxI01cNfoLoHBtIO+ZD1lnQRspO8s8eD7J9cnR3OLO7hSIt83aCvsRHQgYf9GuT/xZSxzvQCfjBHAxz0jo7pHc17Aaml1jgyrXbQD4JrNCNZyMV0ZG8PDaWxsRJunM9pAGNc6t7S4pPOxXh+dmEiXL18RuMjaHlIBxDgqDgAbGe+xubN3fE8aHOxX/PWs2WyKQUsJvTbbJJ/gmP313/zHIucvUq8iAkUEXkkEisXnlYS9OGkRgSICRODx9P0mmo1dlM9VdtLO1kZC0xEtuR1VzRpQ4oExElEeSHkAtbkEOmsGNPQwm0sAQ9NOoJXe84MqzC9rjxloMhAYLtF+MHMpL2V2Bub0ufxgKpCD8khAHQmvu3Q5wDUDdC4R5sVDXqfeok1SXN5HogS7gvYY8LB2Gg/WSsBrmJL4eLQ92Fu+1kZ2THYpK23k3NaJtMukGV3o/gGgRPk554ZFacfZXA+u9jqpMkjJ54NZwnF4SKZkjsaTgAcABPDkEs5qy7k5SrHC0MPlpJSg1zNLsW2gYmYC4I9LuwPMa1ECnZ7poZ0H/wCtABxhfnUCjm3go20oQbvCZEd9DTsx6zHSp3yHeAaABIOCF6ySTl25MIXhswaTPB5hZMSYc0kZ7CqDjNKmQwNO8Y+y0FzKnSmP1WYz3Xv0OP3jP/6jmBWMZUAGEpm//eEP00A21jFTC41KA7Mq588am6FDR3xgicBeBVgPthjJHewWki2SfzThhoeGdQ1mQ6CXtiHWRAJg7yoL+CNBdKnxqK4rmHQBmAGmBON1dnZOY4p+AvxyX5bSkSOH8zgy6wwQQSYq6BhWqwItxTShFJikHQZLl52lGVuM1QDDXL5mIDjKnQX+9VgugViHsUWA3tZLjXGVdVObUIwpsd7SOTSeFS8bTHX1W8c0xmMwHwVIlnPpOgAq46BSEaCLWYbB8zabOgAyYgdwwPdh0+DEyudg0Ur7rsK8MqtPIB0sn95egQmMcxiZnINyV2JLP5Mg8wrXWMbGvXv39DdACfr66KEj6cKFCzJX0DqWDZPM7vMap3WiYXkGM3/Rcc3rKfpumZUa7N9gUxEbWJZem3F7NTvSmy020qKN1s9rg5YGKA0CBPBCOwAi19fW09wLALjhBNMu1nADT25ze5PIrOIwemLcyfG7VYJt3VmSbuYfbYk1M66f/gK8YfxzfNoGWCQWrABRg5YBZKvNsGlLLocn3pP37wsgBKxgLgBEEkv6BabS6TOnpeXI78N7xsSMBFi4fPFSOj4xkebnXqZLFy+K/WgWbE2mFBwf8PHNN95IFzPgyDEA9inRJq707U6t2ip/pbQYN2NAod/97ncCNwGaNqS3OiBgUJp//f3p5MnT0nFkY4G/C/yQluiamHOoFvI7QOVrr11TPDB7AQiM+ybxYS0g5gCc6FkCcMJwg81FQAGwAK8A4mCEcl0qL82sOJnDrK9r8wFWH8fiRXsA3YkJ85t7HBsZgMQAO4xmTEpgD8Y6aFZsl+YkQDKgoo19zCKENcnYBAyK+zLsvdi4lHN4KaXz58+LRfj4MSYmU1kP2PdPXIcZ9wC73pzyGsrYgd0NOAgbkE0a7jt2hjbDH7YzYxggVGYuWt88rgH25l++VLk6Y1ESCsPDAiq5v+7es8fzMldiAFAxx1mTAaLMOvfmoCUrqgLBKMUFUKUtAML0HZtElH3jnEw7iLnuPVnflnshLE36ADCcMmjORz8RF/oYUJhxzjm4X9EWxgjtCPCXfqbMmTbKYGZzS2CdnzW8McGciU0E1i1K6AHQOT/9hs4hpcdsSmGmxHvca+wUflT3M+LDGs/aylpE+7mXIHfB+In7hStW2nrQ8TzA/RJQHcMf1gOZmDFfR4YFMLLQAP4xdlmjxBbu608H9h9IBw4e0Lqs50axoLt0/cxRng9Y+6zv2+8y/eF+9Q3t4vsnT50S6Hrv7r20trySJo5MpEuXLmq+st5wLr5LbJn/Wkv5n6RlfN9jHRwcwlQnPwPD5FxbVzk+98Q+2PyZFfq3P/qvRc5fpF5FBIoIvJIIFIvPKwl7cdIiAkUEiMDUswfZpbqa1ldXsNRNiYdzdmibNhzggcogo4E8uUA3mnrA54GLh9l42DXLy6L1JIsAeS67yzvjtaoBIJiSWRMwQEMz30gwKRnzMYPdY+3FKNn2Lr0Yb+WyEhwlO5QVdjg+8p0odY7yUIEYJXAdmxVYB83HDpAkyhkDuDJQY11BlQ+qbNigqx6aM8AYJVuhZxgMP66FcwlIyyyrYDYGeBulRz6eyxMFCLQ0J83MDAAzmEQkdZyHxKFt/OIHez8MB1CaAbhs/iC2JCYg0h8M7UiX6lnrz+0grtJbA/DNuogyg+DhXoYobYajy74MmsiAJGvURVsiwRDALBdwJ1vEm7ZHbHwMMwrpK4Mp7u8ot9RnSTRVbukkxmPV103Cw/XRz4y3YHJGabDL5cvScLx9/0H6h3/4BxswjIyoTI7w/+hHP0pD3S6LBhxjrNBWm59ghoGgvMEcMRUrVTFL+B2tOf7GdRFDO0bjLtubDozvl1GFyvflcO7jkJiurq+nhaVFgV0keZ999qmSTRIy2DqYIuBwG9plAGlmuVjAnrEG+AIYSakjxwGkIBHlGuRePuCyOWIGc4S/859BCLtMRz9y7bS/rYPovzEHAP2jipy5HONPhj1sRPQ7QZf7emZGKjEE4KoDoFhzjfbLZIU+Zsxo3HjOhcN1APgps1WDxUdbOD7jLfRPw/3YmqBmVJM40gcARnfu3FV5HrFiw6EbNmHWq9yAFdPfZ+09DHJY37Lm4uXLl+X0SsxJ5MMUBAAAthUJqZhao6MyMjl36rQMDAAwQ2oiSqkZLx736HmWxIiSDEUGAs2o9gZEgIOMkTAWifHM8QLUl5lMnifBeAyDLPqQdRLGUoD7xI64GFTu1zXgyouTMQAMfYdRSYsNXMWB1eYOXovZKLB2KsAS7WPeif2b2bsA6fQxQILuH2yyZJCU/uZ9vudNGMo/ewXg0Z/cXwAjJWOQpRdSV1faqleU0LNZgU4cYIuAqXpdOm7MQ64Toxez2TcEPA7v2Z3u3rmTerq60uEDh9L+veNp/569Yh0P7d6leY0pxa9+9SuBWjDTAB13DQ5pftBOzsVaS98Tx+W1FQErXgMq6S/+4i8EOM7Mzgr8fPz4kcYS91PMqGLd7+npSxMTx7SOUoLMusP1oqNY7u5OB/NGgUH5PoFllNoCxvFvAEZAehiNYo2VSi2G7Zkzp9O1a68LfIO1TXvjHsf6CPBJXwNW0W+UVotlLaOnct5ssOEKMQkNRli69MezZ881ZhlrAEOMWdoZ5hqMPdY5NmcAjdgoI0ac6/ixY3b5XeW/NQGmbBZ4U9AVCZzH17ydjXPWNae41/GSU3hXdzp3/pzcqZeWlzWPaSvl6qz39IHKXpEByUA584R+5J4HsBgyKXGNMNBhSrN2xfFoJ59nHDC+6CM+Lyf57u50+MhhgbGAiWaRAzjCgPOzESAdQCbrCmOYWKAn6nFfsxnQOGZAawLGmTdjgIgH7bgOYMqYIRa0g3tqlIWHJi8mP/Qb6xYAIfcUSeJUYCHu19hiDeLa6NP7k5M6PnqNlFkzPjTP0HfNpnBHj060NhkB5DgnJcywRKeePEkLi4ta02A4cm+Qu3pXl0BIYobMQACwlu7wBg0vbf5kbe3QaUSDNUBvxo6NeEYFuLIecP0zM881NgDCt9c3FUc2FXCrZg0GNMSVnXawnhJHGSRVifNebaKUy5a9AVClfd7g7ta5u0td0jsFdKQfQ++Ucad7umQDKq3KC/ouNriHhqy5Gpu9vE9cpOeadcEBH//+v/6fRc7fGgnFP4oIFBH4KiNQLD5fZbSLcxURKCLwpQg8fHa/ieA1QGNteyuVmvVUq6CLtpMaTYNUZhv5QU278CT5DZcCG3BquyAHYBjgkZNluz277NjHMTjgEk8SOT8ws/tsbbMAOXiP5E9lKtuwFWFx2dlTAEWHLp+SquwAHKwql4GRJBvDc4Lu0kQYThZ471KCKjZcBjSC9QMgEAkxgBoPymY/WocqkrRg/nFcG720mTlcM6VGkaC3S4VtxsIxaAttBbRwuZfZInaTdQkUD+E8eMsEJwOwwbRyyZJBimBO0Y4cICVo4XzL8Q2a0Vauqa5ExiVmZq1GyWS4qAawRlv4nMrnYJQBMAM8qD/bpZ3EO0DmYELx92DCSbsvsxF5L/TmxIDIen20wyCiXbsBf/6/L+t+ktDzU3pwmdlIn/IqARADMgNM5vYSRyVspVJ6Nvsi/dM//ZPYRsQYxghA3P/2v/63NDZinb4oC/MYNqu1gQC+GH49LVArmK7l/sG0MD9vc46hYSXZSuYxUehBv9AGARwrwDD6vgJztoI756CSWko4xdY6ckRaYACJOODC7hpzzWkAACAASURBVBIIktlqgJGwTQxcrouBRGJOckeiuLo0L/dQQJRgRvI3ifln3Tv6VUL+oy47JNywMwLw5XfFLMyNjGbpGq3xZoMj+jXAVoAsMZFamo4YNZixTF+EK210rVnBdiamL2M9UUl/nnvS8stgNe2E/SKNOMDDbpJ+A/sGHJua25AqYXjhZvr5Z58JcAEFRe+rUm+mCg7v3XZ4h1XIWKHf+np61WeU2hF/XpQJA8TB8pl5PpOePX8mwIH+CKdWmEhnT2FgcLml74irLIw/EtFB5l4GbImVWc0GyHsoIc/O9pZDwM3coHujh1J4f5b/AJ4Zt/Qh5zQzqazxGIY/KllmTlWqKjWNclBACADCZYyKlhfS7dt3WgA51wNY+vq1a2ITBcuQdYg2hYuuHa3NRo713GXfNhUzoGmdXtYb2GBhoGVDBoMpXJ80ATPg4fXPpkvMKa4Z0wjMTfgPdl3q6U6r62upq6cnLS4vpZXllVTbZOyZqc59gz557bXX1D92cK9IS5D1hzkFS5G4wfwCxINhyEYGJazoFxJDQL4wDAJ04J7x8MFDgRSnTxxL21ubAotYE77//X+dWcu9KXWh42o909/89jcq2Q7tX2IFOMO8BfA8eOig5uyDhw+0HhNnjskmCEwppBXefPNNzd3nz+Y0r+kTrinMOATuN2rp9OkzWsMARSn/Rj6EdY01H2YgIA7jn1L3w4cOaxyH4znAHowxNjoAauToXoWtN6pND1hzAFaUs3O9AO+Mr/n5Ba2/gF2MBTY1LMvgjUPaSTuiNNyyLGa7C6DfRBOPqgOvI4wLwB02YxgfHHtza1PH4AVzm/YEuCc2cne31jxAMUCr0GFkXUPawCBjSe+ztvId+prxC/hJCW6w7wF3udapqae6PptSeQ1i3aLNXB9xZpw+fTrVMuMK6QuVDuvBI7WY6GJL7vZ5ifmpUycVr4WFeYGRAJNx31R5tDRAvdnL2AG05YDMLzaHovSYuRO6jIx/xi3nsqHNQc2riYkjajfXxHiG0cg4hw3KudCdRWMTgA2wjnsBACbxAfw0w7NLAC+xMJMVpn4ll3z7/s88pS+JHyX9MAkB/lgDeIaj1JrS+ZBOibWe8Q+4SDzjuUOVNFvbii3A/MULF7RZyaYbMTOLc1zl1mzocSw2DPm8N+Fcho2LN+sPGwy8z5xh3k8/e9Yqj+4pl9LEkUMy8yHOfJ7xFGxxxiLf5X7DmIqN0p7usuWIWMfyIwrXwvxaWFxK65vb6mvi9Z//4/9R5PxFDlZEoIjAK4lAsfi8krAXJy0iUESACEzNPW7uYBSTHaor25upnh/0mwmDkaqTSZJiMbbsohwadWbRGRCKkmAevCipClDMjqQ5cZaJgTXkggUQ7ItIMuVArfO2y1YMLLb1+QzUGfTkWE7avWNtTUmXZyoJygAjO/4kCzz4kQe0yzANwAWbCKDCLAK3IVx5+U6AhS6d9nXbZAIXQie6PKgK7MjagsGy8m46guskUwYsQxOT5F/agOiHNTimH25VhJpZjhEDle5k0DH0JqM01/Ew0yLiDtjA58wWA0T2dbj81UAh3zN71axUu+C67DLKkgIADLYU44EXn7N5jnU5DRRxTMFWej/YWgaJAYut3ymwGaAwl1V2OmO3KI4dOn7hzMI1EMcAL8yADaaqyxHN2qmqTLkZTMjsZM35+X6t3kizL+bTT3/2s3Tn9h0lXwAVMHf+7u/+Lu3fO9bSxxQjRuVUTSVga7BzskupSuGr1RYjaGFtQ4y6AGFCE4txtrm2ksZ2jQrsImEk2SMBJhnsHRhMG9vWTuNvgAYRo+MnTggMAFAM11NKEjnH23/0RwIwYNPAagoThGfT03p/oLdbSbgdZg+1xixMG41DmRg5qbV2KX1TS6W6YxpJYbBOiYV1HwEF2m724a4cOnHeQDAzlRgEKBHmSJZDcGkaL7PpvFbEmsJPJbgdQFuUWROncBTu7qdUPI9htGIrdkUm6ewXUwZZgJ3081/8XDEHUOR6l1bXBWLRJpWN5vawjh3Yty+NDo+IiYTjK+WpAOwkuvTDnbt3xZqkn0ikSX4BRkaGhtI3v/6O2Dd2MTdd1/qEpdRb9vgkXhF7wA5JLTQtz+D1BfkIA7qcb3FzLW1XKmInERfWDYBtmHmMk7feeivtHR9vubwHcIzJQrnRVKwozSWp9sZNSutbm+mTm9fTJ598nEunu9O1a9cSjE7Aub7swu6Ng7ocoaN8GiYijEYBypmZTXwkU9FoqCwVcJCxTAzDoVpgJIBKI1jVZshGea5Le70RwfiC1fRkaiqtb6zbiKK7Ky2urKTnL2bTGiY+fX0yYtpeRVdwW6WWsCUB5tAOfDL1RECeS33NuAKIoISbtsVKZZYdGnRm96mUtrdXOnY2DykLqIIpxnGOHNwvrTvYccx3QH+YyYApLxcXUndvj9y0KYs9f+6crpGxwmh442tfU8l0SGcE24qfS8tLAhwBfIgFQDLzmHnPlKLNgCbEGACIscEa0tXXq/JpAFXYcTF2wqn3/PlzAgE/++yztIxhUpc3tRjPzAmOD0j+6aefZb1Yj3P6i7nFnAE4Z6xzDWxQGSDqF6MaM5woHzdb3sY9KketWi5gbPeY1gPmmue2gejQmgWwgoUcUiAASKzngMYBSDIXBbCxAVeva1OAtZj5TskvOrxHjx0TiPjo8aMMgBlEUpn01pZAbPqS/mMzhmsJsI75QV8BzNJmnntYUwHMaBfXyFjlWHyWfgAAMxiIXuZ8S3MxWMb0x+LCokA11lOAUcrr2bxgXjKmvBnbq40YbaJlwyQBtKpwMKBL29iktLSKWauMde5brHO6r9cbig9tBxw+d/asNl+IPeXL9BngKPOLjSderEcwAWGs0m76gp/EhvFBSTsbeiEjY8kGSrOt5xnPR74v065dAplj44H3WY9pQ2yACgDUs0i3wHLaJCAVAyfpJW50VNLgKo6+aEXrGMcGOKXf+PfS4qJc3jnmgwf3BULShsOHj+jvQ2K1D+dnFpek8+xG7MrNRhrb5WOxlGHIpmqJ7S2bknXb6EwbaCrF7/FzHpuOpabWcdYYAeQ4f/cPpIWlpTS/aOMljvXDv/mfi5y/SL2KCBQReCURKBafVxL24qRFBIoIEIH70/ea9VollRr1VEUAfmszoekoYKxhkfgwh+BhN/QLcZsOYCzK6gJwDBaiS5TNQjQjMTulAmB02cwlmDoBLpjpiEkFZXY2NWiBET5QB8hknbqWrmC4JAt8DDDMDqcCSTNDis8Hc8plWgbA7OoIEwfQxcCgEn+5sMIayvqCOQkI1gFt51rEDERHLZdYA1xwLIDVKNcWiAgDL5en83s4t1rn0WBpMBwDqAszFx60zX6yxqMBHYODAdb5eg3m8beB7IprUJEHXwBa92WUs/M56162TWdomwCznCjywE0MuD6AAgG8AJy5lCz6WM7EuRw+nJvFkMxmNjyMG6g2Cy3aaVBaioxmqGVDDDPeDDCT7MR44ndddy5Jhl0j51yA0lyKLeaqKW8thqNMM7KBSr3RTDMAjj/5iXQWL1y82AL7/u1f/VU6tH9vS88pwE3GJUkRyRBghIyHskMw45pE/P7DJyqrHBkeEZhKIkfSAoCR6tYNA5wIAXr6VYmKwPammEkwcQBEcIsFpAAIPXzokJgelAzyedoBKHHm7BkxGfkdVhSJIXp8Mc9Gh/qVdEVJGEkX7BTaR+kzMaQvOhlYGmcdDGInv21WcWhWiVWay3+Zn1HS5zFMj5Ry4uuyeYH4uZTN/dn5GMTmhlmf0ls1GVLjlnHIGAx2M8dgHHLNAsJ2jSppJYEk0QZ8hQlDwrn3gMtrKfGcfjqd5hfmVToHeHJ38n66eeuO2gWAAGsr5BiOHz2Wdo/u0hiIsmExt2BjV2vSXoPtBYPL5aG71JbxvXvS1995W+XtHt8G5nnJRblaE1jLK/TCrIu7I2CQa4x1lc+Q7APaTM09TxtbWxp3sKsYTyS59x/cF0B1YP/+9MYbb+i6mG+hgYtJD67yL+bmBABeOH9BwAfJ8vO52fTL3/5agE6Ul377298WuM247Sm7H7UBU6+3NAu5HoAIGeWsbwiQAsAOfcowrAlAD7ARkDMYlsFsBwQymOy1U2tlZnAyT4P5ptJe1k5A6ZTS2vZmml9cSLMvX3iON0tpcXZeAGiUGKMXCDgLuMQ8Yq4yxq9cvpwuX7miecV1h7O17kfZVZfvAJhSGg2Dj+ti7tH/AFo4NS/NvxBjEOag9VORJqiKRba8upKqjZqATUo9+RnGNgBdoUMI0MTaA+Pq9JkzaidjmPUFYO3M2bPaCGFMPnzwIM3NLYh9yry6ffu2xjLfhQm2vIF5je+rpvXbPImxAFsR/UBKcDEHYcwydmQQhAvzLpvBoPUHI41+CA0+3geU5Frpd8aO2epsTrksFaYkfc04OHbsuI5Pf3tzxM7fsfEi5n53V2Zf9ovByXihjJVYcCyAN9Yv1knKZwMMBgCiXDtK72EuM07pW82ZfK02t0lyqAY4k8xDHxIXvm/6nt1QXwKQM5bH92Ikgjs4Wpkp3b17Tz8Ze/GsEKXMbDzNC9C2QUtURRB/5qq0dOuUva9aT7OnV87JVDuwltAPxA/AWPfxPK7jHhzgpStJLCMTzw70vaoxMgDOeMIIBUBex5Xu7KbiJ9kO9e8ubSAojlnGRBUsrM9bWyqzJj70DcCxwW2YezY24zpsYDag5wcYpsQGgxjmEGufjJYOHlC/AsIzHhiGrMFcD5u8C/MLmr+0n1hoYwE5lhIGZmwCYfpjA5aoXAgjQs7P3LJm56ZAU8YV/QNbWJsojWY6euyozJWePUMvFKO1IZWXnz11Ss7erAHcYwCLec3OzKQtYrd7l64PcJgxwL9VOr7LZf5RleANVZsPYrTY19Ol6h8YolrrAej7+xRHni84H+Pnr/+qcKkuMq8iAkUEXk0ECsDx1cS9OGsRgSICKaXJqbvNamU7NerV1KxW5FBdyiYpOxUnvmHYIcaT3KnrKlENwI0ExKXRBoO8C+9/BzikUqWW4yrMlWw0kUHJYKtZt9EglBLQVuLp911+6zLkYBiqZDrZTCU0Ec2UMjuLhz2DpjYTMePQpdEGAaydBksnXH75XlsI3uXRAsEyq5G/B7ODROUP/+4E2KBBlImrMQB0mZXJE3aUjrmkWB/QQ7yZgDZziB11G3245Jz3Y9ecn37f12t9QrMv9Xszabed94hPgJoGcp008qKPogw1rpNYmWlqhmSUwtlt14BysEyjz+0s3i6zFBtULrbuw9CcE5iMjtyOWSO0O44VIHMAWdKYYtxlrcYArgxyY1aEppjHSwBhPPSrr8XqsElPlOy65N398ejJdPrpz36aHj18mN56+219lqT33/z5n6dTxyeU1NCPoXVJIqdkLFEqbzDZZaTWbOTnyxeL6e69e/qdZJB2kbTBatyzd5eAv9BeJPbhQr26sp7WNzaV9GMeAUOJJFJuqZubYokBLnBcGE8cl0SQ0khiFCViaKWhkQjbEZBpdGhAYvgwUQAxbVoDyLmjsj6YeXaTjnJkSyB0J4MJHnNd1vHMLvSawznxBZyxi3kuu84aoKHHGuCSxPbzWFe5PJ/LRlEk55Sp8lOgJThxBrMFOLbmvCUFBFqXSy0tuPGD+9XW0FgDgMMAROWP43tVVnj1yhXF8fadOwJvSVQXV9bkDMxYBuignFDtwOCjr1+AIwkngIaS5WZDwKcAtyxxwGelY5m1yq5euZxOHXdpH+BDlGUCTnDO+g4lz06OVSrdQAvU65sc1/1LS3ICPT5MJu49eSSGGIBQsIkoyWVMYFQCU+k73/mOgE7G6IP7D+SGe+LI0dRX7hJAyrAHxOE7HOPu5L3083/+ZQZAm2L2fPOb32iVkSbp1Zp17TXRRlCws5iPlJgTW8YknyHxpt9CLgPgAYCFhDu+I31OStiJl1xdKZsttwDlYM9Gv8uUBtMryvUbjfRyYT5Nz86InUkZ9HZ1J5UapbS15vnIvATsAMCA9Xnr1i0xUQHqaQPvXbp0WWNW7OR6zc69W7g1r2qzgDbyfUqI+Z1/M46Z61euXFGp9tryYu73XgFXgIi8ZOQFmJ43ZOjSwYFB6z/OzIiJdv/BAzHtAM5wHiZufJ/xwpgVI3R0VAwuQBImC2Wvn356Xf1HR8LcFBNzbLf6ZWVzQ0BJlOMG05vrBPANR2uuAzCeMatSWfQIDx/WmnL37h2tE8QPEN2bgP0CoAF8MLQCqIVVSJky53KpfRLLm+NNHD1ql99tg0bSIJTzuTdfcBhm7qD1R2kwbYbJBngFKxH3eY5Hf1FGTp8Sf44NCAoDNaRIOHc4xcf9z+xKO05zrWb4e84CcBvQZ4zWNbc5How5Yn3kyIRKthnraGqyDhN8jmkGNSZzDQF4tBlAi7gwvgHeWFcB/QDZAJMxU2FNWVxaFFOWeQG7Ez1Yvjc5eT+tLC9bOkZscD8/uYS30wjKm79aN/WM4Pu8dYJ7slYnzLwTAulh3PqJwusKcx2GL8AxfRpmevE8RPkzIGKwwrkG1irAae4lMHUZP/twYq/XBV5zdNjHT6endd3EgHWFscj44RywV2EZw8aPTUHVI2Td07jnhAQE7eC4ANY2S7P5Fe1kjNqxGtdx3MS782aQpVC4X7LZBPszTIHCeEj9x2Zos6lxztjievR8Vakkqnt6e7oFftMP3Btl3CMQ1BINzOFYM6KUfHNjLfWrgsDPAKzplFMTOxiWLxaX1QfE5q/++x8VOX9+0i1+FBEoIvDVRqBYfL7aeBdnKyJQRKAjApNP7zbRbITVWCN5rqLn6FJVfAyCmRclcmK8sRvfbTZeAFNR6sMDYBikRKkYD2HWE4zyTD/486AXDL0AAw3CuZSZB7goLQwwM4AvA2NuSzygdwIjLj+CJUmZtcu+o2SN98xejLIeQD2DnHZ2betLhrYa53fpT5QLt48XCY+BtnYpqHQRs3Nh56CLmNEOg7a4gGIsY60zxUal1P53gHed7MN4n2sOIxPH2aCaWYKAww2xqWCEROlrMK2iTeEK67+bwRZJQBj3GAx0ebUTHjNLAyTkvf8/wDE+G+Coypylm+Xxw3conQrDGX53+w1OKmHKydVO04ADwXGy6L7nP0Cs0NcC3BD7UWzSphLYzXUn4rQ73LoFAuIU+/hJ+vDDDxPlx1974w3F+5NPPknfev/9dO3Kxda44VjWEa0qsWz0WJ+N80W5LsxC/t2oJJW5wr4jESL5ADSUjtqhfRKxp41yg84MQ5VXb+6ketUxBqwCZCH5J1GjRHh837jixt/QY4RxdfvWLTuijo+LHRXgAW384IMP1N7+7nI6deq0mB6AAWO7xjQ+YIAx9iyAby1VA/H+2VPC2GMol5n5cUWusNK1NLhrxqx1CGPzwWPBYHb0Nd8mGSQWSiABurMkA5sFMNPEeGkml6/l8v9gAMe5A9RtaTRWq0rYh3ebich4Rnvrxo2bSloBRRrozJbL0nLb2t5Kc7NzLQAjlbvTy4UFzR2SWcB52J9cI2Xzvd09AgzoO/5jrAWASPmqceuS2EOUZpKcw6A7evigNDhpZ+hrhhkCrGPYczZWMpsbwE16mNmRPBJyJbHNpsDQG/fvpgFKKesN6VGS7AM4okU4OzcrUO3E8RPp3XffTR99/FH63W9/Jybeaxcvpz0jo0rUj2FkI3CwR8DRF9evy+2Zsci4vHTpkkobVXoMCCJQ32uRHWfNmAqDG0ArMmqAAbF0y2WBIFw35jmAR6z/jDOVJmb31/icmZI7Wnt5L5jyAEsByrrcvCqmIqD6vfuTaYc1vFFPawBQqyupq9SVeko9AsLoE0qGAQlgOAI6wPxlXAHGAhjSpxz35YuXYgNj8MHmAJ/FXCaANuYIZiH0tcC93bvTuXPn0htvvpl2jw6n5aXF7I7dlY4dO5oNTgbSNiY73EQpVc2yBWh4cn2MEVysGZOwUtGQhJHLOfeO79U9COCZtYTzsSEAg43xNXnvoUvduT9i1AO4WfXcAVjfs3ePgC3WP0Byzm2nXuv8wfhjbmG4o+9m2QPOEQ7r9BXXzXpHTPiP47B+RDkr18H4kZ5v3jSJ6gaORXsAXOK+FGAaQNDx48ekufl0+qnWCdZzQO3Q/rRzeUUAGOcO/VgAPti0HCtY8lGOG4A1vwMm0RbGEAAn6yTXDrAUrs+SsOjtEcDEvKffAaqYS6zZxId+ok025GJ8WpeU+HANdoc2e5G5weajHJFLJWkgAhpOTT1JBw4c1CYWJdoGPc32jvsYLHUZQnV16SftZMzBwGP9DaMVaQ9LEzXsurwRFO7QrKsA36y/6AbzsdjMJJ7a9Nq9W0zDkDUBYOR94sF/nAsWKZ+TPEBuS5wDSQ7GBW0BMAcg5/tojRrIdfkw92PAdAF2yKzkTehgB9Ie4mVItClWPms152V9CdDZoKrZhQb7MG/C+dvPIHwPIJWxAiDMmON4MBo51tOpKfU57+1s2PSHNRPwUn2qe9ygtMsrO1u6Zj4L+A/4LB3xvObHMxRxpX1sBNWqFT03W6u2qY0DvsPGHmN1bdN60Tzj/t2/+y9Fzl9kYEUEigi8kggUi88rCXtx0iICRQSIgADH6k5q4jyNU2hlWw9eBuCc/MFoCkagzV+aqdrsNH4hITajkQdvEo0wT5GQtkqWzZQKx1H+rrLJbMjh5MGMntjdV/lddm8NI4lgr4n5lMuk+Tzt4m882FmrzuwFOWp/ycCEnX6zlwLUDNDEgAlgqFl7PBDzkAxY5yTYLLlOpqMZVegr2aDCQA279xZu5zguHTcQGUymANWCfRlAZpt1aQZA6AnxEO+Sbj+cB1PSgCPJjl1e3T7HMsN1qQkgR8ksWooyZ8hmMvkTnYBjZ3lr53UGozAAaI5Fshs6TOo3AUjoZpYzkOQTdCYhLqc0UCnAkbgKXLaBCi+Xvme37lzuTt/slBppM7t1ch47hZudRB9RYqWS0P4BJWsCHBm7CNVvbrUAR4AtEgXa0tXTK40lkn/YQ1dfu6pxevPGDSV7165cUukfxyKRdAkYRiUbaXFrXWAOSRptJikl7iR89e16evjwkT4HuEcpKGAgTLDRPaNp/0GzRFRmvZtySQOtKwsraXXZSTrfDb1MxSgnXbDv+F78jZJC/o3OG+AqcQVIoT2AjgAvzdqOmGuUXcPeoeRWbq072zoPYxVgM8aO2Cacs9wtoCUYayTIMpRqAE6aNeTSYCdaXJ/K7rOWZyS7MQ+DbWQGr/s63JUldcCcBYRXuWBJIKsLaA2gh9EI35WOmtyMN8U87BnsF9DAZ+knEmclwpR0bm22yijFgNzc0HWjRzg6tictLq8obrD1SJApM6WtANWlZhITjBdxI9YwXQBn1PcwWzPQr3gvL2s8H9wHK62U9o3vU5k2iT3zmIR9ZMAGNwBFtCXKNAEX1na2BSgRcwAWmFeslzCEpl/OSq8wwB4AEdot8CQb3jA2GAuff/65zIU45uH9B9LEwUPp1MlTkg1gPH/62afpk48/ERNpTwbRzpw5I3AUYI7NEq2tIup5fWWzADaiGKsYcmUN1gC2xP5dXVXJOWCOy8zHskyF9WPNyAaIs5SF2dh+P9b/YGSZlY3erXVxYcvBRuW+MDg6nCr1enr6fDq9mH+ZhgeG0+z0rMxfmNvMzatXr4rJSunr9evXxfqC/RtlmJwXlh1j99rr19KZ06fT7NycgFvGQqwVAvZgTS4tCbBE4xJAYvHlnMqAKck8evSYQCjKyplX0zOUuG4IQATQn52ZVawN7I5bYzaX8t67NymQis8CSgKQ4KTO+IRJyWbJZ59/prGwtbHTNl8BbM86rrCNh3ePaj7C0oRRZZ1gAC5rLwPeUS7K/AMMMXueOVvLzLeS1gJKRWH9Effdu8dabvF8j7Jq1le+N/VkSgxT3beyXIJY5tkVXeOo28ZxcuxtNgV2wZ5jngDY+f5d9hju9dgghrSTNlOaTLz4HGxB+pBzAwzF/dhmUdzbYKN7PvA3QETWFKQH2JTh2DBumW+hpcxcoQ/ZnNi//4BAVcY2GxNmNvamly9dFstY5HPMR8YK1wCbjfOx3jNGWYP4LMxM+vrx4yf63pMnj7VRpDWR56sse+LnHmsq8/zBesuLMY5bNGOU0mD6l/HP+iW5hPzi/mSdZWtCA8CxYjJXuQbWq9Bc5F7A3GSzgzmLgzXHZAyxHtJe1jrOHc8Q/CQGMDI5lp+DrI/KnKBPWTMt8bGkDSh/Lp6Z/LwBqGf5hIrix7qsZyfY82KMuypCfSlGdY/0LXkBCFsi1sZ6Npzx5irjHKBfGo2MTaoDsuETzEq+y2aDNLwrNfUVRjqAodxDGO9srGysr6bucqllsMTawVzPZPNcDWNGKeMIBq+eVcvlVNnGEb2i+0Y8K/HMtbWzk1bXN7Ue0W//6X/534ucv0i9iggUEXglESgWn1cS9uKkRQSKCBCB249uNWvVbbnsJRgjFViONlVpNNruzTwcR9IpZmIJ8wy7Trd0haQRCJDoh1wevATqZDabmVlbenCkVIyysgCeQqPQJcY2VLGWYtvkxKxIAKa6yy0zsEZ7gklHgiiGVJT15pLwtrlINirJDql2XTbj0gyvtvO22HfoB/bAxjJAaWZFMB3NTowSPic/dormGgBMzX4si2njeDm5km5Rq4TZ7/FAajMNgzHawXeRtd7j72YFmgHoB3uXOkf5YvuYZhwq2czgbCT4ofUYM6ATcPSx/QpjDn0vg4iRWMLMgcHAT16OlUuzdX3ZVTeA5ADUDO4avAi2AAkhuo5RYk6yTlLhUj0cKhGNL6fNJiyKdTNAslEF103SQjIT33csEct3st1TJgY9rfEkp++swVQqd6WV9c305PFjlanCbgHsujc5KfAOp2H6kbiStPEiQSGGz5bnxcSAPePyPQBPWDmjqbZh7asA3frh4gAAIABJREFU2klSiYkE6teX0r594048SyWVwNloopoeTT5Mm2t22FxaXDJzpadHySCJvmJbKqWDBw6I0chxKdsDoIJFw9wLoJwkEuafyuAbVf394MED6fLlKwJLOHaYBnB+YmnGU1XtoZ+Gs4YVibyBYOuVGkT2vCHpZD6TiDK/PRc9fgEOAJUBJfg8CSEJGiBxsIqDDcOXwkSFMUm/E18SagCCYDaSOEr6oL9f5fKwFWnTwaNHlHx67SnJ8ZU5J8OVrc10H8fvtTWD4mWXT7Ne7dq9N21uefNDxhtyhd9W/1e2d1ru2ABVAhwzQ49rp8yUxJXkmViiD+lyvl4ZCYyO7hKAR9spLQQ4AXQc7jOgyziFSUWCTJvQ5lveXBfjDX1NlfQ+uK9+2VjfSBu1nTRx7JjiDrhJiTTluME8powT8F3l0rVaunPntubO3tGxNHHoUHrja2+kEydPyDH517/5tdyWGe+MJwxMcEIGMDFgwHpVT10YzmQ9zXgvTH/oI5mEDZkRKjZqOcAaQI+aHJi5ZhnMZCAjSio1VrLshdmeBlKIsVnPsIoBwq1/qZixIQZbtrqTHk8/FeNxZGw0NaqNdOfGHYF/ABVcC/OZdQSmKccBjGScMV+OHz+hPgFw4ZoBQdgsWFgEkKoI2GJsmbFfShOAP42G2K+MaYBPSqoZF4BixIS+p18E1nSVtV7RVzCqaCfHon9wzQXwB3BjDqPt9/rXviZmHWsfrCxAT/oBwJGx/Ktf/UoGQV1l9DsP6ruA7Uwkrpe2U2ZOQJkvAh37B6QfyXwGDGI8skZ4DbZTL8dh7dqze49AJOYy7WRMUXLKi3UL0JMYyrQnl+gChJmZ3zSbv1EXkMk5uG4xvXr7WkCbpS0AIc3gZG7zedYO1lfKaQF5GCdo9XG93BtgTAIS0e+PHj0U8AhIDnjG+GGsC1BqNAWiofkICy4MYgAFaYfXcZdbu1y8SxtLxID/AAmJZ5jsML7DIIp+8r3eOn1+NrFZHuOIn8wDxgLXB1DLc8Dc7KyA6tbYz5UdrFGWXAkzvO6WlELogXJ86fxubFi/lDkpOZD2fZqS9NC7liYjzwW5soINoJACAQATI39osMUk5rvcVzzmfb9iDnJv8CYIw7is+zxrS2yQwsoVwNvfp/tPXC9ap4wVYkkbADxjE5j+5fgch3GFxiKgHf3CfYlxheYh18CYsMs1rtEH05PHT9KDBw+0+cTxQuKEa6K0HVY2c5gqhc6+57v0F7IIfLe/28xurplxLl3Rvj7N6ZXF+bRvfFxsSTYJKRln/Y3Nadop+Z4sxcP7KvfuKqXtjXVdK2sNfRGbg8zbSt3PYsT+3//o74ucv0i9iggUEXglESgWn1cS9uKkRQSKCBCBWw9uNOv1aio166m+s522N9eTeGGw9FKwl1xGqXfQFQL0KpvRZy08u9DK7IRd51ZZrIuoxXjImn5mFzb10MnDMEBWPDwb9PNDLp8heWsz67zzLb0tSuukt+iSzmBLhblLJDsAcTaIMRAmt+0ONqRKRv+AVRMl3VEqDCBgsXizsaIsnId6QBMeqq21aDYQD7W61gx0ijWFcyQOvTkGlmgz65Okz+CXSz5D55KEjr+bAWTzjLjmAPgi5wi9xgDzWoYLcrAsCTAIUwYe6oMlaQDXfReAb2ciE+2LmPn6ebWdyQPojesRKJBLQHUN0tmzfiEvsQnQDJPJjQX+w+06YkzCQjIo5tDsnJgh6EfBYCORIXkmUY0STeuHGQCXEcrISOu4tEHMEQALhPthzmWnTNrRBMht4iq6IGMIkhZKrdDuIt6Hxw8pqSKB0JXLxZaEuTutrK2mF3MvdFyOT1LL9+UQPfdCIBgJCyWelL8GWLu0tioQht9v3bqdJiaOCJCANTT/4qVYUTBRiEGwTIgp7CSSK5lnZL1IAAeYFbA7AB2INyYSzFOYHSSS1167mkYH+6W9FQAoQAPHBCQrpW47vm653CxYH4zlUt16Y4DCxEFOwjB5YaHARqxZG44xQmJMgk+iyLVF6aEAQFgyGEVkFosBdMpL7boa+m4sPGgOMs9h2gjkTE3NIZLj7ZrLN/l3MGEwbSEGlApbX9D6pVwPfU/b5pdXBTrRNs5LkgyAQLs2K5RJs3HQFPvJoJpZ0zAsrVO3LUAHwJA1jT7l4e3E0WMCsBifMBVpJ2OANsyvLCmx3TUymo4fPZomDh5OY6OjeQmpa7zwop9pC+2FbbVZ3Uk3b93KgHTKuoIGTwYHR+TCCjCL2US4lTM+b9+7k55M4arbq+MQA4AsMVW7e1JXqZRev/a6WHT3J+/r+zB7XnvtqvQmLV9RThMTEzbIadRZNFN3NnLRZoToPt5gCDMSlRtnMxHeJ+YAWIuLSwIMvD671JL4CNhQ+bjnEe20Q7Ud4EMmgnsJYyg2MwKwlNFJb4/KqJ88nxaLaM/4XrEBKYEnyQdABVDg+q9/8YXm8sljx6WNykuswdERsZqZBwC99DNrAMxCwH5AX+5XJ0+fkxEPfQRTMuYKjsPMDeYZ38clmXlIiTZjElCM62WuoatpbdF1gZgzs7jPW++QzSiADlzB+Txxnn+5KKdqQBrYsawT9+7eVRtX1teta8jmW2YmSmMUvb0Mio3v3ZtWZOazpvFs5tdG2r17j+aIgKbhYR0HN1/mBPGHEUibMKtBX5NxRP+xTlivtq75Lo3MLBGBEROssbXVNa2jlPIG65Z1n/HN+ggw77Jj6z7SXtiEYaoGaMfae/78eZV9x4aimXA7OgdrjMeENxmRALAucE3l3ZwLB+YzZ85Kv5X+iyoBO0zDmBzJGzpmm7KJwHxmvDN2OYY398zOfPvttxMMVFhyqg5oJgHGbFgAfgFMYYrjygE/C8jkJ2uDcj/TWMnMxdC8DAMbmJ9mgnZrzWO+cq3oDMLypDxejOIsdxEAGBfO/8L5PTYDOjcNQ47E9/kMDOeS57gfSw6j6g0dQH8AcaQvaDff933W7u48TzFW9NxTKlkfd2yX5i3rACXj9IX1T4fUV7TLILWfI8+ePad72fT00wwsmvFLPxIbAHtexJV1dHzcTNHf/uY3mtusHwKz+/rFYmYcsznN/A+JDjYLWMs5LhsLU0+eKK79bPI2uaaBdPzEcY0F2J7S8VxcSEODNizkd44bwDpbv2ibhzwA4yJY/BUkehpNbS4gccH9gTnf2vxt1jRPYYb/8H/4T0XOX6ReRQSKCLySCBSLzysJe3HSIgJFBIjAnUe3mlWVVFd5ak87WxupnGyoUauXVQbFQygvlUOrrHBQhhnx4Kuy1lwKHQ6QBjba+oMuwXS5MU/sKt2pUAbsJDeYhvqdz2UmYJRSG3Qz0BWO09Lu67YekvTiGmYKdIJfUQJsMDO7TpcA8myKwcN0aCmKYZNZXCE6H8BfMAhi1MSDaDAwo/2dYFswEUlK/PBp4xQlChlwDDMdg3k4PttwhQf4TqZYJDIBLjoBcTki7ff5bfrC9zrjUIepkJP6MH7hOtpOwWZMdoK3/F2u29lFOhyl4/qjbDzKp+xWyskp27Z+n2PncslgYkr3j/LyALWzXmPnbAwQM/oZABldpqnn00ryAHM5BklGOIcG04RzBjBLMtHpRm7TC9xwYbBtadxsVSppfm1ZyQDvkWSSaOgYXEOtpISEuHF9JFARX0AmAUXbW2ZH7d6dLl+6LNYdel0kx5HgkvALaC2X0/MXcwKnAHoBZmDvxHwgTpReYlKhOVepCOiD8aHEbwDG0qhYPHv27pWuG8ARx4W5Rn+QkFFqSxJMn7711pvpzdevpl2ju9RetNkYtwHGvnyxpLbRb4rfzo4cS2nz6tK8rgFTCsawwcg+/dyCmSQmb78SVI1v5m0G37l+Yu6ScQBIl7Vr3aiHE7HnM0AMsadM2YynrEeaHWfpD4GAvTawCb2skBMgwYS9BQAUMgeY7VCeyDnvPXwsNh/MGkpmg0EL8LW+tZGGcJRtNBQb/hasIzG00FWsVMQK5Rphlh4FlAP4rRmsBlCA0SRAJOs84qIMe6a/ty8dOzKRrly4lCYOH1Zyv7m1pnYp2a/VdE6tjIDQ9++p9Ja2Mt65NsaeEurUlQ7sP6DSzxMnjgtgh/l4797d9JsPP0jTz6bFugEgYu6RWKuEsbtXjFASaeJD2TPz4E//7M/SuTNnUk+XQZuIO2CTSrRZ18Vgs0wE65KTeoOOzHOP84bKZL2OdLfcjbkGro11NdhobDAAtsQxxVbSupHXrVwuKj3LCkYUA2KCxrgJsAOxj22MUtZW0/DoiOI08+y52G6059k0DFaXfgKGff2dd6TXB7AVjuOffvppQpJg4sgRAYSwABkfam9fn3TgYCiJyZ3bB/iCPhtsRGL0i1/+UgDMkYmJdOniRQEbGFDBkgZIfO+998SEZY7ASKXUHfbhnj270vkL56W5SV8wZ+l3xnGjXlKpd7DUb968KXCH+Xz91k2Bm/StdS9tfBYO4QBUsKxjHpl5vZOZeEMCiFg3WcsA0QE2YTA/f/as5bqs+0ejISAVg5eFhXkBTYCWgCeA1iEVQqk/YCIxY7NEa3Gtli5fuSxA7uOPP26VsIcGqMp3BwZVukvfqgR+bHeipJ9YYFQCKGXmOOu/DbQ4D33KGoeMAkCdGefdih+fZV4eBrjf3NTYB2TmcxyXNS1KYhmXNgUZEniFVAUxi3nAsYivN1SsYwoYz8YF1wzAZtCU8u9Vgf/e9BpK586eU3wBfWEOY2DFNTMeAGTZIGFMderTAv5yf6ScHXDQrGFcoJe1vthcys838SzEmsF9MCQHwhSONZf5z8YK/cWcCD3qkH6Je3RsVLK+c33EBaATAyU2fxhnxDTKuWmjmX+w3bc1LrgfARaziYLxD/0B2I0EQGhn8pTB+oJ+KnHFAZy+2Is+aF+v5h/xez7zXO8DEKOzGkDtzMxzl+CjJ4ushcxoxtR3zK2Qa6GfDNzXxVS8dPmSNozm5mZTTWAp95lR3TOZs+fOnhUouWsEU6dNseDZeKDdzCMZHnWVUy+bbJIXquoYvNh0XqNkWpu2Zr3yHBZtUZyaVDt4/frrv/wPRc5fpF5FBIoIvJIIFIvPKwl7cdIiAkUEiEAwHMuADY1a2qF8NQOO9YZBOh5IgyUowA+Xxm6z8azJ6GWMBypYKwEWtgEs63CRFEWSGkBWMAk7AUcSVv7OQ6L1/swEdKmxgcJgzSj5zbqG1gyyezUvlWvDiswgoh7UM9vSJeO4V5phyIuknodZl0m7dBQAI5yvbXzTgtxapT3BolTZYAYSQ3uMB08SIh44eRhtMXmUNJi5yP/B2gkHR5e7ZUMVtc3lUxwngDV+GjTCbdLGOE4cfMxgQygWNZcpRplrMCOjf9wnBhw7KrVaiU2wvSKuBkbCLdOMP1+34x4gn5MiA8Uk7wAeUQjmmEXy1I6q22ImofpVgGfWduQ7TZcmUWIWDsBR4uv+J9lY07XANCMxIeECyCNxIonsZKmWQVqyQQHsoWCnBiuyp+SybJIaGDCcl2tYWlwUGEQZNskn4AjXSAknrCDYP7jRAvDBqpQ78eCgrgttN8olGQsYuJA8zzyfUdkxpWowhiizjXIwGB8kqwBeHEellGhD7h7LwJR1JEm4XVZoqQP+zZjB4OLi2dMCSEiqAV8YjxyHa+ntGVDpJYCgwK8NTBmSTGlIwgA9AdnodJKtkA7ohu2ZmZ2ajxk0Cq1QxgRziU4MFi9t6yw150vM8yg3JFGmHXzXAFsSE5rxAtAD4MhnOUYwhACUSKyJDwkv852xwTmJC+Pz+ZyBVoBcfgIOxLxkTFGmzPiFyRQbE4wzWNYAIcydML6CiaYywP370+zzGYEJeuVSTABFzEx6SIh37RIoO9Q/kK5dvppOnzhh45k+kvYRJezapMisScbn5zdvCNTgfZcr2onVYE1JrETWMdoREgCUG37w8UdyRoc1KuCkWtX6J9OGrm79p2Y2GgLZdo2Opu//4Afp4vlzac/YqP7mtcQl5cRH16Qy6LyuaHPI7CYbfJQF6DG3gjnGMawVZ2AaQJTPm9XsNSa0PTlnsF7FcOz4DyAl2Gsx7rRcshmGbAXlu9tbqbe/L71YmE+L8wsqIceMhHEGeMd5orT+1LHj6Vvf+rbagWs1DCpAHvqZfme+MD+ZF4wbAC/A0c3tavr4k0/0NzEJ+/v1N/rl2fPnYnW5VLdffSKzp0ZDJb+MGcA5gCbaARuSNeYxrO3VpXT02NE0cWSipf/KuQHpYLIyTjDdAVh5MjUlZ/n3v/V+2kQf8tmzdPPmDYEbtAewFhAHwAg2pKsBbEaEhibrxvXrX2gTgmvmc5iZiHXd1a31BOMcAHhAPQBU1ivYlYwfawT2aMxS/g8oiss0WpOhiQiQybiJeyabB7QZl+fQ5GVuwxoGvKIfQr6A+HF8Nl9oC2sQ6xVxZFOFTQzmO+dnzLEmsV4yf2i/QUuz6Bl/YZDDTwAkNpTYpAKg5zh26+5TPzPHWKdUfo0kAKXAWwBp2zINoR8APF0yPShADeDV7tDdWncAy4gLL9pIn62vrWtzCDMiALwo8QZsBsSERQogCaDI8QCBAT9ZL2lL3GtoLwCl74UBbKH3yJz0fBQLmGesks+P9iNxYV3g3hHPRVHVwLMbGwCMWY5De9iEcHVESWCjNh16idWulvQNG0NcP2MYZm6YuHBi1hWOB0DNuOHeB8BOf9CvMT5gPTNnaBd9HCKJXOfhQ4e1ngC2M48BdQ0QVxQDgMUoG2e8B+hO7EI3m9gBdHrzqUfn4Fng9u3baWvNm1CwWlmvWAOpLkCTtbuc0sryku4zrL9swDFv+RyPngCOjN2FxQVvfOtZsSdtM54rliHhWgXKY0DY16fn4b4+l8rzjPBn3//bIufveIou/llEoIjAVxeBYvH56mJdnKmIQBGBP4jA53c/a5ZLDe3gJow5xHB0SXWjaYFwHqp5uIKNEIwLns4iMXeu7WTRSYT1tto76C6bDlYSD2uhGxgMwQCs4hg8SAMImtEYwFRZoA8Py5yDB9FwtjTYFzqL4aZsYJJkjOSIf4fZRpTpqTRLGoXByAOYQnPKWjz8m4f1L7H/TCPMZU7WlYwyJn/Ox+L7PDBT7hhMv072pQE5J9/EWyYCNf6zW7bjBGvTsQ0glD5paz2aRSiw8Q/AVJvllOUyy468dY/CZZhEPwTOfQ67DvvhODTWwgynpW2Z4ToDgmYlETuYmQYIzTR1GVu7pDrKJIOpGsNQ5fcxWmBNAS7mvtCYytqhHLpJMpQNffgbySEJtPvHBkecE4CKttmoJ/oGQwG0u8yo0XXyAifLup3SxhKr00xUYra9WRG4hVss76NXSD9hxsF8oA2ACCQisCFgBsJYItF4/OiR2FIk8YAvJGlc23YFIXmX4HGOp9PTAkfCcROQlCT3zJnTYvFwfBIkzF7QWQN84PN2PAYMgJmGttiWdAc5R5RMk/ihMYebLmwe5gzsj2A4AmbevHlXwBjlaTBCmGNcJ+yPExOHdb2AAYAn4SYvTVTmtMwXbH7DC7AFsIMxL4A6G0HRRsY01yUmL30JmzLHkMSfhJkkl/FtswYMBhDnxzzH7q2NMoYwaNC5TJdxT3xgt6H9BlOL9vAZgGcBQQMDaXF5NT1+PKXEH9DR7TR4ievzKEDuyoqORSLOdYpd129HbcYDIAtAE6wv2sq1LL6cF7hmFt6O2KasLZTXDe4aUWkvOpD79uwV4Hjk0CGXG+4eEhMunJTRazRL3HqXDx4+FCBEfIktx7SOHoDstspFYRW98+67um7WxN999Hu5JXudZi7AoIKlNYD4oUqqQ/uUeUvJJmPja69fSyePH1OsiBnJNoAMYEuDvogNi7y+RJ86PhiMbGh+iAXspdEMS7ks29hHa1zecBJgJFZ2vlfkjSDmdOe9xMx131voN7GTS2WxrRgn2+jwba6n+cWF9PjplM6HLjCMNsprmSPMRxmIdHenvbvGVGoLEIaRB+2AeQg4BDjCd0KPEsCGF+DH0+dzmqPB1CSGsSEBeAQ4BtASbCs2DEIPMkqKGVOAiYwR5uHLl3NpbGxU5cPcI2BEAh7TBthVZ8+cT6fPnNH4uH79Rrp+47ra+41vfCON7tkt0Jzy5zDQYD1DK5TzAo4xlugXvhMANXqI3CP4G87d/BtwhDWG8RqsLDZX6DeuSeZRsI3ZuKnXxWILximM6QcPHyhGocPHWimdwMFBj4tsfuTNpqaYeshAWAfZplWwDhk79FdUErBuARLxHms8xzHD3MeXWRls7iqGbWxomiks6ZI8zokF7WBM8xodGRWIKg2/4eEM9Hm94t6lkvFsaBasY0qjOaelAMyyZj3gfkO8YcDyWRiZAIqs4QYpt7UmAeTZMRsZmGouTd8U+Al4DUsdgIzxzbFYjzm+3KizqzRz2eXM3MphKvo+F/OHtngDBgAOncG61go/k5mFzEvXmSVBGIf0HxtenCtK1gEDmUNIcTCX0VQkpvydeQfwSx+5ND6zjhv/L3t3+qvXmWWH/dyZl/M8ihJJDVVSSXKpurpKVbbb7k53l4ePiRMgRuA2nNiOYQQJkHT8Pcj/5G4EsB0D1d3VVaV5oiiSIiVxEMX5krxz8Fv77HvpwJ/NL+9tl0nxvu8Z9rOf55y9nrXX2sh95n0npji6BPYE2BPvfvcBEmNMAnNb09j99/udseo53+9CNk7EvtmjYUmmK6aY5sBEcXDNAFCbBuaGfGIWZZ1w3c4TvdTrN3I+QGJA7+np4dXXXou51P0736Ulut7/SkfZcxQAuWuRrEq9B2OoFiD8KMzM+YXFYTP6rVif6xl374/uZ2Zmati5cyHzSd794g//0aTmn1RhkwhMIvBMIjBZfJ5J2CcnnURgEgER+O1Hv4bjDPOz03GpXl9djlNfXuDXFSfl3FysKWBfAUSYRk9rODZbrVup29kvsOMIDhSrsDQY+8UymE+KIAVDiYGnJXNsGW42WhWegESf6dbhGsPo848g57aO0XidI3DZbbZeygNCjiBmFxDdkl0v5m0io3FcW2tdVzH8CuQImDaavzTAVkYuxeqLCUpA1gIRmn3oOrz4u4dqv2bsUsdukMM9tKbdSNZ8SjdxWzC+NISqbf3pdkjHKy3MKkqGtQLkehwK8ClmYoq11bUtdmUAgqcA1NbjjEnMU+zRZktugUej3p2X/m2GacWi9acC5I0AYzkOj63jYw5U7J5+JBbQmi50n8E8TbxmtloEFQYKprDfRgMbRXTHRFy6BboByFxH2iMLbK4u/9ELeWTw+idFy5PV9bBpgDi+gzWGqcAIQFGmcFJwK/KBUd975ZWwaJzD79xvGMKjqQ7WytTc7HD33t0wDV2/BDYfsFsUV9gyQJHXX38jTMoLX3yRPFdMuU8gY7ecATnTfh9zjSq23LNCyfGI6QNAr17+IoDI3n17owkGhFAQKZzef//jlKQKOGwOIIeCHBjz/KkTI+iuqNy9BeIG8MY+HA0U3LM4aS8XtzKGKEC7zWGKyVYFcLNhxTQmAE8B5mUKRSeymLPa3IodvBDAsXVgiy1ZupNXr36V+8UulW/Gi2FOMcZWhrsPHpXm4f0HI+NnLUWgnz379kbfUjsyZoy4yClZB2QUI/MMU0kOxZl6dXW49e23YQ06nw0N+WA8A/Y8ejTs2LMrLauLCzuG0ydPDS+dOTfsHE0uFg7uzLxz7dWS/jgMVWDP/OxsQCD/LTfEBiAkd9bWNsM+Ao6IOeCoWkV3D+cvXkirPiDj1rfV6t+sTG3dU3TGRvOeM2fPhvnqng4dPDDsXChX8wsXvgjoSrMQw1ZuTW8OWwztmHGNDr6YTq3HWtqwNmFK50zulwbvNtMOsBRpB0X63HzWeT/ZxGrJjNGVutxqZ0eZg9KaDZgp18e2/ccry8Pdh/eHW7dvD9/QXbxzZ5gf19UrV68mH3/yk58EUJDf3934Nm3vaZO2KTE1bGkXWvOAI9We+Tg6jNqIAYByB/gORDXm7g3ImPWTAupcraPNZgcwdQtluXovl8ER8PzRo4B2O+OofiCu8YA0x3zuudPDp598EvmIPXv2B9gm20BjEUhubQASz+/cEdaoOQ/YaHYcRlcMa4bacBAP86BBW+NR0g2r5UQOcHz8eLh8+dIIpq7XtS7uCNsOQFLmMaVB5xkAkCIxkTHDHP7m67BpHRdjNLrJ5vjUVDHmpqbCSvN7OQJALEBycdxQqDlQG2u1YRhAiAnOgQM1B+JEvJj7LTBtKZ9xH/1c7804mqnOU4ZM5ehsLQXyYkxjQNMWLT1BQGHNd/csbroMPO/NN4CajRPXb82p59BmzJwAWDZp4l7OSGd+Pq3pAFXrijXCdZ978cVsLGndF1PPAtcvv1wEwKylKsxbbFH3iEloPvZ7UT17a+PWveedh6TKqGHt9zY3PH9dN3YgVmevDf4UC3IZJoPjApE9D7yLuEbaiuIkll9/Xe3LN2/eGE1yyr5OnMRE/rtG87vf5ayRAUNHcyfrWrew+4y/l6bm+rjZs5Z77I0L5msiDKj2I8ej/8zA6da3Ge9+xssrx8cuxdYNK5L0hLx7cD85YJ4BPsX75MlT2bCzBpjHctj6pf399R+8Hkbm3du3hvm5Anvlm2uzgSV/di3uyP/MVdfnfwFeV1aHBW7wO6rV35rgOswZ4+mdbm6+3hetBX/vj/+7Sc0/Kb0mEZhE4JlEYLL4PJOwT046icAkAiLw6w9+tQU4Moh4GnBcXdtuX26wKaALMGu2WYzFQCnwrIxQtkGjAugADsWeq91xRRDtq2JAllmKT4ZBEMbcdltwwLtRLL2KEvpf2wYe/QLao9nXEUBx1ClsAKPZmQ0Uura8eOdaCrjse+mXe5+JZg8H6qdYVSPUuWVK0xqNff6OQbtMx4DjqZbFbl92Px2fAueqTTGs0qfMdxqk6YLD75zT51oUX5Ee5ljcXrVejW2MW87RVdz+1yiHAAAgAElEQVSXI3QxABvorO8Cgnpcq+W7zqeIGPUnR+A3DEIO0GOx3TqYmHBtLuHlvI/RLMRqwe8uqgJTAiaObLhtduz2/OycmsKqTXt1sRsLhMMyLFf0tIAOBY608UeBU9WS3UBzOYkDRkqzDojerNRivZXWZ1gjuxnQlMagokbxCZQrnSusucspohVTWuQAE2HYAKRuVesVgMVYlQvnd8PCzsWYPwD+gGmAwNJxXAxwqSVSsYK5pkh89913U3SJt6IOy5GOqqLy8JHSf3Q9vqvgxcACrNCrM+9e/8EPho3VKurFF7CGBWZsDxw8ONy98yDgAIDRfwNTjdvBQweHowf3Dy+//FIKsGYlJ4fkqHwFZk9P5/fiLj6Kb9fq3+VabxSkST75WXIMDcKGvbK5uSXSH6ByBPQD5gWkL1bRo9F11efdrxhipLQum+tQDPu+fzPWCvAbt+6kfVERy2jCOgMcDCNnYT4ajgXYao+dD+Oo9Bv9/X7u7+ixclJtsJ0ZzBDDm7kAjsA6QLJ1LO2Ke3aFhXjqxMm0VM9gHI9g0PTe+dKmu3sv+Wz8GH5Ec3JHgT2AC+2kJUdR5jJff309wAVwocw2OLwXqPfN9evD3MLc8PzzL6SolrNh2ixqmd8xLD0olhbNtL/7+7+fYh3gtbm+Njx5tDS89/57w0cffji88cabwxtvvJ6clif3bt+J/hkQCJASQGedG3GB43LKv4eNHLY1oPBR2LLmtkIbK0hc2zyowOvKH+tzGINPSWa4Tv+TG+ZHs4EdsFvWl9dWh/uPloZrN2+EFeq5dJfZywgKAuf+4L/6g7CI5fd3N78N2AhkcRx5obUTkG0NwUwDSshjwJ3c8Oe9h4+H1994I0CsMQMGk0TA1jL3zFXz1L+Z78Zczt++czv/DtixZmApG28M4gMH9g379u+NFihgrfQGVzN3AUm3b9/LegKgLNbVjuR12Hn7Ad4Falt7zDdAEe07gLpnlXP6fEAmjMDZ2eHUc6fCdhXnUydP5fq0qbpHLfbuzb27h362CJRxc5/+rcxVik0N4Od2DqC1EeJ32Rgwn3btGr799lZyzJpnvnrmN3PO57HMrCWAupZmAfxiNPZmhfObg4Ahc9AzzTNGfkfPb4PUAnZ1ac8mp8bN0TImqmc78MmzxqaD79aGpvVpJq2+gGbjY9MImASEZVhWm1NtIuW5UYYi7qt1XuWMdUUOulfjCIzUWkxn1SYGIDmbSnv25JjYqa7d57Rd9zPFnAUAutYYBN27n7UFeBgG8QjQW4T6WZ9293G9aHakP0tDdy5jAZQzXnRNgdvmL61h5yojt/nclzimTfjJ49IADiu/ZE1a/1i+yVPAnmvCPo0m8sJC5qbj+hJQD9u3N1St0z5fm2uY+asBxX2WfId1nk5jbQYUgx2gJ8+xVCMx8Kgc1j0r5RS5C5tM1kYGUdvP+OkA9s51+/Z3AfM939ZjVLaedRa4bm0BoufZ9fD+cPjQwa0c8iy1RkRGYWF+2AOw36V1u9Z8awidYK8Xswtlhue6IzGwupp1NtI667okniQ/f/FH/+2k5p+UXpMITCLwTCIwWXyeSdgnJ51EYBIBESiG4+Ywj7lCI291JVo2CoDlle12nHKjbqOAYVgbqmXW/8Iois5aOy8XkNV6iwosL66tNVR6XNV+163TzTKr3XvsuypA22Sm2u3q5b/NBhqYe5oV9zQo0qBaG600u6rZif6d4HkBkdumK8XCxIyrHAFaud4Cw5rhWKCoe2/NqLrCbdMW3202ZrWTl25kx62B1I6h8xZIUqBtAY4jtDnGqoufBhdptHU7eGd0g5INOG7SMBwZZD5TYKc4V1trWq9GLTX30rqLfucaFBd+Ss+z9TSrHbKBwtLnLNBSLiiagQ8Bj8NKq9ZbzA7FMVYQsCEsp7GlUjzF6+mfzpt8brZYGoobxZQXfAWlwtOxtYgVCInZUiBVCqtV5kRtWlSMQ/cSYFEbO0B5ZLWKRbVzrUWfbNf+g2MB9iQt0gpWxYpCHyDUbZIKOoWPQoR+YxhpHDWXsSNLVN/YxhV6bnY4cfJkDCrCtgBGYN+ktX5j+PCDD+OCqlC7fu1a9N6qyNoVcOKVV15OMfjxxx8Nhw4eivGEFlFsLN/HdgO2YLC9//77aGHD4QP7AgQ4JqAIgOSYZ86cHe58Vy2Yb731oy1HaACFAvLurZvDyZMnYnzQrdM9zvMzQHgFarEPxZ3hQQON7bDerbJb+mHjHG+mqsK1mHEl34CVAlj1E2d5gNQIZHP4pqGlrU5xj4lT2m7VWt7tg3KQxiWNLjkMcASqKILfePPNHBuwqqC/dYezLp03Be2jABvupf4sV12ghrwAEHHDlsPm+tdXriZ/FcWMgrRlG09u4vuPHg4YdPzIseHRw4fD1UuXh0MHDuZ7U3vnM+duhblTbaHFWhuGY/sPJt7AttabLBDgSQBHHwKOKGBdBwDy2vVrw9LjRwFO2/goDKSwrWcoBwzfXr+RMTVvfvzjHw+/ExajFu/l4cY3Xw3/7t/9u8RF2y4GpDnMSOSL8+cDxr76/e+HCZo1anSfp1sXTVFx27EYwAao7DMpwIeh2lGBjvfupWA/euRoANnMtZWVUaOzNq3kklwAsjQTq4CQ2jDIBsXGZmm5kp8YjC1X6G+rNfRxaWLKBXMSg9P840Z96fMLGRsH7hZ/OYrJCQiz8QCcAW74vVw0z7CcgULmqvmX9uuv6QrWxk2uZzQssy5Zn7J2youlpYyTtcJ3/bd8PHWKzt2BjD3QZd/+/fl96cUxjrpZQMsDraJz0bZrAPPw8aMB4W7fuRMWZgM6ANHSp9uZ64vERsDo2lgBrhw5fGQ4fuJ48s3cMTbmERZYtEXH5675LN6+Uxp+01ssR+e0doYldg+wXZqVYbAOxViWr551NkccH2DWOp+AJvkEAGtJlJK4KD1XII8c7+uv1tRR7oMz/JkzuW7yAcYo+qYM6Nzn2vguMpoXYeSJMXdusTU2AKECVus5K2ZHjx1N/LMJs//AgCFLNqM7Kvpdw7pDk9P7gNwH1p07ey6gLYBQnLVWA9Rt+FiPAdTWl7DdY3K3sPXMAtSLAwC5nyVeLFyrXA+AOT5/Y+w16r2Kr3P1/+RhtyRHe3psgw7YPD83vPr9V8P2tQYC2X0GQKcV/PnTtdHkfo2j9dR89hkMP/FNR0R0tOu5boyx712b83bXQD/n6x1nGI28bFYVqxFQaGw9t3sT25zHQDQm8tBaDkBsRqN1bHwLypoNSHcc12JtMIeNU94lY15Xf7708stZg+RKM3Bnp+gwrmQtcs+AY7HORvjjpeHggf1bz3s5Wnqle4cD+/ZGdqi0mgs0DWuU8zm2/9z8Vtu7+eyaPcciob32JJsqzjFpqZ7UXZMITCLwrCIwARyfVeQn551EYBKB4dPP/nrTS/ZsWuXapbl071ZXt0X8q/gv50ovdArIAsYKdCtH42I0roYBNQJZI1DY7EHHUVDWS2rpCfpp4LHZU9vtv9tuyQ0g1We2mXj1/W3DktIdLFabl9JosD2lD9YMx9JkquLUv3mJ7xbQvMA+5Uzq3wsw1eqnjbnYDtXqN7YHP40OjpqWrRMnRg0wNnvDNQI5MAQaxOlr2NbH3NZqqmJuZYw7MLbasVu/sDSbquWq2q2xJNeHzdUCfAEPDXZW6o96hWU8u3VPDWYmjusbeVn2vdLyK7ZeMxOb9eCc4lLt98WubLaBc4cRtbQ0/PrXfx2BdmYCivSwOUb2miLWsR2zXc3r/upeZnfMB4Txv7gB01bcwdRnLaBJsaRKdxS7pgHiYmeUI3q18DID2ZXiVvEZgGBk0XYhp9BXTM3v3L3lrKyIV/QDcRSXCxg3U0OYPa9873thNJgX2i4BGGEd3r0b1l8cpkeNKgWcljxFSWuZKbDMGVpYgCtsMp+/dOlizGmklsL42PFjcXJ17YwvXC/Xz88/Px+9LXNYQQz4AVBeuMAMY3XYt3fPyBCqkQeKYp8oim7fvBWATDs4Hce4zQJMHz8ejh8+GLaaIl+MtIuWVtiOYeDeq/Xc2ESPTfslR/RqgW+QwJrR+QykAf6WrECZHsWoYXp6ePCQltmDYXN6SByc4+lC1nkfrayGSQbwlUOMLmjTaSUUL4W7dlGtxdhe2DYBS0YXUbF/++23A7z5nsT/7MLnMeGQU+4HmOc+xHzlyZMBkxEzCTjomn7yuz+J2YccuXH9RthAxo+2pj851AJ39+zFdCs2zN3bd8Oe1GItb59s0ofdkTjH+XthR4BUhfKJ4yfG9sPVgAPmDmBR3mJdBcChSTs1Nbxw5kzGM+3dCwsxHWLSIRYYtvKgAbisHdb41bXhd3/84+Ef/r2/HwOW5ZUnwy9/+R+Hv/iLv4zpyd/5O7+XeSk/P//8wrC6shwmJGCindqNZ8f7ypdXMg+iETrmgbWTq7D49/gYY8V7Nhzm55KvckarL9Du5rc3S2tW2yngejSzKCBoe/OFYUyzrmbmZmPcJJ/Fvt3iu4XXGgPIvfzll8OBgwcCxssZmwyHDx/JueWYvMP8tSECuCp3c07PD4eb393JOaLTiLW5uREAEQBZIMmjME61ZGMwyhO5BAgu5+Ni7AE2aKPKuePHj2VsrD0+r3X/zTff3Nq4u38P2Hw1a7bvyZEYIx05Miyvcu7emeuxyYCNKxeNSWnmMfK5lWNiOt+5fScbJfLAd9JGf+hQdECNsTGxngBXgG3mj+u2bhw5cjgxda/YrPIXEAocE7dywF6pNuq00vYzsZj25neZepXOnxZi86WMWqr9N8Dmvv0BXYFYMa1q86BhM8Bdv2tggrs+QNmXX14ZGerYehjp1vEyomkQvzcgtFpjSTqnjZ48G9dLaxXgdfr083m2WWvFA9B68eIXySlAqby2Bpif5hytXMCzdVMO+Hu1I8/l78bLf7eGous31piNVkfX6ZnkXJjf2H3N6rX+AibzTuVJ+pScSW/a1OZU6S47FqCOc73z2kxqgzvtwDafjh07nuupjU+dHdb4BzGVkb9cmq9evZLnAbDy1ne3Mt5bzygdBIs2CUjMAHerldzx2hxFrMsEa6OMBTEQ9+1L6717dZ1yWWyNFeC1x1+ORUNzY3MwVkBS12gNkVM+K3/ljf+5z/6fHMxG18x0xmoxJjOrYT/KFc8aAH25XZdch84EZjHFnvb+VRteNqisfa5XbshH93Xm+dPDnjwXCjh078UMxdqcHXaMIKRrxgo3XzBxzd819667Z2Vl+Pv/4L+f1PyTumsSgUkEnkkEJovPMwn75KSTCEwiIAIXv/jNKGI3aimOLIECZhR5ZaTRrZGtz1QAZJmD9K77Vnvu2DYZ1lvREbf0HvuFuRgUxTTxAlffLZHzMA84HseJGQg4gol0mWL+Uu7TXtS3teBqPNNKHK2vsY0WWLVlYlPgZb2kl+5hOxy3CUsDjs22aTZlg3leOLs9vNiY2DyusQDIBlNcRLU1lxaZOBUAt63FpKjDZvHSWuBhtRcrzB2n24YVF87RTNJijhWDJjpOjDQwNsZ4OE/vwIdt6N+fak3fYmT+J0Y+gW1H4K0A59J5LBC2XU+3x6mYng1cBhgctTHDGB1bwl2z+zNu7g0L59gxLKltU5xu31Okh0U5Gv00G7S0qqaVCmn7VGQ7R4F0HDYL2Al4o+DGFhsByQaS5RNgEJDnGhT7ab/l5ru2GoBHKx59LrEu0f7V4atrN8u04sH9sIbKDXUljCcKn+6LMYXiJe6sq2V8wrlYYQuMiRnN5hBmxKuvvhZNKONLKzHg99QQJhVw0mexIt94842Ap4A1wINWMp9lZqH1E+im1VILt9bEd959N7nsM3QdMVOAAsaN5h+AAatUYbald0ZrUr6N7tJar8M0WX4SBogxXJwDMh4O8NAsXfcZ9+epkZ36lMmPWGqDy5wOiD/qOGKBrSsc5xPnbskPA2s0AWAmgQn0uE0h0pY9k8LYOAWgnNP+WoVu2ki//iZFvKLT2Lvn50+fDhNP7M5/9lmuA8PUXAXGvfrqqwE+gHkZZ625oymEtj8xUtTGnGp6ejg+FvLGR6H9wvMvDEeOHkk+AXLkmvMyLhAzRWuAiMfVlihnAAAK59bNpMPnO9r2zGP3Zq1Q8ItZ711U2+JcmDzmImCNoQzQPW7Jhw4WePDgYcBi3wUeYQCZI80SAqJizd6+dWu4ce368OMf/c7wB3/794ZdizsD9P35//NnAR+wYpkV1SaMdtP9YWs5vzwQH0AmwABgt7m+nu+Zg8ZW3JoJa45Va+23uV730YADgIg2qTE/88ILuTdjaH2Z0aofRnQZdADyMSL9zlgB3FqGwlz84ouLY+x2j3pzQ9ooXR8QhWbf2XNnhzfe+hsBMLTWG0vrAI1AAK6xCGt13LjyUARUAoLmd+waLl66mDWL1pt7AlYZ+zCwZ2eHF154Pq2z4iJ/zH1zBLjs7/IV6FPt5RULrf3a380n8/mVV76Xa0r7/tEjw6WLTKeuB0Qx/4DN2ndrjeQUPmy1pIqD+3B8uQdITfv4nj1xLjcGLcMBWAHiigtgxZynD6qln0kK1nPm8Sp34UOZn8Am4xqTrrW14etvvh7btVdHzcbSBawNAo7JnNdHTWNtuvNzAYBcFyCr2+99x/MBUB5G9d27Oa65BKwWc2B36Zg+yD1x/wbq2VSQI3QkWysUO078jKtNqN4QBDT7XVj5oy4ghqi5699smgCCm12J4WsstSBbV1y3MXStb77xZgBZOYhFq/1a/tgA8e83b9zMOlGGI8WSdnzr3pdfXq42+7liERofAHe3GZfh0p0wr8t1uZh8Ne9qE61kZqqDpIzzNgIMAnTDuguIW+Ae1r1nBoZnJAfu3hvdxndvaeuaI65RDjbDuJzWS+4l6/6oRRyzJs/yUT6h3muqE0JsemOnWbWRoWGMp3V7cTHXAAgvA5t6B/P36kgAwhYbF/PQn2JQLORii3rm26jAAO82dOusORim9o0bw96du/N8t3al7Xrfvpi3mRsnTzGR2pPrdS+ecz5nXfbZYnOW1rD7NKfkyTHM4KOl/dpGdcbW9/bu2T0c2Fut8uKmzZqGruPY1HPvGafNjeGP/njSUj2pvCYRmETg2URgAjg+m7hPzjqJwCQCwzBcvvTOpuIgAOJmMZEClG0qHErDr1/avWR6aW7mQjEEC9jz43OKkekFTDNtu8U0bDMUgBPmSLV5FSOuW1uLFVdMxf5ft2g/ffxu+2rNvdIh3B7KAhyZk8RnOS+rDUr6VLEbqz04+o1aNccWvDo/V+uNgJ3NIug2b9/t6+4W3OxoP2bOUKBjm7gUc7MA1QIQCqBrpuXTrVBVLHnxtqtfrUF9zdVevu0wXSBmuQE7nuK3dI0qdn1/3YruHnfvKCOYancq4NPuvPvq47Q2Xb9sh2GaVucCTsOeGZ0yFamO757byCFt8yPb0n13QdHglu8D8gAjxTQobc/toqJa5rQfGrlieyxvuXHHhXnlyfDJp58lNq5fwZzW2f37cm0KMgWWYuObb67l+4obmm1xRB7ZoTdu3Byee+7UVhyKmVctlI7b7q7zCzvCbqKjF/08zrdjAQK43I/99+hxWnedEztLEaxoNiblVlnabOUWvCOggkLJvxcTqtoR3be8ozsFTMAo1Hb94YcfJEaAC0Xl6edOh3nxySefZEz/+I//OO1877773tgSWSL+Cmysl8qXqQCtxvjrr78KO6pdpYEiyw+XApq+9dZbYcoBg14892KKvnt3vo27q/zs+eg44s2EpBlprcfYM9E6kLVkSyIBOI2tW/OvC9XWaE2OaWWXk8uPUzhW0bcc0AW4qqA+febFFOjdpqrlF5tUYau4Mx+iN7m2FmAH6KjYj0vo7FyAEuMAKIhurHk6PTVcu3EjYwJQAjQBDuTXAXpthw7nPtpM4OEDLZN7h5dfKSBEEW8sAYeYUMAHgCbGFlAZEIUx5Me56Qnu2LM7QDEdQDqU8rOYQOX0GiOFxR2ls2q9GvU3zU95ZYzDNltaSpskwAiDrwAcLeZ7UmgDzLRlm1NabZnH7N+7d3h4/8EwN0xnPQ6bZ+l+wKaa09r3dwawA84CHKNZhhl7+85w/vPzAdoAQcao2HYLmb+AxVzbgf2jy+5aQDHjIH5xMB/bHOWxtRcQ5/jmcZiZN26mXXffvv0F1IxrXkBZMhijRpy1p9rMv8k61Pp7wIUvL1/OPKOH+uqr348D9J4D+4tp/fDh8OWVL4ePP/q49Pxo6R04MPz8Zz8LuPDOb3+buFrX99H327k3IALg3hwF5vsB+MoLgKk29Pfef3/49a9/Xev9xmZ9R+sws4yRgSdWQGRzAfvKfAdcWIMAGdiK1kX5A4AFHns2AuswEP0O2OL38gzYFjbb5ubw6WefJf6OidUmXnKVJANASYyAqvLNfVs/zIk8u93PuCFjLGwK5Vk1GgbJWyxmeWktBNbLG7kCFBPDdsx272kdpte3wEhjbnRYx7Z7bvjyyy9Hc54nIziPzby45azsus3/Atr3ZoPFnMBK82/GGQBuPQRIWpNtKrQLs82ycrxeyfrqPsRYDK2DGOKO98tf/jLHcL0BcUfQyvoLLGTKBHCyRlpXOrcPHzo0MqoXs/7VuW0YFFhoTWuNwgufX8j6VBuYc9mEKImZmWzsWFsXdmD6rWS9BSwbc1IaWHHG2L+XMdbVYpTPz43zsfQsrRm+08CdNTaxGyVGxOrtn70dNjbpAWMJSDaOxs96ZE0BoHtm5l0w723VzdHGL2nZ37U7gGY/QwD37VBvvvh+HOhtmq4zzCvAMJu0NmUDou5IfIr1Tyf2UTZM+z2qNYlJHRhfYyRPdQVYW+SB35k/vR5GQ3ZziDnPwrQW7RNpqRYb96+t3XzcvXtxaz2zLnpe20gpTXGbggsZS/fc2uKZK+vrw+6dJAA2yphn1Dr12SOHDw379+wen2vrAcYxpW2mYAyXjmW9+/2Df/iPJzX/9uv65G+TCEwi8F8wApPF579gsCenmkRgEoH/NAKXvvjtphejakfV/jE6FmMZDgWUdQtOtbqWxqJipdkzxaYbgSmuzDNPA1/1/WbrVSt1tVGWE3O14bbzrBfIBhO9hJfzX7kfNijZTEAAaADPOLkWQ6h1gWJcEsCxTWyq3btdVLsdqVkfT7caNyjXbeBpJd9qVZ4excGn0nIqXgr80oPaBkxjHDHu+DdzR0EXTTrMgTZKGcqdulqSq3goRiFm2HZbev2bl+KKJ8aX7wEWyqilCoRqPSwwrzUyZwGRo6ZmYtBMlBGAjcvk5uaWOYexUFD4bAOzDYAUw8J1FWhbIF6BxMaxW9+2QWVtsxWXuD5n3KsdzHdLL3G1XFFnZ8sldHVtq3W/jWx87uvr11LgP3f6uYrXzMzoOLwe0Aer6aWXXg4zBsPADwCpjQYUtYqlancsExTXBUyr65vbciiOBtnmMNy647jVHq3VWQGPGeE+d+3bE/Chx8GYKZq04ik0bn33XQABcVEwumbsCnnd7FDH7TlFywt7RlFmTDAvsJq2WGGrq7mO9957Ly2Tir9zZ8+Gfal4amffMCt2704hiRnq+AAyhXJa+qamAi4BQxz7zKnnwopSuIsLgwyghZ+Hd29nntZcnwqAC1xKC9pKaYNmLLF2RofyytvKjzB8Z2bbC3xrfjaYkVkq99J2iUk9E8DR/SiCxVOMxdHP3OLuFHtiCJCTD37cMyACCObvvt+tjkA/YwNUAkoXSL0/oFba4rCuOBDf+rZYmAAcLrAzs8Oidrs1zK4HYZ4C9XwHywrLtYFs36/W982RDXgo55BH2myvXL0SkKflAGgP0t/EPOx1rVr+h3xPcQ+oAsoBMYAilRcMcuYCmIrLRx99lBglhzGeFgCRBZYEbJ0r9+nMtfW1YWFufnjt+98f/ubPfj5c+OSz4dIXX4T1uWuPQnxvxlrLbQDvEyeKqTw65IqdFn/HdY3icOzkiej0Rbtx1PONxIYNDgzhr78aLl+6XG2QO8tYSByxRn/4w7+RPHVt5qTvxd2XjEOMm7ACj2WeZj5iuDOBGlnjcsCYOQaAv9yO1zLG5qhxNGd/+tOfJK/f++jD4cIXF7aAbMF2D+aAnAdS//o3v47eo7yS02E/7d2f9V0cnaPcnQsUdm1aof/oj/4ochE2MzzjfM5426yQ0/LCulquueW6DvzCnLNmAcQ+/fSzrGHYaOIkL+SIDROgqu+ICT3HMiGbCpCNcdobRdY3zwZgdGIwXzITgCFASLfK2yjBGq01qzY9ovF45Gg2R5zf+gIgSzv43j3JCQDRX/3VX2aTow1Hqt1/ebh27XrJYdDrmystVvMkbeejyYx/S4v56LzumIBxrFPyFqXHB6S+HTBOHhWzvwBTbExjZm0w9wDxWILPnT6dtUZuGgP31Ox6wJr88CO/XnrxxeHwkSPD1StXAjjF8T3zcDOAr7wqpvi+PNvNCznluuS59c/cC4CIbT22GFtTe7NHvmEzMpISm3ZllwMFWNe7CiYj8M+4GSdMWc+p8+c/S6wb6PQ9cyibuOOmqniUbEGts4Az4yjvzAnz0b0D5gCZgF7xo0NLvsF4iR22djQxP7+QcbAGeDbU5mitZ2+//bNcEyDW8xkQW0ZdK2lHB3BfvHhxBM4fjHrCo7P8KKvj4l2rddu7QG/Oirv5Iq5lWkPrcVeeQT5L7qD1vL3z2SQSe3G1KeF7vUaI6fLDR8O5F88lvvJUfM0HmwlXr14OmC4mMayZsgm0mI0248sYzLNZK7Wct5bGUGbpUZ4Fpetb7e/mhbF87tSJYWZqMzIQ2fSdmY67fFrrd1ZrvbXQcf7x//CvJzX/pAibRGASgWcSgcni80zCPjnpJAKTCIjApYu/3fQy1G2taRXaKDBoc7N1CoECXvyL+Ze2ndEkJiDB+JJVoNzmsBFy3JaFyn/STu27afPFDAgjrzQKu/mGuuwAACAASURBVP3PS3TvBitemt3XBVVAhxGwCgOK0P0IWvZLvLfIdkL2+byYjwWr4sKledlt1k63ijbLsAGTbhH3uWLi1b1Xu/RaduXFSrHYJjhiVMBBgUYBbR4uVTvlYonfNxOx9Q6xGBRCcVzWfhldw3aQLk1G91Ct18X+q9Y/BTPnTuBOaTPZlWdU4U+AUxgosyVwXnFeDxvCjj7GSgG+xqQAJb/znTIAqHM5doOJzewswHC5qDEFg26ZDviMmCkiXKXY9bkcy/04XjlxlrZij4+YVX7U+HTRA6T46vo3YZGVPqFYzobFp3BoHSbfV2R1e7iCpdvQGkBVjAEUFP5hnIzXp7hQ7DTbJYyshWqlU5B98MEHw+fnz+e7jrnv0MH8znX6n3trbVHnVXAAETCh2q1XAd16pdWeXw7DrUdVIva7U8hoJTafzp7lVr2SIloxqV0b8HTu3Nlx/GaGDz/8MICI2CumHKfZk0AZRTMQyw/9OJ+7e+fu8P1Xvz/8zZ/+LGCD63A9YhsAe319+OC93w4nT5zI9cmJjnvc1BGgRnZQAd4F/hmDHrcyDSq90Qbbk/9ji79z1npSgKxEX1E0Lpc2nsIXkKdF0hg8fLISYCjt3jt2BBTJde3aGQDRPAxjaGTMyAXAr0LVuMsVWmyYfdGe48K7MB89TvHVQlnt0jtzTY8ePhqeLC3lPBm7YRheHBlSXdzXmlLgPCBHm3OzvBikOIdrl0/aZIF2c4ru+fkAMhgwpWe2HMADoIS1aK4WU2Z0o47rrvxcT4Ffa3Rt5hhjudfsU4xHc0WsrS2AGVqND+8/HHYtLg7/6L/+b4a3Xn9j+OLzC8Nv3vnN8PDRg+FHb701vPjiSwHp5QFgAfhUwDHX5TsB4QBi2Iju+52PPsj4YhA2Y9T406TEyPMdYwfoLqbZzuTZCydPxUDHtXVe+J4YBOnf2KyW0JMncx++5z6Bo9/e/m6LDSUWdFWBs6UD9yT6foAILObWdZRHH376ccx1jJGLBea5TyCDZ5i5JRdpcQIces1cWR/CkG1ZiZZhiOHJ2lqAZ2CT+WZZ7uebnAPs9FrU+qZAYfcjH10zx+iTp07lWoBUQCgAbLmvL2STohhsgH+AlTjVM6A2fbDKaIIubslzAD+A1a7PZgJWpfGyDnjeZGMPu+3Bg4CncgeQZ+0wTuIZo5ORGe/e+pkgR40F8Mo9ZpNgaSlj3T/mhuu3QeG+PG/MWWuQtcN88lPAdY0b8Mp9RR9vYSEbS2GmPXwY3UgSBtY1rtieV88/f3q4cuVqAJ2XX34pGobWjY8++njUrl0JWCZmxhbDznO41tqdmUO+C9Cn9yoOnim1OVpyJXQfgaRiXKzJtbDnALPOVRqa2p+re+O1114bnn/h+bDwgI0BMGkNjwZj7l2eFwv4wPDV1a9qLRs1CXvzkqGL9b/W3F0ZF+BZPROqZX3LtEhnyfpGYtPGZPWusJlNvJOnTmYNxaAFjhszGzLWSYx7oDQWtjkqL+SKmDcL3XEOk1MgGRIzptN5TjIqiyHUSq0J8iut0Gtro4lOOUK3jqWxMMae5e7ZtUU6Jxo4m1mXSQm4d2xU83eBwc6DB6N+dG3Iir3YffHFheQB0L5MiKyjc8Ojew+jsev527Ij8sw6tPToftZc12J9sZ7ESOj2nS3mpbwMEP2oGM7eN5YfPcnGE+DWvK/OkNoYPnni+LB7ZxkXuR9rv3xzbNILreUrdv/kT/7XSc0/Kb0mEZhE4JlEYLL4PJOwT046icAkAiLwzVcfbSqssSW0QXlxUxh5SR6GAgUbbPNSGGYeAGEEGBSDXqK9WEUfaWZ6WB1BlWbjNeDToJgX2ALKFOmlc9ji7s2Wa1ZhjdIIIBaytaX9CFwo/cdiI9XLXrV918I6ajxirxEfX6826mJjYmgWkyH3MzJQyi2z7jGafKOhTFh3dBYZ0Ix6dN327AW0W5KfZkO6Pp9RwACZvJyKoFiVYU4xE6pVuwBN5yu2lxa3YgJ4ue/vu7Zyza7WR+eu1uOpgFRAE9eigGwB97nRjbMdqcVHYbLdur6RQs/3ihVSvwsYNOpp1n0VmFSFbrn3OqdiEvDr3O1M3Nfc44EVVO3ZBUwVeDu2voehWsVga4KmIHGPY3YYK260gBMFQLuKAxwVUnKs2u1p/pWelespJiEwQasbBthCGDVlSDI9XL9+Ld8LA/Dw4Rw3rWGrqyn0FhZ3Z8yAt+c//zyMshTPMzPDLS6lCrthSAGkqBEfmnOYIr/9zW/Shq1QBi61PmkxiJZHh+8hBS1QkX6kti9tq8bOMY0Jhka7cgMSsHsAFIBAhS0Q7SqDibTKF+ig+GpNQK141Wb+dQpV4Jy8OkF78sVzw9Ta5vD888+nwOt2dvehqProvXeGM2deyPfdg3s3xtHW2rRqlJarnMYsbWBanhrzcSIm1t2a3/Mr82E0oTI28tqcmJorsN15xOrf//v/kBZy4BQTH/puwP5uyzOWAdVGOYjIBXCLffCgdBi1VIvJnj0pOhX37WrtWA8wvOcL3HaMmktlYrD6ZCWt3uLBzAXbLHIIaZF9knbJZq/6jKJd3jofoOfpDRN/p5N28YsvUJOyUQF4UqyHccq44/79nItu58GDh3L9mGgAVMYlzlvt64CLhbSHup4vLlzItWNMKtr9HYNJPgcknp0NcPnk0eNhdnpm+Pu/+MXwiz/4w2HpwYOw+u4/vDv83u/9XkAY9+/etSbLAfeisAdqAvAw82iW+tx//PVfRVMS2AJ4MS/oZ8oMjF3Xxk1YPP279RrD6sDOPcPli5eK9TiaN8l3bdw75ufTvuha/NQGxUzG/fq3N4dbt7/L/QFhaj0shrSYuF4OwzYSsEDNM6CfeTK7YyH/Xs+pmdyX2GL+hlG4uRmAE6Bv3oo9+YfZBaYh84mhuBjvmKU8Wc6aZqPCvAUUNmAkH61DzdzC0ipm40zmuWPJQWYzmLdah8WV5MS7772bmJhvbbwUN96pqegsmqvuXy4bA0xUAIc1wlz1fALsuSbrgbXYmhLX8lG7GDhX7ag3ww4Xuzgun3sx8bSmOGaz0mKoFGZ7PeswTzEF/WhPd39iWwBSvpZ5A4x1bwBGIC7wX4ywYq014uEZZp4D+dvEBRhMUgKgB2Rr+YzWGPTsiPHXyNQ0f+SkdQrQhNlq86C0hEfJmPG5XTqcu9OWC9gqpuLjsNKs9a7dOKfdXivtnj2Zf3G537MnGzZiZC60zmiDqNr3recMecRWvFy7TcAy2iuQGIMXCxlI5dkpJp43nqv9DAybdnYmxzNWYYo+WqqW5UhTVCeJddY8ck/pUsk7ROnGOq77w/B0Py++eC7j7f6eO3Uqsg/WcoCy9w0xBdhafzDTbbJkE41cRFjDc8k3TEVyFt73apOtdh7rPcI5693MmueaXbs54d/lVs3Z2jDymRhn7SiQ1Dw5e/Zc5mfkSKKbXK3RpQtrrtswXCrpDSaEo5SGHL9763ZJRYz64NY/ICNA/Pjxw3muyg/zy5xqSRX5n+6FEcgHcjNpcr9LDx7GQMyabEOwwX6x1lK9Zyd9St0uC5kDntHyyRz1bHFs4/An//R/m9T8k9JrEoFJBJ5JBCaLzzMJ++SkkwhMIiACN659utkmDF4e7T4Dfvw5PV1FeLXqFtPOn152t1t4R8AxZizYcjODdsF2YQx7TVv06B5cjCYsqnpB8/LcrcNl3FLtZwExx7boBhzbuRropJhpBly1H2+/+GJLhKEwXk8YVmFfFajq5blZNV5ow8CYn98CP9OuS9NnBCAc33WWLmO57zZIGVhzfOl3/G6PLk1AzLcyjPESHqbi6HztWH08L6NenLsNu9w314YTJ06G3aIIcA2tH1mgXTmOFlBTBUgVG+UA3PFIcTOCyEBXL78KYS/+zUSrQv1xChdgFBCxNPuGYo/Sp2oXiy038HJr9HuMnd71L+YlqbWpxLDB3c6dZolWC3kB2sYqAvK0qEZDENemCEkhg9W5ujKcv/hFWrm4XHf7abcZhv10797YdlgMGuySxA2bcWlpC0wTBywUYCrBfCYGYlctXNreq4VWi9rcYhW1dASBRcXsOZn7u3j1Sj6veAOuAAIUsAonIMv7738QQDPjDKwFcAS8wUwrkX1gKfOIc2fPxV0a2xjDAziksALiiIVi1OcUR+WAeiRxxmz84IP3873jJ04EnFTIRZdqfi4t2eKgKANm0cvSts7g4KWXXwpodf/2nYCtzVIDbPlvQOmlC+cDhgF3XINjuh45OD8aBTXCAHB0n5kPYyFq3tU2Rb/qFBtHjNtJtVjDitXljPOsom0EIDnWXvnyy8TTvd19+Djtbz6rWDYHmoFnHBrcdb9YKvITGIUZmJb9tfVyPcVI1forLksPAjZh72GjWJ8ALGm5nV8I2GzOKNDTigeIGYEu8QReySnMK+3TClI7CmHMjgZEAAfg5FdXrwY4nJ4vp3dgBvBGEawQN+ZyAgPJeFeMCrRogMlntrQHxQCbcMwTGqauESAGZBN3IAnWpeu8cvnLGMecPvXc8Hf/1t8eDu7Tanh7mFuYCUCXtZRsAvb7pUtZg8xh7ZKc34HCjE4AF9bf28tLw29/+04+i9EIhAPiiYu2VbmIxYWtRqsRGGTu7NuxM2ZWHMON329+89uAk0xrXjxzNgBB2m7DwHuc9Vv78Icffxw2KqAVAAEoamAeA8w1fnPtm+HmjRsj+E7PlOnLpWFmvjZprFcAn7CU0zZb7FL/w9CyNtGp3JU5d3jYf/hoYm+dbZYxthuAUe6KuX93btet7d73MNysqUC38+fPBzD1LAR4uQ7gPHCYSQtQzdrW7c9hCGb9KzkKazq24PvvvZd5XozktQBFxtu9WFesQ9vsR89IMhaPY+xTm23T+bznClbf3XHMrJGYbdhrP/zhD6Md6ztl4lHPMnPN+ie/XZ98iQZfzJGwITcDrMkLYI8cdZ2AVYxJ+oE2fsR4ccfiqAm5XCYyI5BpncYqc2zj6Xclu8FVuZy4w9ybm8u5gHVAOvPPegA8tv4wAyFj4Lq7o6CfQYDdV15+edwkq7XbPIkZynhs90NHEeB27OixOGf7/tkzZzJnMQbrvWkla618l/c2gUhcWMNdq++Yz+ItltWGb2PNM2pXHqvGxz2mI2DsLujOBXnlp1i5nvVl4GI9AyxjR2tptlkkl9uMpqQbCmAOOLe0lHkhv7J5cgJL80hYgnJIvG2UYffaELGWG7uSadDqXCAsgBS46ZieYWUE5LlQm6sffvhRmOb1TrARgJDJS2ny1mZhadTWRrGcAn4XM7u6EfxOjjie51pvAAZ0n57O2mzOV9cLTdalXJdjYak+uHMvxylZgtqssMkI8D1x4mjmHCDbcfx+2ziwNprMu/G1JPM4m0wra8Paympy33ptnLq1+sD+fcPczFTWPut9Syp4H7l+7XqY8sB0+fEn/3TCcJxUXpMITCLwbCIwARyfTdwnZ51EYBIBDMdrFzbthi9jpw1VdCMpBJAbZlKU+6mWyGqZDFtp1FaKXteo6+gFMMy4sX0ybMUR7CumGXmujRT7pf+DrVMC6tvHKNZeO2C3S2GDEgV0lhumHy/1XjQLlKx/22L2zWEr9ufsqGuL29aja6F6X2uX6f5T4VGsxypM23WxDVG6EGxNyLqG1pCsF+ECImbTNpwWp/Hlt8CKKpyiFTdqznkxP3b0eHTG/EJRDzwFPFRsvaCXfp6i0t+L6cjtsYqyevEvoxz3iuGzzmlVC/Vs6aB5gS+Th4q7QrTYivMpsoEvYXo193TUgGzDBGBSg2jNagvwF2fiAkDDwKLTBNih6zXqQcWHYGQ3tsmMokZeuJalscAKSxMTaTTCcc0ffvJpwAeAIwaB3FM0uWfFhSKiWsArDsbEZ3wXQFBab6Wf9oMf/CCfu3Lly+HLK5dTWBV75XiKmS3X2pnZFL7+1067jp04Lq/k/MA7LAw/EcTH5rl3N6DFZ59+FsDNOBrDBrrkakB3GqC08I4dDfNJ/IC/xYJZDeNHAYMlhIVpTDDnuvBW2GJk+dHmqlBLq2gMcAjuL+Xa736nlbgcMwEiGEYKqTBIHj0uMGuYSttcNAGN//T0cPt2gY/aX08z5Nl/IK3M1TYr/6pdP3N7NBfabrsvGYbaQBiB8JFtS6fv//+TtvP1tWF9NCtS5FtLpmdnhstfflnuvw+WYnphLNppXK4Z90cPlzLG5hzgGhDnflznMDMd8KJZd+aIY4SptrKSY924eSOu0QAdSIA8EGdAETDQfYlt2rBHpqfxFmdz6OZNRheA8h0Zw2o/L7YmE5VyLsdEezQ8fFRFMwaN8RQfQKo1Si4X4H0o+YrVRoey1pH5sH+uXdPK+SBjTutOMY1BxO3XXDPu1WZbIPcB2nNMkG7eCPPG8bAInd/4njp5IjkN6DSeinsFM4299fWVsB2Noznt864v4OjKaoApcVT437hxfWR81sZUdACfFNtQbmKAmrvHDh6OU/bPfvazxMe5zFExO3P6uWE+JhzFerWGiYMcvXz1y2ExLM6jmXPyFChqYlz75tqwtPQ4wF23WzYbMxspOwAltXFkfOqaMRPvDQsx6JlOXhvbq199lfnIFfr23dJj6+dgabpWfH0nTN0RqALIY0HJM6AURrJ5Z6wAqJ6n3VZez7ECAAFAGILA7Gawyyn5lZbipaUAJcbHd9y//AGsYsrJOe2n5tB30Y7bmfVDXABeQHN5a801pgA5cyRzJ9IC9dw0D37yk5/E+fvChc/zXdcpLtrUXZvnpueNDZa4x4/Oz936r9VajACY1hngmGeC/3btNmxqrQCyrYRF6PM2POWLGAJxtUszufIdG3fy1oaEdcr1mgvlplxsec831wmcbbMYQJ954b/lSrO/gcAl47E+tu3ez1pVgH+xUa0FAE1zBFBsfAJAHzgwGqhtJtbWSXPXu4yxd28AMHPS+awd1n0bEuZY6T8C/hYyDz3nrF/miWtqLVUbYr6LaReAGng4Sl14GXAssTKer736Wp4djt0sQYCjPG+pAhqOvkOjlfGQa/7wo48Sf+uDGH55uT6DMZhNpsXFaH/2PBHH1s4U51pjF0vSgCFW2rGXxvlQ4GbY/ONzraU7ykQN+3YcMxtDO3dugXl5h9P9MoUpzVG7HKqNsXWlYlSbwsbIvRZT9skwO7J4KwcfJG/Jj5inWp/rvW4164lnnTU+G93DRkDsrNk2CtKiPR+Add/uvcMckz5mVntJFGjzLkkLgOuCLhTnHce83zVs5ty/fzfXLV5/8k8mgOOk8JpEYBKBZxOBCeD4bOI+OeskApMIDMNw9ZuLm+vrq8OThw+GqY31YfnJo2GWBqNijxjjUy3VvesbYCCtRwUm+PGS2kwEO9TVLrir9AGzK18MSS/4T+sAFiOPC3MV5rX7X1pyzVxqA5QCNaoduQ0yHA+4YiHtArAL1dJVLL1FP80ALK09bL5dKUK6jdIxm71ZxTrAyg45QG/UIhrbs5uJ6Z5y/LEtuNuU/b50/crFulkWtStfcXMORYeXbwwhIMixYydTVAK8vJxjhiq+xHp2jitltR1V61UxVhSwCkMFR7W8KtCqHS9t45sFarqG6I6N32uG4dNC7AqDMEsxvsZ2dUVM6zw6Du2nMrHoHKjx91OA7vIW00lB1I7XAZPGlupu33YvxWajQbkxbIwO1B2jboFX8Fz88qvc+/HjJ1IEYW3QXxMn8RYzYANGFTBBS6YiWGHhHhX1igL/rmBX7HEtvnjx87RdYrvR4MKwcU0KC/Fz7piX0GLc2BiuXb8eg5UdC6WvpYDGYlDUA4UAXLOLOwJmcgblrqlAiQbYykoKffmKOaKlsosb4KI4uHeMDAUYgMr4AkP9tLmGdjIFqWPELXaYCqjjO64VyKhoe+utH6UIu/DJp9HvUlg6loJInijiAEBAUiwrTrfRJBzb7u8/upecOnX8xHDuzNnh5NFjAaoUogplc6/nwrauVbGKjGdLJgA6AR5pmd7YHObjWEpeoKQE0j5Ky5FjsnuzQaEFf2oYHi0/GS5c/CKg49Q0/bonaTnlDm4+tFvxsMYxudxu+wdIAUSgmYjxWBsFCtZqrwYYADGwW4FCNDrFUAF97PixEQgoF3N50PqhKWxnzdfjyfkGKdpoQqFqTvoOsBGQorWd6ZACvY1rXC+w3xj4N8Vrs4vF+Jtr15I3flebMqV75zsK+dZsNF6KYfO0mWDGBQglv8Sg1rdi9Tkf4yHH0ir+5muvR6+OkYY5ZI2Qy0ws9u/fkxzy3cy7R4+HG9evJ+9v3b0fYK2YTN9ttUsmJzY2M0YALWuGWMl/RfjJo8fzfS7Yz58+vbWGh+Vls2aoQr7WhXp2AP2+vvZNJDt6owmAZ6xcgw2bYbPWasw9P8b1e9/73pZerPPTqzOPrKHaZB0L4xSwTHet5DaAJLW2+j0WGyMT916yH2K6KyCU1uXXXvtBck9rO6ade7MBklbuAJIbYYZ6XlkTuqVaztuUkS80Cc09mxOAYteJOWcNa2ffPGMBnTMzyT/tsRhXGQvg19SQvG7gqdtaxcJaLJecC3DkHhv0ARoCmOj9MaGxfth8NDccK+thGKUMm8pQpvQRl8O+86ywlpScxZ4wDf0AEX2nXL+f5L2g2IvX84zRZi+Obbjk2hzHn36AYljHnKqthRiS0bO1cTRXZlyemzYZxFSsrf3eQdwTMxnAbBnUlRGbTR5xFnfxMt7Meur9xOYQbd9qsTdeQGuMTOtH6VyeCIgZPcLx+WCsG0wMA3S9GLmuo03JakOntHD37d2bfMG8lWPGsuUePLutJ/1cbEakZ002CFdXA27WZmppnb7wwpkCRI8cDvPW/WDVuU/PCCx19208G+AmD9L56Vq083s2AVVjaDTqrXI5N7djWJPn/LY+t78GmNy1K2MvF+WOMRSjsCSnprIR4lp8H9Pbuk/OA0MSWJj3q8jhrAcgtI7J/zIq227FFu/egMP4lYue+9UpM50266ffN+SyH8/8dOeQqqH9u3t32IdCCGQ0LtPT9V5V+pXr2fBx7dbY/Xv3DWwUo7ebFvzl5D4gUexq83Y988rcbZ1oOXLv3u2td9l/+T/96aTmn1RekwhMIvBMIjBZfJ5J2CcnnURgEgER+PLrLzY311eHlTAcN4aVJzS+CnB8slYMwrgMaxfutmrg4lSxIRUGXsi0UCk8gGde2Ly00h4K6DC2LjZL0MucnzYKUSSUBqJisdqQ2vW6DTa87BaTqjQPw84Iu7G0f1oHqsC2AvrSjkgrcXRDruMW8JbWunnsHyyJ0vUqtmYBngqFbvEpNubqVjuUF8xySdSyViYjfd4Y6wybObbfKbRaK1Lh5jiKCeftVnF/cv48dOjIcPDg4QiYYwJhFL7xxhvD6edO50V4Y1NrW7k+e8FuAEIsFV5exAtQKW2nYmkOww6mN9HKFPPSqHSP3danWMNU9Pk4g2MOjCCgcWjTnGqTL9ZGtI9Gp8Zt5mt/FsDbzthlKNO6VGUgUu6wDa5Vi3vlyUpabavVWtwULmUosDo8TBHIefpQiidxUOhgZZYu23R0pT47fz7Fm0IlINZorgFU07JJUF7BQ0/s2jWA44WtoljB9uK5F6vtcN/etB0CisQA06HbqxmuHD/+XLU7MsCJsyfDn9liXCw/jrOs9knXiwXmO4ACY4k9ha1ScWAAMZ3WZ/eqkHedAKdvbwGiClxuNnHYh6NRE1BU+5pxa904hbbCko4YUDIF83zprslVBRfAVdH1m9/8JgXbG6+/EYaf7yjAALmuY2PAnNun0hz27d4zvPryK8O+PeKKBYJpVO3wxqL06qr4MnbGrMEzYEeAnOXltMlhi7jOZiU3E1BMrCWAx2lAzcxUtDsvX/kyLavzCztT7op164mWRtvUsC/sqPkA0dFX/O675I95sWMPfTTzunRHAR8NtrpOn8HMwdDxA2DQEiwvHavcxMtwAnDm775Pf7EZRIAEzLaWK8i6g1U1P582S9djfIHaPgcY/eaba/n3XvfEXAFujgE9MAvbHKaMsMrMIvIXK1oEjw9HDh8ZvqKnBiBjTvHgwainWDIT8qsYNrNp7TQO1iB5yIDhjddfH848dzpMKizMSEyMayjA7viJI8l9Bh5Ainb69ru7D93DN3k+AJ0Am+JSGsBDgORi425steQDdgHO1hCu4kx4mpmK4bd7cccwO1NrGEYlwAlQBjz+7u6dYUf06grot2598/U3aWE1B2Zn5pMfrYnruPK+wKpqz21Wkn8XB+CrPHvvvfe3QJ52ZvenGEZHNeDxgaxTcgxIAeBYerg0/PCtt4Yjhw8Pn3z6adavAI5ffxN9Q/nuvMD+mic0eGezbtFilYuuw/PSamlcG2Rt8CzzdnExc1mOXL58acv8pcxndgS0a0Mln5dDDE4AVXKMDiGwt12w5Z9NGN+XI9h5ntuOLZ5yVRzds3szH7TGuhcbIjZpPDux8ByrNkPWco3mk/OGefzoUUA8a7Z2ZIy8Zi5aFwBM4lJt6vdynDLiKjkBYO8Lzz+fvA5DfQbj+XL+nudbugvq/QAL1L02MCwu2G2uqXVk63oKOAZ8jo0R46ZiPZsK8Lq55aYsLr35WMAfFuNq2MkANud2DusLMMp1y3NaiCXTsRnwzeahNQXD1Nopt2pz4kEA7dbAbcCxW5Ud07pt0ysmNeOmpXeENqiyvpURXnVnMHoRM/PZeQGIct2cdC3ibXMT2Om/5YuYM0Yx5nk//PJKtH9JRQB0uVrHdGhktTZw6N69k8jNDz/4IMC9ddLaZzMOIG9sALE0VgGd5pQ5WCZ4w6ht6pkwnTXF+iRXjYVnp2dD6ac+DuMfkzaxDOBYz9DaFJDXJUcjP2zyBHjHaM2aeSL34ZlsTtKUFacHD+4Nq2u1WSpG/f6QzT7maNrJR8A4z8Rhc0sWBtAob60HxeYvmR/vebdvA56rCxpFkgAAIABJREFUI+Vf/vP/c1LzT0qvSQQmEXgmEZgsPs8k7JOTTiIwiYAIXP7qwubaypOwSob1tTAcZ6ZqB/txEQNHXcKxzTkaaBtbOo1eurz0NWDgRd9/t3Nvu3Z2a3ObcsR5dHHnFnjWuoMKY8eMW2lauQtgbDZegWQz2cV3HqwcoIoCzndaI7JbllLoNDtxZDdFcH1sE3bcYklgHrrvOncYENm91jK5mBfa1g0ssLCYEQpfAIHCoHQgsfhapN7L8IOtHfBiU9A+LN3KZnoCHbQiOt/C/M4UcBiPWtZef+P1Yf++/WU+s4xhoS0QA7Ta/7zIetHFYgA2GJstrbp1rUKzw+ZoThNQbjSoab3JgKezc6Og/XRezjG8fBZgorhuwLlNXxy/i3rj0eySgCFxt10N9yIst3GaFaBSun3R3EphVCw48Wg9zserNK7WUkR40ZdPihPfWdy9d5iankkxomjAEnHffU4FGTAE04lgP0Cx9A93pthW6L/8ysspDMXej/y4fbsYT3LSsRVNP/3pT1KwYUAxOyjmZrmdNhvy9dd/GABN4YLFKBfcM/bjl998leNod9VarbDFfKGRhjUGVKZp5vMYkc5T7YEb+Z74KcwUZe4h2ncxIKr2NIyyYuNoVz2VIplJAiBeGyiw6uNPPqn2uMXFaPUpKgEFWpX9XgH48ccfZxwAo8AesVTcK2w5fM7umIku2XMnTw2vvPjSsGdx5zA3UyYsoPW01o+Fc7uZuyd/r9b6MoWqcS/XY+B32p4fP84YVEvwSgFUc2WuQ5PwycrKsPfg/uHmd7eGr659E8fm6Zn5AKyuH7PMnAmwjnmztr4FEjqvHFJgO+/hY0fD/sHMwo6SGxiuzlPt41NhvLQRjeJUu7IxkYOO5ZjGootzn1X4YjJiYrku4AimWtqmHz4cWcXrac8EtltHgBdyydogh42H8wA73T/WThnzFPvX9WrHbNmIZoIDCOhKAsa1nwIpgFfWJfmcFsIRTCpjpda5LSdla66NEbqDz588lTWAVqO5GGmB/fuj8/nCC88F9ANGvvvOu/lc4nvv3nBvia5badvKGa2axTb8Lnnqms3n1hVsBvnc9GwYQ/6fXD539myAeozT119/LS3e4iGe8vRXv/rrrInOwVmdJqXF5dLlSwH8rTNA4uXl0sYTFwD1xUsXM2ddk1i7Ds8MGpDukXkEcM1GR28M0aK0boqhfLVGtnkWIBH4IvcCcI7rSDF+pwPa1bNjNuCZeVBtm7WZRU8UKFsbaRsxeQFeGCfXWewqz4cCiosVWO3RrhsAKwdtSNnkKBYcLceHyTFrN6ClXKV3hkHWLdxhd357c/jDP/yjgGnAJjlODzbzZ2oqaxnQxPWYW/Ia0GSMqqX76/xJU9S1YhwCrtxPjE8Wd2YuR9tx1Iv1uzB0aXR+75WMFyZ1OghGSRT55Zqj42rzbJf72Bfgy3oKDAdOWQ/lxdWrX40airUBZs3o9t6sqUDD6equKO3ban+VA+ahYzifnJLvYuT6fPfUc6cCln3++fnEP2toZC32ZX7JL+fybLReej4AUusdocBo8ZUjwGhxBTbJNyxXmrRyDpP+pz99O8+c9957rzZDbFQGgKz1xjOwDf2cE0gZKQXPCK3ct+iq1sZOPUfruebHtRgTsZCXxWwt9h5GJKYpQNS7VMtAuJ+3gOcA2mHIM8rz1zwxNm+99cPEPu3NnvWjfInzY37anLHmOo77lf/Wth/+8K2sm9YUa+sHH3yw1SbuPvw7ZrB8klccsF2v8W7WtjWsNwKwxrVVm6PG3prnPj3PAcDGimxKTNZufZuxl0/WuWxwbm5mI1GOOK/7efSoJCqMrzHonIgTNzb5mCdiA4x0vNqMrnewYk1va48HSJ1mWPfdqH26Z/jn/+x/n9T8k9JrEoFJBJ5JBCaLzzMJ++SkkwhMIiACl66c31xdeTJsajPe3BgeP3oY8DHtsjPVjqco8PbZeoUWrYfLpTfUAFs7ItbLbwmKNyMrztZTZbTSzs7O7b+b6VasQswPL8hlrBEtsofYDvToylW4W37b8dcLdYEe5aDZoEex+4qdVIyj0i9sfcOcD2txeWXLdbDaJMvoJA6RAei0RmuJG4pZsEk3CaOytCsVBFXcV1tctwL7vWLFMbUzOVYfUwGncHSNCgtsASCMIv3Xf/1O6ZidOZN2QHp7CjffmZ4uYLcZhRXPallzfcVwrJdpIGJafB49GuaGYoa2jhAGTelNlnFJg7jNFCvW3shSG9mb1QK9FnBB0VNtggUIt3lNuZgXu6La4YtJ2mAxRpN8Av61MUUMgNaqaHR9T9YAT1NhKvisOGFYAAyGGWyJlbBsuMliN8pBQIsYYCoo7hSoHCkVfc5VIvDlDuraACwKxLNnzg6zcUQu7bpu66WZ99qrrw5Hjx3NPSpKAHkAFi1fmHDGetfOvRkL53PNYdfFvfbJ8M23N0dDnYUYRmyD2hs5P7aQYrrb5hSdYq7QVvwUi2w1gAdmkPZeBaVizpjHmGQEbIEBrtM5gAVhl04XMC+Pfv3Xvx5efeV7yV+ME7HXEgvkBNKKKaAgwOHMTMAFYDeg5MnKo2iJPv/c6bAkV2iKHjgYM5Vde/dstSSKawPhMfkZzRGAIjFqGY2e5GYD78YUaNqmFz4TbURA5trasILVOz013Hv4YPji0sXk8oOHBbyJi5ypVmfjMTesP1kJY0XBmBb7e/digiDGP/ydH2XMmQRpQ41G222Mw8dZmzqPo1krf0etvV5n/N5nAbOALIUpdh4AKY6ko2mLc8dY5vbttOvLX/MSYAhokWOKYqwkP+ID+Cgn2aUU/+4N4AUUs3Y4NtMchW+xvLdfGwFdzIbcUzMhS6duV1oS3QsgrFjPMzl3vMVHtmSY2bNzw6H9B7LOa+vPJsLcXIBnen5792Fu7g4wApB0f8CDv/yrvxyufH1j63pffvml5Nv5858PX9okeMpspPTOhpGVtjEAHP1Dn6vbp8PanqZTujsMXGuGtluMX+AQLdEXz53LeAEMrJmKf4xdeXbrVgEWImQNoMPm+fDBhx8Ww3h6OvcCsAR6X7p0eThx8sTw47d/GpDlg/ffj0t0mcis5E/AHd07wLM2dOu98dnaXBoZ2sA+57Uu9bNIrOWSOUV7Vu7/5V/+VZ4jrjsyD6NZmnspbdB6lgE6rSk2EvxorQYSY0IaX+sDVrR1AUgtBzwPqxvARlCZtwBfONK7OAxtoJ/je7aW3MlGGF7mv/wzD30HCGW8Abk2drSul+v0vqzHQLN7NEkfFVDY7HvrlY0vczDdBxzsxzZgYJZNE/PQ3Mjm1DQ923I0lyfuDzCG+WjzxGYN7dFyMi6NWc/WMuCqTUbz0Hhav4DeNnXkwefnP8+a2vfaDNHz5z9L7rSbMsBLO7nNP+YpnruffvpZgU+6GWyATlX7MB1XzEZrgLlLL9Qv+9rIEpTZUc1r807OAYLFEohHSsO8LGD74XD+s/N5bvfnrGmllViSL64DeCz/8i4Vo7u5rA2l01jnkZtyoRyma7PW+4tNy5/89CfJ6fOffZZzv/HGm1uGSTbobHQax1dffS3PBXPR2BorcfGclrPWbL83hwB6QOzeFO5Oj1pjlyqH5+az0ederVGe3Rjf/l5jupiNG2P4yccfh11vfQbA9/PRPd24cTM5eChs0/XRIGk5Y9trjc+bE9YDrEqxo3Ma06/Tp4dzz7+wJX9BPsPGk5hH+/hQOXY7tvlqjTM/rDsP790fDtPBHfXCzUObD8cYNmUjqeag+/euZuNWDriH5RW6l9MxlPmfJwzHSeE1icAkAs8oAhPA8RkFfnLaSQQmERiGC5c+2VxZeTI8fnB/2AXoW378nwUcm+nmZSzMjh1lTlJFQu2wK6a99HtRBWbFyGRkDRTrrlqPu42yQcc6TtEp8zvA1OiKmKJ8drY0Cek8xgm6Xgrz0dGwwuedS5HVTLAGHX3G+RugKaOVahGne9StbAqh1kYs8wBuvNpXy3W32A4FNHp59qcX5jLUKcAlmpKjO3a3fEZbKMBGaVTW/cwFEHvnnXdTlGmzxMz7i7/4VVp6FfqOndbi1Xoxn5paz4t4t0I3mAeg6DhV622JyXdb8vx0XWt/Pg7gQOHRcbvBshoPwFyBLj0O/nQ846dIKAmn0o9qF1CxrvHL/18tX/4PsEIHaQS6qiV7Puc3nl7U6/qrhXJ6vjQBFZWKH2MgpkDAS19eTdyxnBTCtBodozWxxDS6XGPuKKKTT5ubKZRdu1bREydPprjCnti9e+dw4kS1dQEVxVdBplg4d+5cAAFFhvi3gH+ARxpPB48m58Sl2qkeFfNvc3N4CHhcXo7uoJ/WNtOuhm1SjJJHYWlg7gAZtRkqYLFoyvQAEFoGKVoaAYSOIxer7a/mVAPdbejQLWJASfeIkfXS2XNxuMWaDFi6a1eAW8cRdwUkkKDZQQAen/v1O7/KPZ3hTHzm7HBo3/4Yx2hJE2vjGcB/ZB43Syxj6d9GJmMznGRJgMRhswDE+1h9cyn64hC6sAPamBS7e//e8M3NGzF8uTS2pu7ZB/D7NvmImYW1Ra8vLvKPnyTvFKSAJoV9A7nnXnk5AEDpez4eGYMtGaH9f3rL8Eh8Ffdbc8E1M4EY8ydGEpx2F3ek5V5br2sBRlobgRrATFNCsQ8QwKb0uXJU5kqP0VzO81p1xTqgZow8ah0Jawxrer1A1WZOP/3cEgdMm8xLDNHZ2RTs1hbMswCO1r/RDCHMcezyXTuTf2mD3LMnDNZsPgxDWJ8GABD3N3/+8+H+gwLvgRu+X5pqczFt+eLS1eS48dO2CQDF2PTZMouqVmqMLMdnxhJn781ix6bFeWMzsW+wYnpuati5e+dWO6X5ce7ci3F8x4rcs3NX8tcP1mUAx2PHwnpdW9sME1ZLp/M0cGD9ILcAUNPiGd3QubmA/3/3939/OHj0yACE4pYtP6qFvvR5rXEAIt/zDAiwwDhto7Ue6znYOrfmHc1B+Y8NrfXz5z//eRhXAIh/+2//bcAYgDLW1scffTQcP3E8LePAVfMY0806Iu4lK/E44wW00gaP4eW75ZRcmsniQMbBtQMFncO1A4KBIzT6aIIaC+BHgeQLYeSJD2BVC6sNFHPbj/G2hqSFeHWt2mI3NnMtAMdr33yTDYt2WC62eTH9zJ9i6pZmsb87R+mU1rMM2ASAMvZclM2H06efC2PX+PXzvZ4J9XngoDlo/tmoi2P7ptbrg8OLL5Z7Oaac68PElAMNQHbrurUPm9ZnxRzY7hntmIAvwBb2LEa0DYOY2owMZXmBzYftR4/T94rFa27sC2vchpFrLl3bmdJx3bkr663nl40E4yd/5ZPnQEtRuL90a2xsBFRzDzFls26ub4SRByDsTb8yfFsI0OpdQuz8vje55IANpDZ2+fqrr/I77fwNVBsfG5xyyfh7rhoj9+7ZB9STO+7dWuUa6bPKBWCsZ32M7HRa7NoZhqJxsS54prTuYm3Iap//LueiH2sM/ADHGdto/fbcaF3aeucszUT5al5ZS9NCzhwtLev17ue54biOaT3KpoD3ljidrw6H9h8M+1msuZCTojDXsN/379877N6za8BwxnZ3DJqN5s2tm98OG2trYb7aZLbeGlPzvFrm2xyt3mONOyZqAbm38hlM9H/xP/4fk5p/UnhNIjCJwDOJwGTxeSZhn5x0EoFJBETgswsfbm5urA3rK8vDnJbNx0v/WcBRUVGA1KijGMZgsQjTKhl3a8Bcmb0UowZToxyui2FWRUgDjn7nZbJZi63d123U3XpcTL5yXlZYtIZdM+la66kE8rkYlk5e6z8CQwpwBByUYUwDcqXdWJqR/t1Lc1+T+/D7AiinU1SU9lOZsrRWUoGrNLO2HXt9nkOuoltR2CY3wEMsQS+y7gP77cMPPwqDxzE++fiz4Qc/eD1mCr7fWkDVujcCfiMw20LpzWJwznYT79gkbgxgore5kJd5AEa+G8ZhmcQ04FFMqwLLWssKIKAAdQ0AnoIWGX4wsqnCtDWUFN2t6VcGMdsmQGlb9x3i/mPrV0wQRgZc2vLnynSmmZzVClfO2jdu3UmeGUtgEj05L/6KmoB6D4jPr4Wd0uL17kWhpeARCwCAwszvw/JZehhmg/wGPmMnaSUGLvo98ArYoA1WEaQY4YarmGIaI7ecQ0EhNsCWGCSsriSmPt+aecCms2fP5FiAD59TXMslhYkC1I9jKfqu37geQAubxvUCHxTSYqjIko+ASa1x3XYr/51H8ajtshi2B6NvqDXO8WCw4gvww4SRAw0YpPg6fChsECDFR598kJZw+o1/62c/H84+/8KwY24+LCBu0sWoKXaT3DGe7rvmVTEWFY7iothPezU2axy0H8agwrwHwvrOpu9sTA1ztK/u3h3uPLg3rADcHi2lODxw4MjYzr9Wrt4BdW4nLmuPl8PQc/+u3XmNo1bxPfv3BbBt0BAYbf5hBxbzZrkcebVNLyyEQRoAawSS5FUD4IAdvwcClt7ijowpPcW49o4gK/AC2Faaq6vD9es3Mr7+G0vSj3UIyxrIV7GbK6AgAGgxL8WnQZ5qfa1nl3sHiGBd+Q4Q1FyRTx9++OHIfC7AEUCM4anQN6cC+o/gAY1YZkDlYr9eWoAbGzFb0a5/5Sq9wAcBRo2R8VV0A+CufHU9wHUxm4cU6XKvXHmx7u4kRwAqQGBjGBMnLcYMg0awsdjnpb87NTc1nH3x7PD8Cy+krVU8MXDN692Lu4YnD4s5ZeMA4AUscM5vb94a7t2TU7dy7AZUteu6ZmuIeWuuMH7CRMZi+sM//MPh1r07w0cffhTgLQD8CCKUvhzDlL0BlcVYG2rMKMZNGXmOqd4GSUCn3/3dH4ehd/GLL4bXfvCD6GSGWXzjetpJfdXmg7WEriKQC2iU6yM1sFlrLpCtDIkeZ32SE+3OXgBVgVyu2TViAxb7a3fWQuNkHAGV1hwMOWPpvmz0AEz8HfAlXtY6gJgxs2Z6Xtis8VPtuMXqN+Y2ZtJGOrKCm3VXsgj1zPGskbstsWLemC/mkHXWdbtvmwHVTl6s+zDJNjeHO3eBbfVMr3jbgCxjtMhKrK9n7rgH3wMyHT9+LI70AEfXaj0w/hiNmN3WeAw18TC2rsUPQNspavOD2/VcwF6gn01J7xTWCEx07D5r5Y2bN2NIYmOAqYx7xbw1LsbUePu3AK07dwXEl0fGGavePTu+MXROG0zV4r0YQDhdCaMhGoBfbIG+nrFAS//97rvv5HluvQHMu9fLly4ldnLSOL7++uu5LkxRgK/5aL0pJq+2/V3DL37xi+GzTz9N+7QxbyO/0qjV3v8o65zj1RpfusWuz3oBlG1zM6CmMQVWu982abI+NnhorGst3ZPPAb4jkTA7N17jnnw2nSqMlBYZEe4cdYF1UVR3RHWhVI54FlqzrCeOo1OiN46N98O7xX5s7dI2NJLPBw7Y/DuasfHslMPiYFOCfuO9O3dzndZbc8R7iDjKxZj6ZbO93o76XdFz/dr1rzMnbUT9q3/xbyY1/6T0mkRgEoFnEoHJ4vNMwj456SQCkwiIAMBxbXV0Bt3ciIZj9Byx8aa3XZ4LFKo22bRST5XDrBesMBlHkxaAUzEe6xil5VcvZH4KPGzH5Gp59tJf4ujbTMdiEDabcNtcol7uumW3apAAFWEZVtEa45YpbdzlfrwNgNRLYcwuRlft/l07WDaLqNl85XRdekhewBtMrRdcL9yMcmr3XaGoCJqZnUs7X2s/RddKgbf8JC1V0f/q+15YSOGGeaYQwAx4/vTzw+uv/yBtrIp05wIyLa9p+d7WTwRm+lHABVDNPfN33UwbLhDQNRbnbwi4FKCC+29A4ZFtqoibmU27sBFrEGlx1860Xjmwe/eZMFZHbU0AW9rOx3N2a7ZxXBtqPOIeTtfI94z7gPVWxWOciEdmZDM/l9eKLaeIEes2+tD69Gh5dfjyytXcg1hjxGjXUnhpt1Lg0EY05hwwgWucl5lquA65ihkBcFQkitHtO5gWpWfXreYYJRgxfhSNmAzVrq5d635Yc0CHXbv2jo6r1zIuiiP6UcmxuZmAXa1JWACTwlP71pHR5XXvVjtlM6qAMeJYrc7LKZLlFOaR4qVdvgE7Ws3lngIKqIppU+1d2t5LLF/LlwJKS/Wnn36SIrtab7WujtqoI9ssBdZuAMUrKbDlw/37t1N8HTpwYPjJj393eO7Uc8OstrFpDtUzAdiKqbRQjNmx+Gvn6IAQo/RCOwJPyRmg3JMn0Ygz3nFkB0T7/PRMwAO/f7yynLa3XXt259pv3bmTmAEzFKDAODEwD2/dwOq7k+s6eOBgnJFdTxxdo9v2oBy4R80vIIxcwIxRLAOb2j1dq6jNDdfV+qLmeDNAxRTrR+GpSMViMwYxDFoqN2xri3sKq2mhjCEUzgDQ3kiQI9UWWfpfbWwRMHHnzuR0bTaUlmNMIkIaro0b620DPAUEzCVfsJxqc8COzxCG09EjRwImAAeAH8BH9/aK1vDRvEieNSOpjj03LC092NKIbX1ec0Cb99owk9i7JmCEjRMAinUd+CWvo5EYB+6dGSs5jS1ULOvNLbmNWr+nhpn52eHMuTPDyRMnA5Ln+bAwH+BicX4+7Y3RYxu1MoEzQAtgjWP7AQSYI6UvOJViH7iJRc4cSdtrPZ+mhrd/9vbwxeUv0ros3oyYgJs2MPz39FQ5qtOZfPvtn+X+2nBIjroHrdnNapVf8spxgLTAHqAX9qENCCzJp7U1jVnpPZpv98JGjX7n+Ky0Nt66pW2/GNvFPFscXnrxpeS2VnEbJu5RjskbDMbK2yHntka4vmgsr9P2K91Y65589T3rn/VcG3PadM3bbLKRBnkcsM29aS83j7TOG7PSrasWasCbuJv3YbmOMhaAJfPEOMlTBkSlh1smH9asPOdGpliZtLi3O6XTzNV+g6N9vbe5NmBQPfs309otFo4B6PVOYrzpMTq3a7eOmWeel94TXIvnK2OmdhhOO/LsbNbn1ufz3BBvzzmgPfDeWmtMjNvp089nTfesAOppwS2Dn8P579LdxZreX+y62ZnkKmDc5g5AmDkL0Mu8AWoBTmN0dOdO2NjJ1FET1bECBttIW1yMbIT1MM9Xz47FHVmXw5L0XjY/n3xzb8bSPKwNxmJ4OycXaUzfX/7yl6NZDomY0rZsJ2bP2Wrfns9x5Y93QhuZnjs2ldyPWLsXeaXtHCuw8168ehy9g4kF4HZ/QOG5zN9sgrkP2svZzCp5lzIiqo3DsAyXl8NklrsAUfG1UYutbcxt2AExxSvyIHScH5exmzkBeJav8qgMpbyLDhmXfh67VzIRjNJWnjzJ+5SxDggf2Z56F5W3kQeIq/WOPJfkrxjcu38n+qo++2/+9P+e1PyT0msSgUkEnkkEJovPMwn75KSTCEwi0ICjluppYNPm+rCmqN5YT8GwOtDpq4KCc5+iq9uFN2eaTaeVuLTxwkIYzVSqnafan+uniuPWSOyCOaASluOoG+bFsNpud6RoKJZdAY7bYGO1HPrp3esAj7MzW4CL3223XhcrswuHtDJ6QVzBiNTC6/f18u0cAdGmyzHbG6jCuFmPzaL0Uu+a2ugDUERwn/7Rrj17h88vfJFWQ8XX22+/nd85nuIesyyabA8eDmfPnR1ufXtr+A//738YdiwuDPML9aL/g++/Orz52uvD7ph01P0/2SiXajUXsMx1tys2KE/snnaqTmEgtqvrcVkscf3SeGy2SAHIsymm4iYuru304kV/fXV0JK4Y9ThwLd5YWdsyh8mb+lgkT81MD482qnj1P7mwxfCM5pbitHXlpsPkkV8KIoUaJmFe5keAGrNHsf7dw4cpurHTMEMBMHFQPXokxS1Wi+LDuMsbRUpyCLNzsYqVavUehjfffDMgDEACSKgIVyhFMyuA5YvJJYCS4hbLUHHazp708eQbbTQFq7xQACpUxJnZifawaEYePJjivBxMq2UWeKKQaW27gISbG9HKKr2ufSmYMTmBVa0TKj6OIT+dC+sEuMbpFwApl8qVu8D3M2fOBvApUKOMlpw/uT06xc9sjExjrcT79g2vvvZaWBx+Ht4tAx7HwcYs8IxRT80b16IIVZArrAM8jm28xWSp+8LAaVmCh8whVtdGQ5ZHmQ9lMFDmQZEiGNs5tcKF7Rdm0+xwC2sHq+nevZF5XG7mckFrNRDQOMuh0oQtuL2NlcI8cb27dqVw1KLpM23CcOnSxbDXgHUATf/eoJiC3vi7L3kmtxW2z58+PZw9d240grmXHA3QyGl6WcvrWhhm5o5xjlnG+nry1fiLkesrFniB80D6sMQCcprnZb7TjHFj0+BLs8aj27q5mXz1Z+VUmX1pg8dSBXA6thiZMwDZPXt3D3PzMwEd0ha9a2dAgJYBaOBUQd+tzL/+zW+Gd995J4BjXNf37Bleeunl5Aa2X9h3yyuJl/nhvK4rLfVYVWHM90IDDy5t2m7DB94CHFw7IE0bsXkZuYSHSwGju12zDJTk9eqwsbGWzQSMR3GW+1pBgZd7du/LOmxd1k4bJ3AAz2HA0KUtligAyPPvs88+TWslJrN84uSuPZkDLgDOseTj8RMnAlj89V//asuoA2gCzKCNqWW3WeO55mHIOX0HIJLW28cAvXLTzfNnfi4DDMB2jQCcapGuNnw/NkUAr36HSWeTAFAHiDUn61mM6bk0HD16LOON4WhdMV5AHtd15UqtU9YWc+O508+NmnTVeg4syiYSkOnu3eSO9mXPaOOaluYNrMpiqsVsI5sVdOzoHjtf61XSQTwRBq457HeusdmbDTrK6bqH2qTpjcBua/bc99xyTqxJcxZYJVdrE3F6i8mH9ebaPXPLLAmAT3u4QMGLF7HqajOugM9irpHOMI+AwAA/m2++E61e7uRLj/KO02Y16YbQBTCy7gB7gD/xqRbcA3kWiAkpvATPAAAgAElEQVRmqxz7nR/9KIDgu+++W/qqMZhZzOeKfbhcBi3ebWZmR1ZiAV9i3Ruj1hFjas7WM6YAYPH0XO21wpyw7lmTvC+4Lr8HSAOSL1zwnlLgLwC83um824n1rgB7QEWbqAyZxACz1nqBUek5bw5jmotltETHDhFj3W3e3R1SutwlvwFQlVM+V/Og3sH6faz0vWvzxnuV+WsDAYvR/WAieo4wSPN35jae59Ee3bMna4bze65ns9OdbWxET5mZ0Nr6SkBkgLE139pYmpp78/5gDZUnzuv9r+ReOGc/GUH7hwFzxdIYOoY1ufQnzdEbw7/50/9rUvNPSq9JBCYReCYRmCw+zyTsk5NOIjCJgAhgODKNATLuYPCwuhwDGYyg1c2ZFL+K/mLLFZsN82rAUht/WqQ+bIORSaeQUdyXKP22eLkX12LSFTOxQcQGP7zQKtJL7xBwVC7EDVz259vspNlzTzMnww4ZXUBdQxUr1eLdIu5eeJs91+04zZCsYr6L+3KuboOULkgavOsWa6DV++9/MPzwhz8cDh87Nnz88afDe++9P5w5e2b46U9+Olz96mpeVBU/WC9asbzsKxBp0r3zzjspdM69dCYA555du6K7t2dxVxhlAYmmiyFarXRlwlDMkwd5ObYzb4e/zT+87HrhnlndSPHq/CnM17ANR83E8XjGSLt36c7NFTt0c31YHkGLApRHRlw5Tgwzm2U+EV1NzKuxPVLuPA44in1SRVxrW7oPRZXCBIjUhaNx72K2tSHbrMcYAnQ/OP95meDMzUXDMa2WYUGUgziNNkCSmCoaygm8TEg4KwNMgBfAnd/72387hYEiBPjwyaefDl9xhT58eAt8LuBvf4FVI3NH/IBbQBTFXQDesVhvDSyA2I5dO4dPP/s0RT4X5kuXL2fsWnPNvSkYC8imobiY4gbA2CB7Ae1D2oMxZRyLzlu7BDdAJc4ATMBAtaCV0Y2i6vChQxHoV7yXPGo5xjpnGQ1MD/yCw84Yhhh1iIs40RU9fGBvdBZdW7NdfDDstBFYbP262igYc2w0gRJf+d7GTdEIu3Nv+Pb2nSp4l4GCs6Mu2bcBPfzPcYAZQHluroA/INX9Rw/DElTQWhvakVlsuj0Ow0t+A0CLSTiVwl9gFPdyBaALxPITQO7AwYDKv/3tb1PAJm9oj43tly1BIJbuG3tWqy7AR44wkJGnGHnWPi2KaesNo7LAHH/KGQVsaZQ+GY4fOx6jm2rpLvMjphQYhBg6YVjOzoV9WZsxKylmjSW2Uq172+ZM0Rs8fiwAEcAbcGq89u7eM+zkcL+2PrapzubvmIMzXM8PHwhQRyu0QJ1yl5XTCvICjfaEgWpczMfzn38+3Hv4KDp2mLTaFIE+8osEgHz51a9+FcDGHA0zS6vyZmkAFuhdG1V+V2tCbYDIUz/dJikn3TOG0v279xInOXLmhRdqfnz1VdankyePpYU56/PGRlhY2IxA3dnZheg7WhPjSrv0qPQal2hoTges+PGPfxw9SODmRx9/NPz2N78dpqbKQEcLt/Fo53nr7eb0VMBmc/DP/uzPs766HuN5+MChYeeOHaP+5YOw7TjfY6xtuQx/+21yUswCBq+sZh0mOeD65Xkcjx9iN9ZYF0i3EUANa1Bu+cyB/Qdy/p/9/OdbrdnijP1nXls3tcubz47xwpkXkifAyl43jEmc1+8/COAupsC8eh4CVwrE9xwDtANz5bTfkUUoYH16bN0uJ2ibEZ4N5q840UfV8mudBGIBmYDQ1rV2fjdfzWlzsOQjGMPsCJvO2AHzxak2FWpjLdehlZbJ3MKO/Ol4GKbyBZiGpefYYmAeAva0Qsecbn6uNAX308e8H7DZfdvgEn/3YD3b3qCsTU/rdQN72JXmUDZUp6eyXju+647sxiqjn/sZE+cDvpqjWvzr2V6SJCX5UhstYt7vK8bHMfxUV0gBdgEctX2P7f3mUm8OWVfquetaFwN8iluz+MyxXne3tbBns3alE2NsezeOFhNgn3WAKZbxzYbECJrLP2B0ywD0M8V3nJPEgncVYJz1J5ufT/0AbP1LyXHMjhvCgNP5Lcftdg63xrjvYvjSey5G5vHDxaTF8Jc75qt4Wht9rtmgQG7vEz5LSsCGr44HZjLyxXtE3hceLQ0rj5eHo4cP597FtZ6Fni216Ss/rH3yzZoph+Si+7OWGHOs1n/9r/50UvNPSq9JBCYReCYRmCw+zyTsk5NOIjCJgAh8cfnTLcDRa+BKXHG9ZM4MmzN0CquFqxl+/ozO4VQVh9UevV30NkjYL4UKryr2ard922RkIyxDLJAYwswUEILRAcyo4xZA0o7KAdLSUq1lbk+OWS2So1nJ2MLdrS3N5srvR9fOYt1tt3QDkxzTTwvcO3EAmdE0Jrv2aWdqVlFcU/KZdskEcBGLx5w7cer0cOnyleHK1StxJlVkYj0U20jb+nJYY34w6AATGHuLOxeHF18+m3bH9dW14fD+A8MORcUmgG59GObLGbpbjMQGaKHwfbz8JAXE7/zod7baoJsVtbDJaRxrtf5sQDKAVpinVQC0ppOCIEwazDRtnk9xkRTyfrRUzUZXs66hBexTAM1MD8ub1Q7f49dAdGs9dixa59MxmymgqFIYKUZ7vDFz/vr9D9Kqrn1VcQ7gUawqXhUF7k2xDZz48z//s4AacQjFTsDmWVoqfbl5wO+pLYZPXIA//zzMJ4WHAgpAiPEFcMJMUPgq2rVJGicai0DjyunZfO/Uc8+N55we5ncu5ns0s7R7p1VSPmFspM12IYABlpvixfWI+7Xr10Z90CEggoLYORRHCvZq/VrdclJW1HThntoNK24EpcQBixII5ljyRowU9sbU9WJ2PBgBHHmoVQzzUzHHDfjQ/tLyaqDYuGX8w7Iqt/KnpQzaNKiA/mJ/aHPGSvETpu7y6vD1tRsBQs1/c751DxvIZ0rgOhW8QD3HNfZ3HtA1KxCx3VoxcgpwXA7oDGiVN+KmHV4eYH7KEcV268ECB9xXAIwdOxKTBw9pO1bLabdUO5b4NdMHyO8YpZm4mRbLF196MWPz6aefZv3SBmrdK3C3mDu+r7WOeUA2XsR7z54APNZU7JiK5Uw09dzz6z94PRp1jktDz/fefPONkAPfe++9xOhphuNLL78c8NP12sgAVAOT9u/dG5dxgIl1AiBj7aQlG5bWjrkAX64BG1DeiIECmzmENQJrT1vq5xcuhDXkHDv3Hsh1uJcYlSwtVbF+5HAARLkH2GmzK+tYNqPGGLvJZmB1S7X5WY7DBaYAqHwP0w1beWdiycl6bwBHTEiMuampzeHMmeczFoAe10Qnr/N/964ChwG85pDvyPNit62lHVwSlPlMsUDDnn28MlAEAQID4T1LMNJsMh04dHA4c+5cxpD7tJgyg5HXwNFLFy8mjoBWgLb8A1z5vxg1hVVuniwH2LKZMTs/H6OkZhADKgK+eU6NjED6vpiWJ0+eGDcylpPrcplxinXHT7VpYzYWEGweyiFzWp7VZzD7i1GIudfsNwC0a/Oschx5I/HcgzGxhrUUSsZj797cj3uwweY+/d4YtwmYHDFfrLUARP+e9ve9exMTc+fgoUORrPCcjBHd6Nwt5wFIvmPMgIJxJLe5KI6j3ADwUw61vu9rr70aQE0cPa970wYzEqhERiBA7IP7YYJ6ZosHWQL54rvYrmQxbJ5Yr8IgT4v17sTCGGOKWuPljfwCbFlD6t2H9MfBxObWyDJ1v96HxBQbtOUKStZhLZsR1odo+dKXjcRMAVjeJ9x35DvCjMYIrI6U3mDtdTJr0Ch7UozvqcTVdVrLbPrQrS3mer3PBWi9fy+/c5xaG+p57DrN8d4wcDzX0yxU8UgrPcDNBudG6UgC+Iv9We9wPl9M/O2N53p+tFROreHFbMScH5Inad8fGZ8+L7djZMgVfXFxOLh3X2Jt48n4ygWx00nh+Qsk91zRAi7HAKT0YoehZHO++vqr4eqVq1lH5a//fvRgaTh6+Eg2JYCKlRc7EgfvusagnvEFxreRV3c1mN/eNf/ZP/1fJjX/pPSaRGASgWcSgcni80zCPjnpJAKTCIjAxS8/21xbW0lL9eb6alqq11e9KKMqVutkFSXb5h4pkqZ16ZY+mMIQo+r/Y+/OYvw8s/Swf1WshcUqFndSXMRFJEVKlNRaplu9SN0zbc+MgZlcTGbGCTCxL4wESWAgAXIR5CqBEwRxAgTOTZK7IEFgwHHg2HDgMRBgxtOLRuqW1K2VlMRd3CRS3Fn7lvk953tLci5yy5t/CQTFqvp/3/ue97zLed7nPKcdInMwVgm1ZyYIYHzPwVLg2qpYOtz6d6XsjSYYaDpmvi+ocjBsB9kCsATv4wEVpBX7TNNY+2ZFzJY2Wsy80oNsQIOfRS+uT0+rtPE6/ALYpP4BlwQ/TZungZQOrd7bDsZsI7g4c+aT7t1334kI//4nD3ZXrl3PYfTb3/52Dqf+358mho/RoB3+LQAHbs7MPeqeOnYkAdkQofnxia7TBumoQJ8NUcRMgFJsqIUEuoKVuzPFpMPQ0zbtLlboUDc9Op5xAlj4G+DVwGKBWlhuPaiFfZNqom7ww3gtgKzpLrFDC3oETIINQFgAif653ruu4TgkaCgdu2JnVHEd9uYHbIAl0QLgK1c+r/So7dvDRimAulgeF69d79765S/jL54lXRPrwv8LOjzzb/yNv5EA8c///M8CMmn7xPh4txVo1Wu76SOgAcDgGaVftpiCAoJJ9vdMqZWmAXARMFigNQ1QDJSxAA7sqK0CG32M0P+GkW5yK92wh/k91TDPX7iwDi6wJWYLm/l9dsBQxNrBuGhyA6pWS10DrLAzgM5YN9mBFlDyQWAMwEFqGyCfT0mdk3IIDG9AgrFJ4ZSx0W7Hjp1JoR1aWQ2jCdsN2AhsUhSGT4xt6KpdMzOZ31VspGQUSmuzwD/zrMkLFCgNZJgN6OZvbBk29ftzNBeXlsMyCqiYauRVNVdQC6xhd8ElQB4w42dYforICGjDbDWfBH1z8ym80YoECJjNNc5+6NDhMF2kvxp3Y9p8VoDYCg0Bg5555mT8SHGXAoIAj6XHBdhgY31J8aVJgCIwai5Mr0OHDwfspJHILsAMv8cWrYorEL2xavgRmxQDqKouA0BdHrRCMsBBwSuQD8Duy1ry4ovfynvfe+/9+FjphVX12KeeOpIAnW96JsBNO1WiBtQBL41DKjvv2hXw/om9u7uHj+6H3emy44c/+lEAdG3B9ktl4pXV+N/7772fixXs3LAMJ6cDxhTjsGQwzOfSdqt5DrgW3PsZm+hLu/jhS9F07PX5wqKmOzs22j9vOf5gPPiCfmyenIqvAWOlFQv4T585HZtPTFTaJfvoe3Tm+iJmXTcSFueRw4fDUP74o49KMmFsrDtx4mjAhHPnz8fXgQnfeuFb6f+D+4+6f/pP/1nWB2xGz8Ye5beHnjrS7d6zO2vm6dMfpy3PPvNMLjOuXL6c6rbmE/sYB+8P+Nqn6LpkKPCoLrCwq+gEbpreXLpz0Qr8KizMYuTtCJBsbE+ePJmxB0a1Yl4YZBiyADTzFzhSbDYst9Ww79r6b+0D5ACfpX1bT27cuJ7xqH15vJioS0tZU2mPmqftS3utHwUQFbhoP77XX2AcPfpU1kZrAAAUY7AA8naZSEu5CnNZu7RPn9m/WJPFytcuY8tv2LcuFKt4TK2xpVUZTeOhqihfqcBDubTyHHPP3LVWWFvYsgFEWGz8u3x0ORdNWL2pVr9la8YD+918bAXujIF13TjTWzZ+MhyapEf8f3Qs55QGQFbxuNIpNa9rvtRZ4uxnZ7PHlx9gHG7sZUgwiitlvV3q1f5QBfAyp0ZVsi/gukml1EWQ/blAWucz87ddxGB363djK/usvbQV7bHO8A8Adhj8m7DOS/syl0Zzc5k7Ll34CJasfbsBiM1H/G5dNElfrktq+2fLPKnsmDoj5LyFhZ6ics5ZS/mbr9sDrJdkTUqrk8xIMedTMGxpOT4M0N6yaTI+Bay1LzeN0AJUN2TfsM9ar10aer908k2TGzv3yvzceLucBLQqTAVo3ja9NeuN/QdDnj3MFXbVRu1uhXAiTzCPxV6MSl/e/bf+5D8YxPyD0GtggYEFHosFBovPYzH74KUDCwwswAKfX7+wBmAcRuFYXe6WF+a7laXFAI70uUrrpvQPG2PQ4XchBWQq0PDVDqLRNUwgXYVgWsGVqib4teZgWR+zpjQaHcIdzpq2XAWkgLEq9tEOrT4jwIjGWXS7VLUcy0HVv70DENdSeL+ZfgxAs+C2YKZSN0vrryrBFqDZGJfe4bBd2nJVlbppUbbKyt7t8wL8N998M6DB/OJSd/nK1aQYAjjoiGEaebb0rlOnTq1Xnrx2/XravG/v3u7W7a+6ldXF/P+Y9J+ZuQTYmEm+Hi0urOswCswqdXMiQcOduUdJ5fOO0t26312+dDmB7ivPvdDt73/W9J1aVe4W4BQgWCyFluZLF5IjfJ2+WZqcARRpIfa7V4HIxZIRBBWzsOzYdNpKA6w0M9m9jROGRSo+b6zKpcAebEYpqYKH+t1iYd6dmesuXLoY3SYBn6rAxroFoMYgn5ueToolGyXQUUU8DLLJBIhJqRoaCptFlWJfAgcC/Z4HeMNyUWzm0uVLJfx+736AIUERVotA3vOxUEgAaI+gpLEodjyxZx1wpAtFg1KfW4ApoGugHNABwC1A4rcBEJYWA4aZf1hM3oVRVppeD+KXAuGMBSCvB9BfffXVsLAuXboYgEzQqFKuwisFpE8maBccAQuiyycYT6XtTQFPGojqHcNhqhYLkF8JUtkbMGv4AZreDdAwjj5bVXOHwkgUmBpDbeRXPntbAN0Vo5nvlk5ilzYI8Nih1g5VmCfjG2yLAba4upxxweIEvvIR72gpyAC0NjeA8QAe7zj98emAWC+88K2099y5s2GeAmqMi36/8spvpB+ffPJp7OwLm8v76WNiQml/64+0/ipSMZ30bGADcBOAVLqN0/ETfwAmQF39a+ypVtTJz4xVS33UBmuffliXBNPYmQBiAFFVEJ4MOFTMwq1pr7XomZPPJIgWTK/rOAaI6AK8C/qfPPhkKtLyE6wgxUQuXb4QH479pwrcARYdf/p4GNpSey9fuhRQstIlq9DH3FLpsWoHgMr64jmlJzsRwJweKlDAM/mLtp48eSKMuvdp182XP7ZUSn7X0mGbJEMBWqPd6vJqt33r1u6lF1/sDh85El/RjjfeeKNzcXbw4IGMM3Dr3PlzuVg49eypAK379j4ZAELqKZbZ22+/HeDQHHniiZ35mf83J37w2msp8GFdmJlZCDj59IkTAcnffOutrPdAnD3794W56PeMK3DIuFvXRoY2dM89eyoMUQx2jGc2nZqcyiWd+cL+5hIGtbR06ekYbUurK7k4sO4BZ6yl1gH2A975Ph+IJt2G4fgWdi4wxLvNB3ZpVYP5qcswz9JGMhLaAiiPpIFCK0tL3TvvvBPg7fDhQ8Uky4VjpXCXfEil1Eqz9l5taMCotUrfm9QC1rZ5Yf0jL/L1+aF8BmgN1HFBgBlrTnuu57kMqmIvdckC4NHXixcuViqw9W9qqtcJrHXVJZkLCGMI9OZT+mdOmhMNtAOSWWNJUAAin3rqqYCG/JPWLiDL2isF/kc/+s0A/vZvaxIfOXLkcOz6k5/8NG30vQ8++CDjGxmZrCl1kXrs6NEAwzRP+Zo1k0aqQjNVgfxRQLu6FJrNHLbuGcd2YVUsU1q+4/3lDkmL0nnlgwDkqt7cs4d72RI/q8JglQlijWnsxIBv2IrfYETmHDcEpJ0qXdHZ2QDE5hAAdPeu3QHw9QEjks2tXYDfVgG7ySK0Imx1CVlsRnsnOQP7TJiw/f7cKnF7Zlt3fQ547XzG3zCvzTHzwJ7Af0sKoRW/WYqvaffTR56KTa1FdSe+FlBdASj9dwFgPtjvyULYV6s4WGWsyGpwZgNyNj+8+cUX3ewjRXF25rKQdEA7N0RPFijaX7AXK1OxrQKwzQf/to/8W3/8dwYx/yD0GlhgYIHHYoHB4vNYzD546cACAwuwwNUbF9cZjkBH4COWowP94lrduBdTrnQM6+C40q0kxbhEwAXXTagdmOHQnTTdBInFUGhpW57V9BF93vP9vIFWfs8h2MG36S5GJfAbK2XdmlcRGjf7gravU3Qr5acBHJUSvhzgxgHS7zkIlgg6psxMbrQdYgWi7Ua+WJD6X8/z/6VF2CpdDydA8zypVw6qbIHdMbRhpLt9527ScoEhOfh2XQ7sQDKgo4DDQfjM6dMp+OF9Av/hFJse6u58dbu7c/NWd/L4092+J57IYXV1pNKdvMczBfGNTfbFw7vr2oICKWCjANSYPX3wSPfdV1/Ne32VfYupUCxPFcW76Ie14DLfo/XYV7LU71Y5WTqkgHi5L/oACKi0osZ6XesmejaEwzh/acUABEdYeIKZVt22aYNhnHivYFkwanwEI4JNh/nFbrjbmNSsmaQ5sUULBrGYBOhAzQS20YcqQHpteSVsW0FihPjDjJsIm0/lWYGmAAOgFfbG/HwnpRfTS2AjyMGgw7JrINgzJ08m+GoAuWrLAk5+nAIoWKhJ9xtar44saAKoGjNBMX+S6i21OSnLipvMziYA0gfBJ1AQwCjIbkBuY+Oac9Iqo9WXojWbupdeeinfA4g8/9xz6ddHH38UkBYABAQXFALSfGFzKmwBdGvpzYBJ9ubLK0uq2lYFTn3FRPI3xqnveaagsBjFxVb02So6sNyDpz1IJ8061U0fpmiMzxszv88ejQVWKeYHMrc8g9/Fb1SuXloMUFAVxUvHrFVNxU6THofFhH1Dv1KlauCTgB1QrK2Z89Kz+4rWxkiwKj0X8xgwYU3zXiCQL8wz7zG22HGC35baaW6mMm8uTb7WRkvV6FFM0h1JVbcWtKq5xgUAwF+sIwDhjz/+uF+7KhUbc6mlpLKVeVbauJU26Xl+zn7mMYaP9rExgEufBfE+Nz461i0tLOZ3/+gP/7D7zquvBnhXJfjs2U+7q1c/Xwc1Xn/99cwVQAM7eg8fw95MWq4K6ikEtdrNLVYqNd1L42dOmr/GExhhLADj1vOw3lPtvcu7AM38HYMv6fmKYgSYdplVTHZf1lY+q680EQ8fPJS1DBtT4Qprt7YAYA8ffjJA2qeffZqq0/rw/PPPh8E0Obklc9+8NXZYr7/8xS8DRGA4/uAHP+jtu5Jxb+vWrl1PpF98BngPsANsAQw/PftZ9/mVK7EX/Vx9ceGmP1ObJrtdO3b2+11pVRrrjMnoaPnYpoli/ilStFF1YXNjqes21OUNULqBoHwUGOb75m/TTA1T+v79gJjAfqm91gw+wjb2HPtd6WpOdJ+c+SRjZE4pAMKfGoO2nYqkhdfFk723ClRZp+kfei+Q3Ri18QTeYIAD5euC5t56SSB+FvmUAGaVJm+MrEU0j4GKCrr4OcCPL33rWy/mHYDDL77AJB/O2GCbl8biw16OYEuARVIULoUA5u3SDaBn/2v7PmCXPawRnmV94zfsDkSUXivdVj/ZkY8BS63rTz11NIxIoC2A0l7gUgfgikn7+eXLsWc793iGMT1x4mTmB+Z+CpktLHY3b92swigYin2GgXWupUW3wkl8CKPVM/U7cjP9pWgYwS5i7dtLy30xp7XswwF8eyahCxdjY32x1zkHYb82G+X36DXnUrX2Zj5pnMOM3rIloLB9wvwG0Jmf+t00XRVN0kZ2wHS0rvEL8yMgNT3upIMXgG2cXfQEaE9hwZrbkXjpZXGsFX5G21ib6xxqj1lJe+7euZOx8nzngypwQ3Kg6yZGVb3eGn/3TnMeU9l6Y+3SNva2rvE7a5D5tGXr5m5+bjbrVUkQLORyy17k4nW+zz4wf2WTtHRu86Htp3URU8XP+EDpgxfo6u9/+28OAMdB5DWwwMACj8cCA8Dx8dh98NaBBQYW6Lru8vXzayvYh6vL3RCARkr1chUPWRkqzcB2S9uE4xPsLleBCAc8h2ZBLkFuvyNwxFCJFmNfATqFY+gDfUPvx2Gspcc63PpcGB19apAAxqE8rMMxB7e+UE1/a40Z5p3tEN70hTyn6poUoJmK1D1gYtCL1Vf6QKoCSxF06w24pB+FxeUwmnZIhaGdNTSUYFIglYrBKtturUNtHbS/zGcwAh7O0LC6FqYI1iXGXGlNDUXY/wff/373/Asv5FkYCG7jgUwfffRhNzlVlZQxusZHRrvnnnk2KXJhcfZVvwOorqwkpasAvLHu//n5T6L75pDvoFvAbvX18L4DeSd9SWOStOle06k0ADElSqfPz3wmDLMVTlAgXnTIwqiZD3AgKF6NxuZQAkugBiYWkE8A6Hl+VoGUNOoCDxJohQ35NTBsXAXAjZUjhfdAn3rIL1I5l2D9yFiYlWypfYI++nHAtUr5XUtgAUh08D97lvj7QsZ15/YdYcDwAzbiiwDNPbv3pJ0Cbiw+gA3gEaj127/9293hQ4e723duR+8trJkejGO3aLwtLXW3bt5MhWTApCDZMxVVUvFYkCFY8z4AiWdrmwDU8wRt2COCNMGwMeBn2skunocJxu5AVIwa9tdegZCg+F/9qz9fL7gDbMS28B4/F9jTmzMm/FqAJmUQOJVUsdnZbu+u3WHHBlyar5RFdnc4Gd2gsvLiOhBbFWgrmF7XdyVD0BeL8f1UiQ4zayWgMp/jpyVvgNG12C336XN8lw2BP9G5Mra9dqDxaUAo/wHazS7Mp2BQrUWlISmoNh7nL9LL25hxZld+DVTgfy21FIAgKG+gfdI1p6ZSmdeFA31Clwv6BozJWjC/ECCopQxfv3Y986SBL34faweore1NL8/iqN2AIj+zhrEzP8GUwwA1HtGu7TXRgKH+H/OpaZJ5htRQWph8PzpsisbMzmXuVTGNKiDRgt2MYwrGFCh0+OCT3Y5t21PP6Y8AACAASURBVLv9+7C2fph2WrPefffdMK02TymCAARb7F588aUAo2lTn/IufZs9rZPGE0MUELBj557MeaCbMaSPaIwvf365GxsdD8gB3MfKK+BsWwAgfgcE/PDDD/M5ANy+/fvSb/PT+NhTrHMNxAlzCJtr40TG5vvf/37sh/WWcZymraZq8XTmJFAKELB3396AdGRwjQ0QQ8EfrCfvZtOFxdkw0aznjaEJEDP+d27fiz8Ug3qi27d/f/yJruaf/+QnufSIjQ8fzjrE98w7jNItm6fzM2MNeLMnAGEBlu2yTJt8JqyyHkReXLFO3Q/oYl2yVpQUhWq85CYKNHMx4lKHzYwXRp91ka0byxQjy/ps/fD+gKKzs71u8tfaws3OADkVx5uuo3XbXNZGe9wHH37Q7xFVIMo8NFbmJ5DZ+9m0ANO6GChG5qb4MfY4QNR6LwPAGBXT9Hb6DDgCeJKZ0F8p+1/roVZxH3uu5wGf+L3xvnjpYvy/AVf6b10orcSRzDtjCkgCGrdKw01flK+zTxjPu3fl/S6SSIZop9+z/p569tmk3tMG9YVBaT7Zp7QXYNqYd/zn8uVLmbPWAfNLu4yPMxFbaZ+9MzIxfSZIsUEr/br2gS3ZP/gMcNlcrMuxOv98s/iSNrVLILbiX84a1nf20J9WjK/25Bpf/fc77bIIwNeyPSKj0utGWo+Ap+zEltZfwLF2uOjAUs3Fz/xC9rkqelNnBTZiA3ta7SGVvWJdKGZosaXbOueMpR1+lsrqW7d2t7+6HXsD32/c+GJdH9WaYV2lyH382PHMZ+Aqdjh7OMdZXz0Lc9E5wdzS7tqzCtR0QdQYivw358i+8Jw+8AP+xAbObW0eGqf0Fbg4XIUOfQ+Q2866f/gHf3sQ8w8ir4EFBhZ4LBYYLD6PxeyDlw4sMLAAC1z+ohiOQ2sYbUul36hKdQdIGl1Pg2ypoKn0h9WYgh3FWCi9sxK+b0BSSyNpB7YKkoEXSwkagSbABkCEZ5ew+VAO3QlgelZcKwAjIAXOteDHZ4oVWUFNCzJaincFGG6Z17qHi/MJ9gSggmxVb93kO8Dev/uo++yzTyv99O6d7tjRYwFqBAWYFQJgQYNDpLRMgTYwJ+mlu3d33/nOdxI4YywJXgEKd+7fC7sRkCFVVnDh0O+wfOypo93hgwfX0/cCgN29F1BSMJcqmyP0y0onjo6hQK5VlmZnYGExNO5F90ng9s//5b9I6lkr2sGW2uizv/na62FlVGXPSm1X+RbrYGlJ6uhqAh/PExgLcp555tluetNkN9yqVie4qMDB2Hx+9Wr3cH420QpwWWoxewc4brYXTjTQth9XbVpcUDFzOKll8Y/V1VRnFkQK2LVNoIR55GdAYOOLnYV1hK3x5IEDYSoJ+vV/lkbm4nwC0KePP50USimggDnjLXhkT3+wMDD++J+0TAEQMMFYCzZS9XvDhqTZCbwBClLmwqTtlw3sUuNuHKRLlybijp6tW8GIoEmATSxfYKMdHEkQFIZFz6QUPAm8ijGIrVXpZoKypGaOVIpWCpkAo2ceZa4dPHgo7xGQt2BaqlcL2lslcMDUa9/7fhh/bOc5fBGwIljmNOzNP/RPn7Rdf0fHN2QMvL/NM+MfwG6upBf8PpAPywSoZpxKiqAKFBlzgSzbV1GbpfWK0n4XyPjJp5/m/Vgvfod/AAQEopiJDRjkn8YnftQzcADywN3bD+7nM0mb7dmsgI3GRPxa260Lc7XpSho3QJPx8P1i3gwnrfTJA08GHAube36h++DDD3v9MaB+MXeLLT2Zsd2/f18Yz37WUp/5ZLTsFhYCRGATYeny3waAY3lhVTXNOpcHbc3UFrYDGkjfr0ITdRGUy5i+qIZ/W6v0xbwQ/LbLlanJiW7v7l2dlPvvff97YVoBaD79pOz+xO4C6mnWVXrmcl+Ip4pDCOwBQy29nx34jurvYSytrXS/fPfdbmZ+rpveuiW23LNrb9K2pYLzefMIG8nPMN+BD2+99VZYRuzi4sXYm7vmbdtzovPWMySBUQV4THTf/e6rSTEGQLPfNgym0Qr0+VXW7aT9F3AdvdZHjwJWKv5k3FMU4urVAAeNYVvFUYo9ax2wZxTbeiTrKDtomzXhgw9Kt7HSYLdmHnk3diUgmk1Vt7a+Rs/1iy/i71u2be3uPrif9wDJ+Cybu2DDuOcrxgFTS3rutatXA7JgMW+Z3Lyu7crPPdv7/D26qcAgoDD/Xq+Ibn3sZRBKY3Rzv3ZVOws8Wsr4+IxUeHPc3FGUp/kEP9AHftvSZRvI73fYQf+zn83Pd59f/jwXd0AX72TH7373ewG5L5y/ECap8Txz5nR8xNqCRfjDH/4w6/SlS5fXL2A8m51c4CTlddOmrMEkOOyh1rM2d831upAA4pX8CyDa75e9rubsYbyMd7Fz64IMeNq0BMPy3LAhQKo5bE0rvcmVsNUBbilmtLF0a62F5r19u6QfllLULAVxVtsFxM6av0vL3Zc3v8y+A+zTnnw5//TSJfwvuqYjI7ms9H2AcRjxPeuviry04isyOlZzUcWXgIstMyNrcn+uMh7G3ILvYrcqRxebuGlFNqANo7SBuiQ5sPtIk5SMxv3YReq48TCuKn4DwQGU5o6LGc/ilzQQ2dufSjvH2paqX33w/y5ncu7LOaWkFuxrpAjY8aYibA8fpM0unDHBtcGX/rKNtQRoXcB7yT84Hy3OPQp469x2/NixfAYgaW13/jHu9kmXFABh/mQPjtYv5vVaVzrNI2QItiRVf/bho27z5GTmiDle63FlozQZgvb9QUr1IO4aWGBggcdlgQHg+LgsP3jvwAIDC/xrgOPQynK3urwYwDHMxpUSdW/pyaUHNFLMF5UgAXrgqp6RWFUiK/W6petWiutaFZXpfxco1g5k3wQsBVwOaQ2YxOio1OYKsKPH14vDO3g6sBYToALvqiZdgvSVpl26jDdu34zGEEYLsGL7ju0J7mn9zc5UGhXASbAAbHTIp6kkIKIT5AAqyMR+aDp60XYb3ximiuBIv7EsVDu8//BB98FHHyVIxoZhLwGV9KhTzzzT7d1TaZoCulTHfPAgadW+zpw5k387+ArQsK6wBQSt2KFhI34j9Uibfvazn3W/+uC9dZF5oBUQgZYcba7DB0rHDhiqwIXA1c8L6KIFtdi98/Y7SZkEjKkw+9oPXgsIQfuwCaQnbV1F7bOfpXjLvUcPEth6LhADA8MBO+zS1bUc/g1YtDmltQtqsdvUG+nF7Cslf6mKiaQS80J388tKOw5YkmBvc1hRtJUc5qWXnXruuQQwAk+Axc2vbnUPHj3q00s39GBPVcYE1hw7fiy+4OCPLYSF4ktquzE1Dr6Mv2dqqyIigkn/xowT2AAsWoCqXcA4gaKAqNKMK21VIGscRCjAH0GXQBUwKFATlAGe9GHPHtWOi/1ZBS+I8JcNBI8VdBb7RVubsH9jUHieVEbBeKu6jm3lM4Ioadu/8dLLfVXSAt/NZfZu2oxJV920aZ3dgh0XttBIsYMEqsYpWoFjCsesppjGo5nZfI8PCKAj+9lLGrBD0xGLHuQwkHmy1pA51T1ni7Hz4EF34/qNzMvoaALmsNn6FOaKwQu4bKy1KoTxKOwaAATGkQrWwBLtNJf1CWjKz1vatsAUGKgKKcCvsUv5o/YBF7FJrUPslmJK8/OxDbaTdOrGqNaP6J31/QJUADSwJAWpQDXrhDYGWJ2RjroYho65GcbrgwfxL+PhWUAw3+Mz/PbrCs6KWlUbI3cQ1pj0VLp5m+MT2sXHAF90KL8J2I0MD3WbJycyTwHyJRHwMGyp2Hp4QwDAAweezOetF598cib+wJcAfFW8Y3OAAaBHmHW376Sd9oO/eONnuYhYXl3JnNi1fU+vcbkl49YAHf1rTDFaq7QUPVuhGvZWFVl6LF+q/tpX6qIlFd6xrSc3RVtSGzzb56l8TE9O5HeACUCHu/fudnujuTadNlvX/W1cXnr55TwL6AOcAYgCH/UfU9o6TLohQMXCQukvTk3FrnzPc2ZmqliO8fW5QwcPBmQ8ffpMd/1GSUNglWI4WxNdVAT4Hhvtvrpzex04KkCvUuX12XtSaXdyU97PR7SZT26ZnEraZ9bCO3fSjqYRrJibeQjgb4A8cMl48p9oOq6tZV/zXLaztmKhAuesw/ZpbSht1gJfzT1AEH1Jzyr23XAVndk4kfYCj/gjwJtPWlvOnD4T326sMSCNcbG2YZu14h8Adsw47wPa/+iHP+reefedrIN+ByBnbeSjNDPtEcZBcRDvsX+7sHPBZ01WYApYpciPyz6AtLZpR2mOruZz2OBANHqu+qN9xXR8VBWMe41fez0GbkutZ49oHC4uxreefvp4AEfrczSJ46OTdYl3RxXlhdjJWDjPsJfPmd8pQPPFFwHUrHlh4Pcp0e0C0b7LjnU5S4O4qpjXhW4dZNcvG/uxa2chf5tzJU1TUjT2hgL5ah1hY32yJje9bm1wgVTpw0Pd/Qf3e33d8fSjZC2AqHWuyuViz6jWTuuCfcQFrTOatdGa7ILOusyeLgxkdpjvxte6WJehNRdaO/kTwFg/wvbPJXeNQXwzoHhpQ7ONdqW6PbYkfdAegH7q0IHuxNNP56KxFZey53hurc8u/TZl7kWqo9e0DuO/1/XRH34K1MXiXCTRMjrWa/VuXmd/RueSdIiCiz1T8m//O//hIOYfxF0DCwws8FgsMFh8HovZBy8dWGBgARb4/2M4rq61oi2V3lMaQxhPa93DBcyrAvRa6jK2HQZA0mx7rSE3/GHhpLrvUOnB0QvqtQMFhw51GD/Ra0shF0BLsSYbCOPA15gKxSraUGmffWq0A13Yf/1BOm1QdXppqbv2xY3u3Xd/lfQzwZDPAkj8/vmLVxKsYTMKQMKiW11LkFDpv5VO7HMtBUf64JGDhxI4CXR8X/VPwa+A7s69e92HH38YIX+BheCPrpb3TU9NdyeOHSux+V27cqhlE0HER6dPB8wDBAVk6qs+Y5s8++wzSeuqFJ0CYD1P+/70T/+0ux9WnoP2UABKrC9sNv1anK0DOg0jQbYqrQkQe8DR4fynP/1pd+ny5QTW+gUwc1hXcAWrRx+joTc3F4Dgl2+/3c3Oz8VG0pPovgn+gC4YAw/uPwhwlOBNymJfidih/uHDufV0o5bOJtgCWPOpEoSvIIGdBPLYomEQjI8nuJGqKSgQmAS0uflld+PLLxM0GDtgH1sZU8EKxmZ0EGdmAmQIsKR5YrpqL0AQi4Xmls+wF18Q3EhlBcxURdvS0WuaiH4He1IgK3DBztJuVZ4BBEAtYKZxBh4IsATAAlNBWwMB/G5jHQJU+RKGlqrDWCTeb36dPy+deDXAQOZIrxVmbMI0S4XvbekHhgc2FZts2zwd7TOgGTtgvlZ6mqrIY7FrE7Y3poL3FGLqlvOMMJjJF6xU+hl27PJSsf6AdPxf3wDLPk83C+Bsnvu+FGTAXSti0YJJYwQ0ocllLsdvAHyTlZadojF98G6e+lk0MvuCTgAIfWH7q1+WFl4qq3Zr0bLUJ8FuYw27xAA2mhvAv6Rqb55OezF1XUSE4QmI6dPHE+T2aav6xlYVrJf2mEMcoMy7+FoVFNmQS4JKA9zSp4RWsSLgRjTvhlR4r++1+QXwAj6YL76fC5dogJXOWhXwKqkHgTU2MrA5jCfp1Zs2xWYpYjRj3AC1qyQBu107tgc8DHs1zKFK5dzgkkcl2olN8WPtNR/OnjvbnTxxsnvllZfjpwCiVqijWH+bU8DF+x7NzXY/e/Mvu7fe/mXY7zCQzZv0eyHzw5wEwKaScNflUsP8vXjxUqQh2BKQBPQChIXBrgDYgmrjlVbqZ0AC49Vs0Bi0bf51K0u5BFKdPJqzqs5PT2e8jAuNTmNJiuC555+vdGVyFz0oc/HChfQRK9XexTddJCkywzfYOeBEPyeWlkhIjHXHjx/rXnvttXU9SYxdVa3tmy47MICx3oF1/MT8poNr/PimdcQ4sQNG6K5dO6vi7vSWsH+13ee8e3l+IRcjDRDE8NaPzP/VKhwCKMoFXC8fwndcsB0+cji2U1E5lYb7KtDTW6YD5llbMUZdXliTrly5mjXQvApDuavibtYUa2FLw65LkZHsPaQ7XI5pd7FZR7OntKrNQH5flfa/FDsDTa17fJMfSNFld8A4H7XOA8b9zLNcAN269VX6kouqhdIurAIjUwF2vU+BJOtv2Gura+mDCxNrhr6yp36S0CgtQVWRVTun94x9WtIRwCzj4vPmVbQhJ6QfV2G0XDBNbIr8hvTwYvIvphBOY2uHZXv7Tn9BRZ/yUeYudjTZC+AVADfjN2r8ZI0UQ5F9tc16ywezXo+MxI/sac4KjSVYZ4O6KDKmfOvc2bPr8gSVgVCFZkoHsgoBtb2uQO/SyW4XPS0l/tixo/FXRbSwEdulC/+zPnzzwrkKo3UZH2P3o9/8zfz7L994I+3HMmTIn/38Z93Nm1UUp72P37qMamur/d+YWRe0jU34YFLKrZGjo+ta4RjMfKtdxjTWqbXje9/5dnfq2WdiW1qaxcacix/mvGkt37Ch5oUig9bYXsfc59nMuYavRm8Wy1whoL64jTXUPLZe86PGHm4SHoMq1YO4a2CBgQUelwUGgOPjsvzgvQMLDCzQXf7y0hpWI93GYcLey4tKINYBrCvdNYfrxloq9uFi92BJ0PGotNoIr4flsTEH3ar4XGnRDl+5WR8e6guVSMmtgBlYIjB3iMQuAcTQWALuVQrnYi+4PZSbd4dLl8ztIOew7fOANqy1FpB6twOpA7oATwArbVpKkgO4g6qgBXD45tvv9oyN0gnybIdNAWZSq3odHmyFaAPOzCZ4fvbpE92Bffu7t37xi/zOyy+/3B+sx7r5pcXu+hfX87tJCw5zoFK2xhWRUKSDLtP0dFLK9F9AcO3GjW65a/p4VYBFEIHl+OMf/1YAomhw3bqVdyYoWVuLhtkLzz2XoLnd5BsXQQFGz8z9hzkUY1j+/r/x+7GBAFgbVtekCa1GS80zBRDACimTDu3YYM8993z0DFO4ZXExARXBfIGEVD6sjB++/np34uSJBJpAlLA/FhZja38ak9FnHtyv7zU2D18QMAn02UrwCXiSNhVAaGoqKVytYjCbABHYDwjoC6gcluLQUMBd6Wz8gw2Aj4AW7y5m41CeCRwTdAripC4CqDCIAipIFx0ZCftVe7AIBR8YZJgdAlT2x1LTlqeOViGBYuk8DFsF8CEVHriVIjg9uw/rShBN95GvAhaBhAJ24xVpgp4pggUCcNRuwS32V8kJmJurAQDNo6TGYa+MAOmmokF2/PjTmaNf3fqq2zJV6YzmWJh027eHxSXgTKp2UvKK1RT2YNKWjQvw/U4ARn1JumTP/BgeHg0YxicFYnyKP2qH9zRGaRiuywoNbMoz9KWqj05n7fDzKoaiKADdxXvlG0NDAbH3PvFEAsEAU/2ajeEEXMMelAZsPC5evVJtXVlJ/wSh+m9c+P4LLzyfwFaqpr5V2npVVDe2+u6LfYrVOBEWnUrlwI0UxZlfCHBrjfNZDcqFS3/x4bOtmr352tK5gWfahUnmK5Xl2Yg0w86dWY+AE2fPnkubGxvJJQmfDnh+715fkORf37gEwqWFW8CEfnhXK0qRea268ObJjI150XQupavfv3sv0glALHp/fp+fmTdspvK39RnjUZ/NE2uh9x0/eiy2+viTM91nF853n3z2aVKFA8aObFxndWmxdgHEK81wOCBEQIOF+fizQJ8/tPRQnwFiAA4KTLcfuCwComA3f5n3VBXwzREBmXmgWMlaWFnGCStPfwH2QH4+6LIJ2OmzgLxWlRdoxH8iEYCdlaJGK7lcADAaI0V2riQ1fGv6c/Pm7bDI/+AP/qA7depUgGTsOoVZ9M3Ce+TIkcx3BW4AM3nu2mq3fWeBru3iKFkBvU6xdQ3oaA0F3IX1vXFj+vHwXl2MaaM2+F7bK1a6kixoADS/5Mfsrr/aYr88c4Yu4mJfuRlYXgAUW0tRBtj63tWr19alUrLeTU5mX5XWak1u+43P8lu+aL/AOraGhqU7P59LHWsdMBtQ1fb3sOPCJAUK3s0ZAeOwgJu1MIV9z17Fbs4B7M1mwEm+lIvGXhPY+QAw3NZpc78VrfE7xq2Y33fXGXL+XRXlJzM+1nTjZg/BJOX7c9YJWsA7dwTw9h5gfOlW21u35Qxy9eqVzG1tto/6zBNP7AlYCRi79dWt6Feyk3XIOB06eCgXVd6jz5Gk6AHZpNkvuTAZiS8D4cwPduO32lvsxVr/25fnZA/pZURc6PCLWiuAc8WyLLZjAZPmF7DZv/kM29p7dJB/sSl9V/PAXmuvYtsnDx5M+3zWWtAKDLlgKEC9zpHWDH27fPnz+N3x48dzFiRTQ1MzBbKS1l2yLNoPCPcclwf8nw2BzvZY+3I7bwLIPcPcVfxLqnOloW+tAlcpBDTdPfP0sewN3gEctjfWWbH0USujpmQinDf4b5MKCHjcVRFF/THOYdKPjnZT/WVNu+Tk4y63ojvbS/t4z7//7/0ng5h/EHcNLDCwwGOxwGDxeSxmH7x0YIGBBVjg8y8vRcMR0DgkSF2Yi54jUIWGY0tvTjDb6/wAE9799OMATxGC3zzVPXXkqQRyDrQObQ7iAt4cfAXbqythk/lyuItm0nAxIR1spfOqgIi5hp1VbDpC+fW8qs5ZAKR3YgJg4QAaHOBVkBTMH9h/IFUWC4is1Oix4RKsd/Bz+BRU+pK2ePE68GEtjCrvbG27dfNWACntjCZPAiGFPTal6unLp17oHt6/3/3Zn/15ggh9BxwAzu7RILuvuMyj3KADPir9cbhbXlzuhnqNsQCmffVsgQOgcjkylVUB3CFaf/V13959OUTrJ00+KXrFeqiqnH/z3/yjSm1Mul+xVM6dPZeAZPbRo25laTng5u/8zu/koN/SgVcUCxqS6ncvn/X7b7zxRlK7h0dVjV1KxdDf//3fi30xmwTBWGdDvei9dgArBDCV2l4sVsGIACmFJxYXA+4BTebmlvK3nwHm+JZ3Yz0YJ79HMwlYaIwFSEA5tmUHAVxpbI0GYDOmt27f7u49uN8dOLA/aZGYtnwDWODnu3ftStALtBNwAMmKTVWVp7E0AdLGSNtTzVoV356NKDVMH8R0pU1YeleYpNhaqpgKomiONS0yAKP+CPRaqr4gtLGcUmBiaipp93zQz4AHCVA66dUTASkBGAKbSpl+lDZ9HfyP9ylmBdQ0lnCxikdjU6mqu7bvCKPJzwEx7JGKzXOzpfnWg80J3FdWYyu+v3Fj6a1GV2xlZV1H0lwcH8emm8pnPUN/fNZcN36RWFhdTRq6n2MW0ZUTKEbfdHKq12NUyGi+T3esOduYxYJbwbACN76HVSfwAx758jMgApufvXC+CgSMjWeuGn+Bny/rit+Tei0I9pwAm8vYeAW6mmv8m6/xZc82v05//HGCU7YrZiVGI+1ZwX+lwbObABMjjZMAqIBnbFLrClbyUOaNNM2rV64W0zCg9aa+8jM2LcC0L8SBlbxVVXDzo3Qzm45q7V6lC+erNNk2ZOUwr1LESaX2Pv16eGgtLEdz1RegS1VlLJ9bX97sjh4uxjCJAesNfUJtBzBI+adPCxAp7d3x7qWXXgzw4gKFzd785S+6KzeudwvLi91DfgDAXisGb2Nn8VkFW9gsoHmv3xsZhl5igo99rfe7mD5Xlddi1vmb7x46fCjAhXUEm8/a5/t7d5c+nvliXLyHv7V58corr4T5y7cxZn/yk5/kZ+aWS4noqkarbynz0Vhbj9qX9UJ/XYr5Ajhak/7kT/4k4/3uO+/E57Cnm/6hua/tmKvWxPg2jckn9pRe3fLyepX2VrgEoIoxZ823ngOItP3M6dNZdwHY+gWEAeIYO++zh7Af/3TJBbCzrrkU0qbmL+VLvZzFSGkdpyhINxStWb6P9eYC5Wv7bUxfzeHGwm8AGT/FtHNRZy4A2GjgGi9AUNi60mynJrN/2DPZgc9al+hWapO+tDW5ySoAYYFMgEtrobVYf9pex8daQR1zDNiZy8E5xbnsBVU12PrsYlRBMu/GoLSWOOuYL4DMAiIrndf6+Lu/+7uR7ACK+T2XJABvawR9UuxS5yBgpX2ZdqXLC+9Mte6eba1fdWFXe5+2GR82B6hZG+1JPldyMBsCtke7mXblrp39xYyibl0uQg72eohAc2egkiZxidiuZYD8ireRMllYT3eu50sf3xq/kW7uIoVNrRfjG+0pJVkBaG3PY8MDLit7XWpAsXfaT5x9zDnyBOk/BuJsFToqcPnr4nEtcwADNdIes3Ux63PG1vfsG8Ba66890PecsVyAtAtk88n83LV7V/f8c8/nzBlt5vHxXJhoG3Z1SVUA9te6odWlAJkpKra8nLnc/MN8ThZEXxTGHNi9x/5zIM80bsbTe/iGdvNZc3j7lq2xAztfwziWFp+K7DTJax+wHv9Xf++/H8T8g9BrYIGBBR6LBQaLz2Mx++ClAwsMLMACl764sLaypGDLWkfDcX52JoCjw5HsN4GLANghTDAGBJKefObapSqKsXlzAI1XfuOVXk9tujt3/lz30UcfJ3AQYLtZ9odOoUBKQObGXbAiSLt27Wqn8qtARvqugiB+FoAKEDc/H303ARgmgMOsIE1QLyDDFGoaO95x6tSzAbIERaomLs3MdUeeOpIUq7DVZmYSHGGv3VtYTLABgAiIMzUZZpvDrEO8gKCqD1c6ncDqu9/9brc6O9/Nz8wFgHQwBizSOAKEXP/ii66Sc6qwg89gKmjP0FrXbZ3e0msZXcsBuwE+dNDGt2gHJlAVd2mABmF5/3bAbSlPYQWN1J+/8yd/K6AW1hyNJGCKIBwb8vxnZ/MZgZhAmeakw7Fnwx/ClFtbix0//vjjAI6Aj6GRDd3KUNf9tb/242hq+Z233nwzBV6OrWbkEQAAIABJREFUHTnS7dm5O8yDxjxsgJTxAuIILAVOAibjYzz9kYoLdIvAP2H1+bmALgIvwK9xUAQAyOP3jVkDDSsQ3poADwAoQIqtBJQg8tGqkG3cjS/wRICibdopJQxzC0OzgqAq1HLkyOHSmOyrL3u+Mb12/VqCSgGDYFGwwucF6wLTxmRge3FepZbRwVpJUKqfnr937xOxN5ADq0JwB/gCugn+BEMCajZpWlSCGoCl5wgy9UNlVEFxdDqTXjqVoLSlOZurACJpu9hM2i4wPHXiZIJ2/oaZJAjzvoA+va81vSwvayzHbng1AV9VUF3O77Y0xqGhkW5y01RfOKUquZemWAF4fhcjzJzgd63oTQPzmx6e8eYz5piAGShormCF6rvvey4gEiACZPZza4t2tWDwxi2pr7fzfZcgCeiXlhIgq1hqnlRa9lxsZ16zKxaXoLtVYW8SAvp57tz5BKVs0zQsIxfRB8V8oc1f42nM+Ib5ahyTPjtXqYdsaqx8L0C8isPbt2e8+Nf161UFGcge8Fbaes9m5cctxZJ9fTU9tpKxqDTKShHHshzKuLcUd2AjBiCgSl+AbtKGXfRg5e3bszdg/cmTz2TuA1gE70C4kydP9GxCvoWRXVqiYSSHoXSuO3/5YjcPPAG+jmwoSYS5KjxTDN7tAfCwAM0V4Jf1FajiYor0QCr2fgPAZS8BfGPvmZ/a7v1sbv1jW3Meq23H9m3dC889E81GBuEvP//5z+NTr/zGb3Tf+973uv379uUzxlR7MLsDno2MhEnb9G2xEYHmja1r/AA7wDiFhFJgZmmxe3L/oVw2mFP8w3yTSm0MXQrpg33HvmIds36kWBFgdSOQu6rXW7cNqzGT9m2c9CHVx8mDdJjQu/Pzvbv39Kn5VcymrW36eW/mUdJ7y8Y302ZADYDfegi8BJClmm6//7KrrypW5ZKhCi+pJm3euuTyHPs9/0o6NS3aXvOu7XFPPnmgTzefCfAPrG7aqWHqW6tWSkeX7QvYqcq+LV2cDY0nwLIu+ko70Frd2Nrm/9cFPaTOVvov9Ml7fM7nW3EtzEM/a0A2bT/SB/ZJtuELbAg4AibZt5KRMTzcvf7a6/mZdHiZDeYgMJMup3HEJP/Vr36d8cC2xqjjy9YAe5UxN8ecf8w5AK4LMSCrzwBQi2E9VBqGS8sZvyYBUMzv5fTHBSx/SjaJS4pxwOBCxiXyGqt1AVK2qK9atyqtmw87f9WlYKWPt8uT6ItKyx8bK4ZlL+dgPPTF75mHzhTGhO8DwbWtSR7IDrDWsrNLMWcoc1WTao0sPe66TKqCTNqhT97JDtljh/vq28ZkcjL7tnRvfqOImz7XPlhANl+1lrW1wTquDVWZezyXgqrSa8eVS+czt6zxPuuiqrHCPb+yFCpVP3qje/akII69yNnTxVfL1mBmZ9I9u3d326a3ZMyA69a2VlimsTvtB5jD/93f/x8HMf8g9BpYYGCBx2KBweLzWMw+eOnAAgMLsMDF6+fXlpcWutGRqM13D+/fS0p1wLKVoQAgbr8BP9KSAVJYA3eWS78Pw0Kg9p1XX82hDGglHRd7MOnIueUdziH9tddfTzoOUEYw9NFHH1XK7SMVACuVBSjWNNIa6IH95PDnoAvAaJo6DsAtDVPQ4wAOrPQuAZLAGRAzsWE0qZmAAlVugRBYV0nrHRP0FRtSUIy1IEB2OBQoOJQKWART+lPaVtu7zz873y3MzuZAKpgAcFUgt9DNLcx34xMbAz74N7sIrKWET9FNAub26Tva7TCeIi9u9TcVC1SQJ/jwVembFaCsV/LtUxT12eH5Oy++1B058lSYiVgwgOJiio51I91wAlXgiPcBiP0/ew8Nr3VrfaAiiBYkCK7OnzvXXbl+rZvcMt29+p3vdC+/8kpsKbXvXdVoHz4Kc1SQRW9LO6TFSf9uzLawwXrQFdsBeBDmxkwxHwUevqSeA4gaUw5TSXGOCMB3XQJljDBpz8YWQCCY40c+IwgaklYvOFstdq6+CfzTJwHl8nIK+rz4rW+tB3NS/rBotANLAvtKoKUvLQCStgm4ACR4ZksNFuSVBte2+DQmgzEDqPC9y5cuBxBN0Yj9+3tJgPnSKrtzN6C2zvHfCgxHAgAAgluA1VIPBcWAqKS1nvmk9MyiCQl0HE9/gYtHn3oqaeiCHe+Q5s9GGHpbp6a7U8+dSn8T/EmToym6eTrBoyBPQCa4BACYK76/urrcA1gFcLEn2yQdeUbasXT30uqqNPqFrAn6x8cFnmwH8DBXgJfYTAAHwS0WZ6V8LoUZ0qrRA08wzar4UTFOz372WWzqWcZa38xVhTrMPQy7MF+j21jM2pJ7GO8OPHkg4yTgBS5KrWZDYDtwSDBfrJeVsJj4gssMa1C05uKrpYum4A1moue6THAZInCWImnOBnDv1wrhfxUKWcozrBVAHyypxk7GuAW0A2Ni47m5+Dz7nL9woYCZpBvTNAty2H8VUGEc/e2PNFw+B0RpbQEyr64shY2IgeV9AAuAGsAHA+7IwYMBF1uKsn6xuTUQSJKUxM2bU2zB6995550AHd999bsV/D980H117043DyRc7nVb50rjDLjO9tZAWqrmg/FiW6ABNlKlx9JrLOYyHzI2vme9x2i0TmDGsWXWtZGRpMp7Np9cXlrsTj59LPOAzRRuuXLl84DDP/6t31qv+Gy/MUfef//9zClzOmzE6Adv7I4efao0B8fHs94BqV0MmO8kP6xhv/rVr2KrY8dOdK+88hvr2sPAbOnGxq/1z/M9j89jRWWvGxuNX0snTwXzxWJB22eBoPE1FcD7IlIt3RNIvqnfs5IyGv3B++mDubX3IKZ56Yaqlq5fAG12NBf5CIDYPG9Fnsx7ewz/AwryUXtc9s6Jif7S5kFkBeyp9k02aJdfrchG9rGN47kQMhfsDS5tFJrxHD6fdWZ1Ld/zLP2xVtiPgVepZHzwUNj0wDF7JsCspYRrP7uTV3DxFVbfCICyisFoYzRqN5c8h8lSQJwpQ+6hdE8Dvm1UTXs8PliM8U3ZZ11G2j8B4eYB4Jj9GgMTcOg88sEH73fbt9VcAsxaxwBYfMjz9V+fPvzgw1w/8h17BCDfPuAZTVrB2gi8xNptUiOVCl5SL9/8cjGXgli9bqP5HWCyrwbeWKzpca8L2iq1V0XrYhizNZAQ2F4FxGQ5lJSFPrf/B74ahzaXrW2ARWsvRj5/MMdcekiFb9kc5qZ55qxXEjBscjB/k2LR3vYuzwIM2nOcL8PuXMGcH4/MQ2k4bk4GgXOBZ9aF6YaMEV+pdbyqXNuTGiDLB1wgYjtOjKo6/0UASvZvTPmkcbsIcjZ8+LDPptkQWRTgsjXLuIRV2V/2RLN7aqo7fPBQN9EXzqn5Uan+NR/qYoufAs7/o7/7nw1i/kHoNbDAwAKPxQKDxeexmH3w0oEFBhYI4Hj+7NriElaVohEbuus3rnb3H9zLoWuenmPXJVARnAksBUYOg4trxVxzwAQCPf/8czmQC2YcGAX1BdBUep/D9ksvvZSgyqFXIPjmm2/mwO0w6kTu8F+38SWk78DtUOnA64Dcql9bNEvry4FzOKwhp12HuxQY2bw5Qb9nY+34nAO3QynwkD4dHT1BRECX6c0JTE49+2z3zLPP5hANdANweK4ABQjjkO8228FXMAdIqP6N9cL6Ffy0L4dpAb40S8GRg7pgU5v1D4iAoSXor2eUQHyJ0gM3pLqVrqIgkpHYXz/YU3pbtITu3et2b9ueipwYPFhemI1YNwJch1/9aYU8ksY9UZVF/REMew7WioDIOAic3v/wg27T1FTGV0DX7PqLX/yiu/nFF9EFVHhB9Um2dhjH1mGfsDEJuvfagIIVAXbpMhXTzoFdvys9twrSCF7Z+PLnnyeAjm7hV7eim7Y6PNQdxVCcINw+HxafQNGhfwxIMTqawLXpbvIBfwT6glBMBe31HqCgtgIIkqqb4h5bE2Qas5bStbCylCAHI9IYAIFU1gWSVJrcpnUQ0r/5ruBP0K4dxgm7USDZUg6xHXzxV2ML7GqVp32uUpmlL+5NiqIghj2l7AFJW3EgnwUeA3SASCeOHe/u3rkbgM+ckTrveYB9z2tpoCm+0wOtqeS+Vgwjc8wcDvO4rxBKDL+KbxQTuEDkYjIurXZ5t7Ezvhg/fDqpvH0V+6RQ37oVYNHcxliRdm3uaD8bsT1/4Mfsyy8A+3t2S51fTVDoIgMAuG3XjoxDu7QQNFpTMK+tU4Bf86lYlCsBHviLNEppf2Ef9QyZdmGh/exUBYam4yfmK9AOiKDv5gU27p4n9lRq7OJSijiZO/rALkA0PqAtjSkWSQqAwBytyCqCw9+BC4AZ/rd7d4EVxbyaThAN5OKzv/7Vr6pqbV9Ax9hET8786jX4PLcA42I48jm25QeC8MyHoeHMj4B027YFyGK7aHnu3tVNT27qLlw4H2DhN8JWr9Rq8/Avfv7TsL709cTJk7EjH3X5M7+0GkAbQMMv6HMCu/lRY99icaUYl0JMm1Rw35sA3s/ff/+D7AXa2ZjbSb0GIC5jeC7168/OrAFSNgtst3ZNdi+/9HJAtzffeivr9isvvpRiFEBFoGjYpaOjYZfdulWFV9gF0MiuWHr8e2wM4LuSlNE//KM/CsiAVaXieAAorPcvv+zTjL8KKKgo2PSWyaQOP3vqVH7/yy++zKWPr6npLd3kZoVzvmZ3G2/ginZg2JlHtPEAXQcPFkAHeLfu66f1z/rQUu3ZZS+mY18pVwGwXbsxHx9mHuw79GT0gO0Bxfqv3Ujf+BNADghUl2yV8mleZp+lmbpjR1K3gWYu3ezV1g7rpXlojQRMGeNcWA11AYqe2PtEr6FXEgL6BxhLkRvagRMT2T+shZja5gjA01zXTjbGHn1izxPdw0cPs66SznAusMYASLXVWHmp80grrqINSZleId/wMO8tRuXmrP0lF1HrErtaa7Ud8MW+rQq9tFt+aB3x1XQD9b/pSz6xd28u+PwOxqN5z2bmMH9qa3OyP6T579kdYN948FNzTOEY416XrBv6SuETuZBZB3SxeXsmJ0mOBhKa5zV2pFbsH+a+Zyi2VRd6/98va7I9WdYHf+cL/vDDZ545WbIhX94MGxqACvRzyVAgPMCMFra+bVj/rP+3PmStTwo6XeFqFx+RSXDwyYM5d1y86NJkLmN46tRzed7p0x9nTWkF3MxlmpnGj32279gRG/Efl70ke2RCAGo9SzE8Y2efoKtZxeIqawawqD18iK9qu7Xm9dd/2G2bnuzef/+9XBr5bNNojJRKLqIf5jwZfd6+Wjvfpbu9ZfN0vmcf5EMujqzX1lvzpFjTN9flWDwT23JkY4HDQOd/92/93UHMPwi9BhYYWOCxWGCw+DwWsw9eOrDAwAIscPazT9YczsbGN3SbN2/qbt36svvFL99KWuNX9+7mAO3AJkgTNDeW19JqpTIKHKUrClwduFplSiwdLCQHPRo4DuUCIoU+BC9nPsE+UQFTinAdDh06Hfjb7Xul8xTo6VBbTB56TVXFulIihxKA+xJYVuXMAv08R3CQ6po9e0xgL3VRMOVA7Y+beMGAW2+HRAGwYBAA0fSOwlqKVtR49IBainmAF8FDUtArdQnzCVACdHBgdzhNNcOwPb/WDxIopEp1XyjBoRmTowmXA4Va6lQVXpkPK+PY8eOpXiyN0G3+hYsXu/ffeTfsuN/7vd8LmCT9R9/YT58uX7oUgM4tu2Acq8FhmW30WzBirBrTVErzpSuXu+XVldhHEIElid2YFC4MibHxAJzYo4IrtnE4byLrATt7DcwGymCzADQFBoAYgS2dyAY+CRppskVLbdu2/F5LgXwwUymOgrgE8Q9KW02/BQRbp6cTPEUzc3hDd+PG9QSnvidA56v+GB9j473eU4VDhqPzJ6D3+wlCsfEelmZbsyVwQLAikGrjBEhpFdiBWAJBbRfQ8v0E3QqOLKigXIVisG6MNZv5KvZbAbVAceAOm6vGimEZtkmfxhum68REwA96on4HK+zg/gOZC3yG7wvotm3flpRZQXtS2xcWwl7C3MA0AhQ9eFABnsC0UsdLRwv4t7ywGMCugeJVSEjotNbNzNNSGy/dQP6d4g4VuLENMDvp1z37hp2LOenSoorE1Fwppgq7A3y1ufk+vxIkS48Dgm/fvSttFXgK8AW95kGABaBK2r+QlHzviZTD0afSB20DmlhzqhJyMWzDsurF/cklsJM16trVq/FVa5ZnGUfzxdphTmMwGT/yEP4GDhtT6wB/AVAWq7jWB30EXJau4XDaBBQBogMfC7DuUjBJQSvzjL/op89gqvnCzvT5FEMImFIafMWWrWrT5VMYquVr46Pj3c5t26Lj6nePPnU0dkrBn4mN3eL8bNizADFs2ZdeejlApHecv3wp/aH5iG3bmEUAx+tffpW1RTVh7zXWV65eCQCjErQxM3/0wZ6AeWRO8G+XFJjwAUswGckv9OwhoH+tqUsBRvhXK7hiDLBQ2bN0Nse7jz76MID88aeOdt/+9rfjL9ZF42psDj75ZLe4VCxGF2dAeH3zc/N1YX6595Vj3Xe/991cYgAbMTwrPfN+mKz8lff7PuB5enoylZ8VqsjlxldfBQyR9nrsxMluy9ZtSa/Xd2nTfMheiKkKwAw4h419s9L2jWWBOYqCVLVx89hlDVtaE/bt2tM9UrBteDg2/taLLwZAxQzfd+hg2PZAlc8vf15VnvvLOnOltcW85/f2I2suw7M1gITkxv79+/J5oLb1wPN9Xnu/uPFFvm9vs4cZC2PFRxpgbi+xHtgnKl0emL8lvtX8RxGisGd7wN5etnPXruxp5k1jALdiZealuWQssOkBPjVvCzSMlrD1fWIia6K5aN0voNua6DxRa5M/nm/NrYuxWrerWFCxmvVJf8NurtvOjInUdmPv4lWqM2C0NC1LnqK0fgGDVZAlZ5Q5QPPOzEdr122F0R4+XE9Pzu/15abavqJv1ssqPFdrrPGKVmvPbGa70octULldyrbTbVLzs8YVa7itGT5vn3aW4RMuI+2j5rfxdknkrNAuJ9mYtAKJiRQem5wMIGqvAoh7nvWefV2CHTp8OL1xMWv9BHi+/cu3M3c802esF5XOX3u8Z/gF6z8wsIrhkB3Z1GdX3IyfekcYvVOTYQfrR9Oc5JPOMtamNs4lBTCWYlcbRyvbg+1dwLnUK03wjWkbOziLtGJ3YW5q89BwtztFnnb08iZ1oW4PrktCGq03ss5pi3U0l3aA7Y3jdW5eWe7+0//4Px/E/IPQa2CBgQUeiwUGi89jMfvgpQMLDCzAAh+f+VBFiG5kZLibmBjrHj663/3Df/i/d+8rGrAgFa+q4FbQI0Cvg/TaUAFWDm1NM8zBjj5R6YkV60eAIeVMFUeBIeDypz/9aQJ6gYcDZ8TkpYdOTOSgh4XggFuMq6pEjdFYAAH2Y6VAC0SrqqiiA8XQaDp0peezkjRB73bQBm4JGAVAQAOfC9g6Np50QcUcvFNAnwqjORzXgV0AkmqJExMJ/D3P4dIzKiioghwtACiNKSmnVcilsUkEbQ63DvkOwZg6jQXS0qy1HVilr4JRwRLmUNM6EmQL3tgP2wgz7NOPPg548b3vfX/9AC/IELj5wjy12UiRj9bi2Hi3b9/e0h0UWAwXOMI+wKBoZa6udBu0Y61LGwRvp0+fTgC2aswmquJrpfZKf9PfTQnWm+Zf2b0YJ9qP1cKfWioX2wC62EGgJwgPEDYyEt2zVj0SULawslwp9bQPN00maPAl6Ni6eTpBEFAiafwR3Z8tTbQbN2JvQY8AQUDkuX43KazaiCW4c2evw3S3tK0An0tVPAarDnuBX2BQYKDxW0Y1fgCoxqw0L9ihglaMQNpXU8W6SWqYKqdD3eXLlxJw6w8/aQAdIEj/BDtszh+Apw2Q4P98//DhIwnMzClAD203gLT38x+Br35hfRoDflpMyrEEQgVALnZr3VJVrF5bq2I+CWyHA7aNhz1XTKgKagGLxaZ7NLfQLSwCKQrgZKd8lv7XqvTMAlD9rvEDPhtr/mMO8kPjwW6+V+yV2WiYNaZOY41ah+hpTm3dsp6KaE7QAawiAQCGKioVKYZHxSJlWyANkBUTRhsB1cYcYGEA9UlbrGUNcPzkE6nEt8L4wbySBgm4BTya976MQSrH9+mgKrpa+/SZHUpLDpArfb7AXqm2Jp3fqTTD0VzEYKkZS+udgB54Bvxv1Vj5K/aXdl+9ciUSBALvqmjdBdwEAAAuAwB0BXJIyfSeXdt3JtUYezPV7BcwSu9mbOZnZ7s7X/U6dubv5umw7cxt6/D9mYfxe0xmX5GiWF3pzn52trvzwCXAcF8oaTngjZ/5XRIPxkTbXVqF3ZWCXcVGZ3dzBDhsTQgbdAmQYK5of4FIrRhSMR5rLQ1DvGd3AZTCHB8e7rZMTsV/zElrAP/yfkz3c+c+XZdgwJrG6Cah4XLgxg2p2lWkxhoIoK8LoKUU4KqUW+xceqmluaidTz99NPsBv/XH2Hk2qYJDR452i6qy37mT9hl3a7zPAVsx7c07/QaEAymOHj0WNrV1uVJyV0ovcnEhgLA1bNOYfUzVXpdfO6oITsZ6tdv5BKbd3bCyFfrhKwEc/be6VqCu/RnI2IO7DVTxee/88Y9/nDb5vDkZsPTevcyDlprNb5omsM/RrePTKUTSa/l5PgBI36xj2XfGN4axalx+9e67kThhd6C4uc73zAMgmjbY51J8bWZ2/TxQQNxawF3jYZ0D9LkgMpf4OzAQ2xtbD7va81qqbJ0TMPG2ZA43mYuk3e7YuV7Ex7Nj/wWF4+rCphVnahd51r4XXnihpEJmZ8Ig9ZnW3+a/fo/PtnNRAPj5kqWpP72W8moV79HHujitn2Xv7AFHz9Ef85/dWkX7DKhnfeNo2zQEjTl/z5mLZnA//mQrWiq1eQCADLi5tJT1ITIwk5Pdy6+8HH3XN974eS5jAbXtEkU/Wnp80wWuQlrW1tVcLviDFVwXyGs9A7r2KWcCFx9h9UbvtAp2udxj98Zwt3/U5exaxtlnXVCbT855zjd8Qn/M27YXGANrAD9aWZwPAOoZPscPA15u3pzL06pWPhVG6oXz5/tz43j2renJqV6Pe7W0NHv5AIAoOzkfmNd81dpWtt4QLezo0f5VsaP/+r8YFI0ZRF4DCwws8HgsMAAcH4/dB28dWGBgga7r3vv4vbVi5Mx03dBqd+PG1e6f/rP/K4fKuaUqHpOLZ6LhvRZSKh920kWAG3VgK9HyqsYH2MAy86FnTz2boM6XZwEkf/3rXyUwjWZOX6HYbbfnCtqiRwYIWHXgX11nCRaLqjTLvBuz8rPPzibgT7GQDXSoihXj8OrfwCiBEYCjgQAVfKh6jSG0FoCEhprDpgM6EEh6noCu9Vs7HLy1GWDT9IEa81GAm8N0UsDpGRUwS9OwKikrHiBIWAxo4W9ALWAJMypRQt+3ADz+f61SzQUrwF5txf6Q1tWE2R2mo8c1txDAFqMT281tOgF7oJF+C3qxm6SusQWwTXCFTch+SVULm2AyaUW+ttAHe/ggTETagGzmfQEclpa7rZsBeN4xlgAF6Ko/DuzSnwJa9Sm3gNMK6CvgALq1Q3hjCugndldPdAiIEj1I6eUbRrrZxUq/YwtMuCoKszFBEoajd0f3sdezY0MAZgq1fFU21tZUFN8l7WplXdNQe9jh+rVrBZJ1XQCzDeM1ZvoE2ANGex+GHJthxmD/NPH8sMnGx2NHvgz0ATaGRTE+HnaeYIkN33vvvTBJtEmwV8Bdif97BiBHEAvsK5Zb6VUC4H3mueeeX9ezYt+N9N02beq2btkSX2gAeNO5amxOwVPpdw7H3tNbSqutpem2dHLzcePIWOxkPvKzdVYn5uLCcvdodna9Qq4+pcJsVz7bmJben+I+vW5YBbP38r0wiFV2v3s3YI12hOVE6xSo+fBhxsLcBCoqrOQzAPG0K5IHw92lixdT8KFS1Aug8UF9BCSEibJ5OinRft/6RssrKeW97idflSaNrS2VGPhnfQNCSec1b9mwtNwU1tgVdpN/SzEFKAI9jJmAXrsFziQC+ALAFNuPL1sTXGAYI35mPeMnbG59w/jDTqtiDyr5zocdCLiTygn0Mk/4LJ8xpsb80CEapyUlYCwCvJF2GB3rnti9O7qebAQQ2bljR3fjhsrJc93I8FDYcsAz/mY99VlM9/uPCvRmmwIFlwIwABBu3S2mT2Q2FpfyeanhQE/AiPXXXNM/gCxmIBuwmXHwHqCx+ePfPoOlZs614iktpdQ4tTHnG2G8u4ACQGWhXutG+qIhfobVCEADdgAkzl/4LP22dppPiqIUm5aUxGzAAnOcH7qkAHx5xsenT+f3zRUp4VL9aYIC+rZtm07f2Qowdfbs2TDo2WHb9l3dg0eAlGIE86WsJZMuSx4ELLGXsHelB9Nk3B6Ak++Z69ZovlIs6WIR79y6rfannlHeGO18YW3DcABClzHAH+9p2qC1LpYWa7FhS/ezXQp4v7TWb3/n2wF+XVJhVdaFQ2m8lkzFXGzfNC8L3BnO/PK8vfv29ft06dMCY8xn892+ACy1t9PHxW6VwmoMzXFjJUXVmt0uD60B0bucn18voGLOGC9rYuZe5n6xQ63L1lgsYXYDjtk7s2+FBVgXmt7nLIAxCfDy/9XO1YCY/r/5Ndvw83a+SMXjPgX9xz/+rdgL0xcQzV58HPDU5GSsLeZMG8f1rAfnhBGXOcXezHmrz9YIYEVeJucGa2+B8p7Zzh/e2+QUwm6M3EzTei2tygJKMUGtdcV45nNNb7dY6y2TYUt8zFgp/NOqvfN1wK35y47W1Ei9TE7lEqQYpbU+6qu1sa0LbT8GLLaLLePbgNVKya6CN8bVe1z+eCe/On/+QrRUnWna2fDEyRMZQ4C6c9rzz7+wfhFV0j+lS6z9GKkuncNgUoZCAAAgAElEQVSK/+pWAFeXhXwlbGNZE7t3530unV3GYgnTadVXZwPa23QaneeyRvcSNM4FAEftbxXdzcN2/svc2lAXh/r53/y9fzCI+QeR18ACAws8FgsMFp/HYvbBSwcWGFiABX75wbtrd+9JP3FjO9adPfdp90/+yT/ubt+5162sja4zcSpo+vprFJOnBy4KHKkDs4NXY/g4DOd2e9euHCYd0vwNZKm02YVosxUTYiJ/Oyy3zxezDFhTWnsCaWAIEEowWKyz0miqm/5KK3JobylTSYfpGZFVmRGrcFOCvRbAOGCHAYaB0qdIJyADdKmUGS2e0udLmt9f3VQ7wPtyeAUc+CzQB+iWwC8aXNiMpXMkWPSMpPL2qY7Aw4jCq+YMxB0qNqX3eQeLp0oppoCU2l4gXWEcKXE3rt9IQMlOWyY3x4bPnDwZ4EEQFW2rvuqkg7NATOBGa05QDeRqKVTFHNqQYFiwJcA+dORIt2F0QwLtm7duJlhiJ2AbPaPpKQBJVXfVViy7pNopdJAU9KpqmUI6vZg7cKmlqQGdBaAtHcv3ASd+R/8FkElJD7DQdQ9mZxJ0SEUFRvAdqYX+vWnjRJg1wA02EyxKHQc4AhEFG/xR+t+TBw+WZhhgDmAZX5oKCAs85APaduz4sW7DeAm+s8/Vq1cSsOkT+wAzBE4CnJb2x6cETQHLepZdBebjARx91vu0HSggEGkpnzop7b3SyTHVmsbodHzL7ydoxgodHUkFVcyM6G4KtrvSVK106dILrZTb0vviz2QOWiEnvs3Ok1MqKy+mbeZlWI+9ptvqktTsCubNCWNZemjL0XBc6jVMtSmpyg8fVjGC7dszDnxCf/ghtmmrFKsdxhpwGB3Hqal1XU1Bn0DWnLBW+N1KL/+qw9Xip6n4m+IPiv6Uv3q2dwEgijVZPqQdxZ6qghjC8gLk7ue5xtQ4sMVLL7/ca4hezvpU6df34w/sadzCHFV8ZceOpOlZ93xeuh0b8oekBg8P94DXroxbzbs7+Z6xYBN2BLZ6JrsBRwBWbI6Zao5ar6qSbhVeAOyZM9pQlX5HAuJED3D79vX1E8DRGEXAuP1793WvvvpqX+SowGbz7/DBJ7uN0dl9Is9iS38++ODDrC/3Z+py5uSJk92+/fvCLsN01p+Hc415NRyQx+USIBcYact4+umnS4OyT+3kD4BU629bH6x57FeahcXeCkvswcPYkH0bY70Yw75qL/HV0lYjbeACqb902L1rd/c7v/s7uZiy/pw//2nGswHjbNHA14sXr2SO8VtaoS4D+BBGsnXCm1yWWV+AIdLLMSlnZkguSDFe6G5/dTvyB55vjKe3bu8e9mynXFip6r1Wl0ZAVOsNYNMYucRQARwAB1TWTj6QYlbRortfc8dFUM+K58v0cPk2NqJ3L9iDe4mOWCnMua+rN9cehonvsmVsfU+uS7xNxbbdtTNtwK5tAFkrABIwpddQZm97ui99ihZw18VfzR1rEP8qaZGJgD5V5ObBOoDfLiqNrz1dRoSxknKsH9Zp+14xxktv15yexBgMg3h76YnevhObtfWXjII5Yy6VDMxSmHStuEl8JHXbK5XcJUj2W8zCgP5rGfcm9cDf/BvIxZ8LsO2yfgCu2ZUUC9DJGgBwV+TIJsymgLOrV6+FZVcsvV6GwkN6IPibVZ/tFVVYDXBWlxBNUibSFT2LPOetVDEvsLEVA/M9Mh/mBr/GoE7hEoVhlpazx/I75xTP037nEz5mffG38QoD+d69nGV8z3O1y77sOc4v1kYvr4rTC3W5ER3ZDfFbWSD6AYS0R+uHOWY/aLa2f1Rau4I4UpCrGAxbmiMuKqugYGldm4POHdZNoDAJB/uoOeNsAGx3NmNnzHb7iYvU4bXVbsv05nWZBxfNW7ds7QCYRw4f6ZmQM1m/gKvOG9pjbwU6tpT/dikDHG0SPy6Cwk6fK0A+65Nxkga+sJBnDwDHQdw1sMDAAo/LAgPA8XFZfvDegQUGFuh++dGv1m58cT2A4/T0VHfp8oXuH/+f/6h78GCmWxuqohaNiVY0vPoa7VOYHTCbPto300oD/C0t5dDnQOsgL0DwPAws/y9VpgLnYvo4jDvc+V6rvNkYctH5Sep0l5Qb6VAOfZgxmA4ViNZNfrEQMOmKjSMwF5A7rGIvOORqh0AuGlk9O0IQ1kCeYm2UTmXTehIQCCS8N+mKDqOjY2FyCUxpfAGMBD6AACwVh+2WAh425TBWCSbPSA7TAWXm5vqKuWsJqjD7sGUcWr3Lc/zdGADelTSyPl03BRo2lpYYwX+2w7ZgC4yrxrjwLqCKghiNRaGgjUN3068SVDk0e8aEw/j27d3nn18OiGM8sQkAUm76FaHARsGkBG5URfP5aEV5HiaecQBQsq0gRADTQEUgg+BcO4F00n9r/Lv0zzi2dN2kTUr+7dPvk8asCvKd0gBbWVwOu8mY6bPAxvPZVsCUd83OJqg9dvRYAmG/UwUURjJ2nqcgjOAAIICpMzElJb70F6vQgFS/r3VEz5z5pPv88uW0k22ACgIxTJdiwy0mUA0wMjycgFsADaSQ/qw/gnG/E5/cuLGAtaRrVxEHQJDfNS7vvf9+r8k42v3xH/9xAi8BfFjF3XBSLsNC6tNRM/96GQJ+ylYFiBdwWnOvWHsFbpcGY5gkwJ65+YxRY32miMPoSN6xOrShW16RviiFtwC2pNCPjQUIFehi05rn+pdU/D5QF1wCKaTIx69p5p09lzkqsMQqSZEbFxS3bwesBcCtbSgNM/bThqSvqVDfs5poqwGBG6un9L0W4o8NVG/6cqVLWRICVZxpNCnVxvv8ufORGshYLC3HbwTwNMysh/wAMEP/lO9aa1qhgWvXrob566JFcK4tLXA3H6RGA5KAOtLwGkDK/tpx/dr1BLpVDAa7bLgAjj5dstI0aTYCjuqig0/5bPxreDjzsenV8b2NY2Pd8aPHut/+7d+O3xtTax3AYOf2bd3kRK1zGH7minfT2Avos1AFuPbu27uersw+/HFlaEPWK76vAjXAjs6r57CZ9ejXv/51v5ZVmrd13FrBFkAFzL+kmmJI9aBRXfwsFpDag4wNdGl7UCuI0tZGc2Bsw0iBIsvL0aQDKgIJtf/27S/jB/puDVSMwoULtvSVz6/XWj06EtsVwLsShipmp3YXNlSp8ZiiQJvr169krbauFgu5APEAZ4ukAx6ug5qtv+YftmeYsbdvJ935xNMnwprUNmBsMS2/ytrUdF7tPTQDD+0/kDaYQ3wxkgI3b4VBiwHsQi5Vne0ffQo17MN8ryIl/fzftCl9aKmv7Msm9nP+5/fNJXuaPbT29Pq+ceLv5koxVbEDS1qjGMOL8Qts9GjCBtCiuVealpEl6Cl5tS8Od08fP97tP3Ag+ppYmiQ1av8cyRyrDArZDLVnWnN27toZ/4n9799fL0JXa+5ar9W6nN9ttiht6KWcSVywOLc03Vm2aHuQNntO6b2W3i77aHvTHPRufQe2+n2apGHPjYwEwNNm+6W1w3Oid9tLOAQM7oFEa715mYucAOzOXS48aq1pl7AFEBbbtLFVW1q29YtPtSyLBkoauyZvwK/1vYrnFGjaAMdWIT7svbGxzE3tceHi3MR+AfV6Xe0w4De6rFoKqBd5FgDjzEzOaNnHXab2hfGaxiOAEJu7ybCUZEDpHrJXLh5GRgNiWr/5kX0QuO4sZI13AQvU339gf8/SxQKfy96PbWmOFXCvkvTmdQ3j8Q3kHOqC2HnAPNJP7G7AsLlo/vN7vuc8wwazj2a60Q0bsr5V5fYqutUuygvMvR/fMId9psZyuZtbrP3HBcHf/y//h0HMP4i7BhYYWOCxWGCw+DwWsw9eOrDAwAIs8Gdv/WTt3Lmz3d17gJulDvj4/vu/RojpNk5sz6HUwcwB2+G4fQ0vLwRgcEhtaYmNTZGU66QHF2PQ4bbu3wuskCbWgqtohGFvJE3yfoJRqTyCgAB+Y2PFmNqhOu1U6RDOz+d3HZQj6N8X4nCQdIvuwCiQc9gDcDSWnwAA88LB1oFXMOlW2veqYuGmMCJ8T7/1S1Ci2nMTW2/6a4AEh1UBe1JcowG4o9JSHfr7lFyHXr/nYCyNE2skrKuIuI8n/VDg5kAt7RnjqwUK9BmlRGPoYQwCE4AcDsue1dJ2BDJjwxuSEvTdV19NsAwo0W6HcP0XVLcUKcy/ltbtXSr4SjlkD6AYhoDP3RZA9xqFDvACv3UAWEXcDaM5dKeyIz/pdS+lHBoLQZe+NfaMlDvspgQVAe4K1GIzY9qYce3AnmIuUv76YhL0+/QBQMPvAA0AQ76puIln+qLR6DMN+G2BFbt4NyBLcJsCMdEAna0CNat0Aq8H3IpMgGBwXQNwa5hdAm2goEAIuxLYd/HChfSDLfiYgMiYsLMABrui+WADnPmnvmBh5T19Wq+Ajo/wvVOnToUxVsxbuoQz3S9+8VZ0wsyj1157rTt48FClbgPNlpYDkga86bUxzS/z0VVBA98amy+s3rBoCwBnL8CM8QhDcXysW5yZD8gOwDBvGlDvdxfCJF5N+xsbubFXo9W5uhrGFtZvK87BJsBk7/DzpJKOjOZi4ssvvsi4GRfBmeq3LhaAwC0NeaXDlFaIZi7PlVqqP/ohcARIFNsRW46/1gVGpdKOJPD2bGNdaa2PovXm8/zm29/5TsBM6wAtPM/ybsxBPqowAD8A7KrkDIAwn/nhjevXS6NvUqX2qnpt7RN067efeYd5r12lLfowvwNQKW2/e90X9G37NPKAhZE76PIMqZ8F6pR8RTTQ+qIgbApMBdJhmgKDtJWUws7tO7rnnnmme+bZZ9M+4A9A68wnn3R3SDqsFDvdOmMNSKp7P4cuXr0SQMf6wh8Bv79Uqf7WzW7nnn3xK+0G7JkDiu0AiX/wg+/HNi51rMmY2efOn8v/Y323dHnzad/+/QFQsS7NsQL9gS0FdDXAVZv8adqULS04DPe1rtu1bXt8qDTlRpM23oBKhdFapfbMmb6KvbTp8XEFyx5l7vqsfcta99f/+l+Pv0iv5NM+Rz+TLfjr7NyjXAh8fPrj/JyfYJmz07kLl7p7Dx4GAMGcBhYaZ+PLhi1lmF+xGzDOvPOcTz/7LGAHP2hzx7/9XHGopP6urmadx6hta0AXBmxVmv8mY579zA/7KbC1sR6bXqU5YnyeOnp0nfkPWPz4449T+OPrVPa6BKsxoVPXZX2pdaZ8sV3WpSBNrxvbWOfWWd/DFtWGXAIALHuAy/iY0zZ6qbD0LPkqZrr38hl7b+liyhrYlBRYa5W51DRdrcN18UjuxZwsWQt7BdubG/Qkc+GytJQLqKpiXanStT6trF9UNC3CYkh3YaBbFwDUmIz2d8Cb6svaYGz9jmcGwB8ail4l8I/NgG6VaV+ai3UBCPyti4Nv6la3/bNdIGBLVuGu0qj1u63ojb2jmJBfp8Fri3VBe4Hjzjtfy7/UBag++zKG2spXAPat2JP9rfagAnzZsnR21wL+mfvZp7IWrXbbtm4rtvT9+7mkYHfp+X7HXuHzmMzOJQFlo+O5mrnPn1ywsYx10he/d6ZgA2cTBnNZah1u/aoiYhO56CG3UlkllRZvreTPE2N1qWcN9TO/Z+45D5hnfNd5ho20vyQ6ZrvrV651jx48yCU1W2pPMVfJnWBxzmbvqcJWwOlatwJqri5nTfb+f/Df/s+DmH8Qeg0sMLDAY7HAYPF5LGYfvHRggYEFWOBf/tn/vfbmX/5lgK5HDx8FBIkOozS32ZkEmqokOnD7Kg0dqbolgC6QCOjQB4UObQ7wBUaW7mMVnil2nwO4wx5mXEsXojuoSIEUPmksbqWdKP0OgXmpNyoT05eSiqOAhhSqpsnkAO4g6pAXRsL9qkJYukWl7+WwF21BhUT6gMNhVgCoGqsbbr8jTfCDDz5IINdYFUBBrAUH0Ur3cQj9+jZe0IKhJd3QIVeApg8qvSaFdsf22OoXv/hFbs6jfTQ1tQ4qaR+NIlVVm0aU7wFBBWhNi00/Wwq0A7FnOmQLMKt69bGkdwFLHPoxSTBlgJQOyk0PsBgSVSBEcO4AvW/f/oApgrsCNas4BJCu0tiK1QYIwDTQ56azJ0AH+mLVSecGaEjr5SlAxxzusfi2bslBfqlPjcdyBTS3wN/vYKqFGdlre3ov0ATAAIhi34j/S43sizTws7mF+W7Xniq8ATTzd7G4VA8traaLFy+FrVFMm2Iq8M8ErUCaBw/SVwGJVGw/B8ImZT3pdcNhhbWq6CrLHjt2vPvs008T8Oo/MI2uH208NgGAR1dxK63TlYBGmKhYYPxKcARcMB7RPxRIrq4m4Pv+D34Q5kwFdjUeb7/9dnf+3LmAfD/60Y+Sslrs4Jnuzu07CXLbuAQ074Ej+o4pzNENVRDZM8nYPHqafQpvA8gE/pioC0vmf/l6Y0ECdgFK1gZMRkF4AFqM1ImJYm7RV/srzSrjKRgDFJiLCYYVRdpY1a2xHwX77J90T2vH6lr83vwTXApy/T8w56t7d/MePwcaXL50OXqL4mU+XlqAWFy0QIerQn3PjjY/sV34KBaOsWo+oo0CSMVFMAwFymGz9UxbwXEDken4FSi6JVpm0babmwuYrp1Yj0D32zdvZd4Al9k78hATE2H/lPbrWkDKljotcDYH+bV0QWmQqfC6eXOARuAPkJJ/Zr0F5qQgiCIgK0nd4yvWZoC1+V5gw+Zuv/Ti3/xRUg/pC1ovAK7A67/42c+6d97/IHOF35krfMTf5sfNmzcyxj/80Q+Tfiid2jrMtieOP5O++Z5LC+2R3gsUshZZ7/z9ztvvZK8AUoY92BV43/YQYEL2jgBWBVqk2nYvc5H1dq3ALnYrEJFkwDekPvoiDaVvV9XUw5CWMuviaXQ0gOMLLzyfPUvatPXg+PGn0+/r169lfZLOawyk7b78yiulZXnubOYrX7J2PPHE3oBmhw4cCDD+p//iX2QcTp44kcJdLiPOnj/fzczNBmwkDcB/VbMG+LGFPgCMq2DS7UqJ37Y166XxqWrHXaRDjDk/UehLG9uep28mEt1H7Zx5NJO9l/2sm9alkh0oAJXfWpfYsTQhC1zz/9aS48ePx+fZxfOazmIDtc0D7y89wNJJNh7WKWuutGKAVFuj2cQ64vLL/u93Km0fG7GKPlUqfV1mNQkV5wHnAvtx2N4Kp5C6iMTBg/Uq9+Z77fNjWSdakTkXL+a0s0Jj05kz5l1Lz4528USlEVvXW9X6Bq4mlZnOL6mPkZHs49Yp73zqqaM5m+g7QN1zPJuGZzGqyWdU8SPnKszN999/P3uuCwfsudbnpgcJ2GqXttrQsjXMX7bRXs8reYeSFjC2TUqizl0FILavxmS07lvnPcvv8c9Kqf76HBy9xxIrWJeYMU8Ahi+++GLS4D/86KO8L9qFYfV/zci3l3sHv7BeNJka+yEgX8q/ud3Od95kLy5937ocaVqenm0Pbhk01mzzwjOt3cbEGilbxeWrdc6FGMCxilutRW/Zvs2HnFGMyfad23JO/Ormre7Avn0pNkeORtbNUrcabeFKIR+LYWLbhYVcEricBGTLkMBg1h6+aPwDdtNxJRHTDQWsBaSbs4srJZPjz//6P/1vg5h/EHoNLDCwwGOxwGDxeSxmH7x0YIGBBVjgL9/+ydrZc+dycHLgpEP19jtvl85VmIZSQ+gqDvVMggIKgJAOZVIHG1jhIPnNtGqHPodph8EGchXzcaUvkIBxdCQBKYDg179+bz3o0zbBvJtzB21/HPadkJsouiC8AQxVGbsqPDpwC1JaRclvMvNa0QeHY+k3DpCYFFX1cLS7dfNmd+bMmaTEYk4IDtoB3rsae6PSH0szEiMA8NI01Rp7R5ouwEkQKjgFUFXaXRUkwS6hJygIlgJN5N7zixlXlb5bwY/SHhNwSGsaC3CgrwJCwZ7fFTQLGAFimHoE1QUPwERfbCLwxRZlV+PlM/S5HIalgwkCKzAFwo3ndr/A5KpufPny53mXIIQ2mgAK+CBAjc7k8HDARp9pVVH9v2dpp/cO9RqbnhPx+sViy/INLMgGLrJPqmov01EaCwjQgkEsoDAuek3Duw+rqAJWlCADmwhTgn9K/fQFRC7wek/AbICY54chCbhJsaOSEMBaAeh4FtaIQCasux48ZjcBFK1MIFAT/i9QWJpXpZdJ+RXgAnX9zccEwtry8suvBJDBpAOyaqfULf0G9vzw9R9m3oW9Mr4xIAMwHNsKCIjhKGUU2KUfxa5YCoibYLVPUw2g0OsvsqPgKCzHpaX0D3iXCsyLS9HmUukz1cc3bQo4IsAzVwCN2t4K7LCbzyY1bm4uAEmlUkpLHCstOSzndQ2+GkcLiGQ+gFW0DS9dCsNRhVrvmtpIK2tn7MXGxgwL1xy9/uUXCQoBFwJI4CCg3vzwPPOqUvUfZcyKCVYsIzbl69hRmDgCbxcsxSAtxlOrfCpYDOApXTZgjblA7uDruR62Da2wpPJXwROfoR+H4XP+08/WK+gCS9iU35nf5qfP8gP/FkAL4sOkXlnpDh46lL99DgNUO1qVXUVtsBaBTGzD2QLMAyP6QlgAKsAYJh5f6ZaXuif378s8PPXsswFIvOvGFze699/7oHv/o9MJylMx3mVIWFMFaC6vLORZAEdzPMzc3bvDDL1w4fO0y/tVwVZoBAAMWKVvyRbeKej3Mz5S7NgCAaPDuWEk/1+pw1VNOTID0dc0dqoUz+RzlRoLUKmLr6wz39jKC4ysohjaJE0V0Hf8+LGA2+bIwScPBhywzrMxf/ZuwHA06QKErq1fDOXS4q/AAoCqMQKeAd5Ujd6zc1eAOmOhj9qNMcn3r16/1n2OHRqJguHMS0xO85z9jJF5W4DfUtKijTOfrTWkxpXtsf5cuvExl3LmXNO+feXll1Pk4l/9xV+sA7jrLOeRkcyVAtWqKrL2uJSx/rN90xLFsNQ/FyfkFwCwTSagMSJbmwB0jdnI5wGhNPBIXADi33nnnXUdRn2wztgHXYpdu3otlbz5vssxdonEwiY6zlUUBQhs/QGsubzJvhKgbjYArL0IaOncYs5a5yu7oIDmlm4PUG+AMzdJUZkJwBWJhUqDbWeWpgnaKgy36vLN1j5nHQhDbmIi65G92/qvL9KK9dWab60xju1c01Ku+aD9pFWxLvuXbiK/a8BUtaWyR6wZ/LwY+iQaClA2xn6Nb1rPzNW2FrQp0car9cEeZt+0b1mXvzl5Ag73LFX7oba48LAe8A2scutWOwPRm7XmsiG/xOq1jxjbutDblGfwKd/37tNnTocNbSxLm7suMbNO9+inc5/5W7rLSzkHSvN3Rihgcb6KvBw9Graxyw6XzE8exFTeWHIf9EPnZmO/Vmnd2rhx01guTF0GvfjCt7rffP2H3RZFnO496D67eL47d/FCxobvJUOiX/PZMxc3B/bnvOhS1XwCpFqbUnW+zxypizZ61OXXK2vF5rcm/KP/5f8YxPyD0GtggYEFHosFBovPYzH74KUDCwwswAIfffbeGqCJDl0Ag4WFMK4wBO/cq2IGlbpbacMCRAe6FqA7iLqtb1X4crByWMXKSroQjTEpk5WG1Q7SDu4OmQ7sWF5+jil2/cb1gD8l/F9VTKuCo7SU8QAfTZ8xB7xFGkEV7Hu3nwlFS4fI9wrwrMN4MTQdQr27gRHsUOldK+vMJ23HDqsgQiVnqUoVrPmSft2q4TrMY/4AYR2Uq0jIWLTa7t4D5GCMPAgAgulVhVIKYBPoAu/YBvDGHgIWN+psX++azOdbQFRBqKB3PAd5AbX3CcybxqDDsIOwA7iqr/TXvE+wWsFWAXaVNlRAUukZFiMqgY+KtEA86U4rK0mDxyao55beoqCz0qlnE9w3bUljEs2+HlQUYBw+dDjA7Fxf7Vrfmt5aVf8e76SR6wPba2OqXkaXc7UPkNYCTjjo2zwFD0kDB+aqynv/flg9bXyxkrQXAOUZfAKwJUWPPVO8glSAAjve26fHCxikwgKn2MR7BHylzYSJtD0BB6BVcYsAT70f0rTkC1Wps+wpSMZmu3jpYjS9pC5iM/kskFM7AD406DA3jDlgqNm/NNI2Jbh94403AowfO368e+0HP0iQ6bPmoABSNeOWcgkQ5mvYudFiFLDNzdW8GRlJEKh9QE8gK6ABiAVUwcq889XtgOQBvrdV0AkEwFrmr3yvMQExPawR/m0OSGMEPgOH2UFQDZBYlM64cWMAFHMCYxOwxqewdzZvmkyqObbOxQsXAyKfePrp7uixY921L2+ElSeY/H/Zu69nu6/sTuz75oCciUAiMWc21UFheiTNyKORNLamyv6b/OQHl/1i+8lVLmvKmrFH3YrdCh2omW6m7mYEASIRIAkQAJHvxc2uz3f99iXnYV6Fl3NYLAD3nnN+e6+9dljf/V3fhcFSTMFKW6b9SPfNvOxrg/UjGo3rG+2xo4+1F198sb355lvxH77fLzD4cI3tWgAQNsSGBL6mmuvMTDF9U0xh96CFd7c05oYK0UAOn3n5lZfDxj79wYftgw8/jJ8Zv6S0zszEXzsIJ1ivsuwb0TgFDrExyQjt40tnsddu365089m5dvTY0c2LGHPWeGkXlu+Nm18GfPnmN7+ZMUjl9c8+a19+eb2NTbQAIS++8ELWR+PKJ7dt2dZOf3gmgbm28YswC8OAc1FRgIC1CcAcdvpweXH3zkJspK1+L20SIMNXXG4YZ/Omf18vXpTLrKR+Dpwq6+0AcoaZNw0Y2B7mWhUGK6Y83/P7ztxN2viAOPZ9qi63iiEJ5FKkCfBz6ZNLmaO/9mvfjL+//vobQ6Xc6TCT+FLpYw5A5sbGZiV6gNqLL7yY+cEW/AV4dOfLm8W+3bkzF0Z1cYEFuSt6ih+cOlUg+rZitOt/paUqiEW7dXv67dKmV5X2fOulCy92ZFf+AuQAgGDtAWACtk1Pt2PHjmZuY9ZnDi0tZ3U7BFQAACAASURBVD3ws5JAcFlRqZ/FrB8P0Jd0XGnBqZJce2DNg7o4YkfgW5cu4RtMrY8dzFGB/fkXnk/7uv307cc//slmBoI13u/NX4xxz3CxBaDtF3DRThyK2ESOIwXMtoYZGAbh7Gzm7/Vr13O5gzXIFuakSyBjkPncWrIffG8KeS0thZnWmXv2AH0DCvserPdeVdg89ooNBqa0BZUfWQsBzj11XP+da556+ukw/5xbrKVdAsA+Y03Xdin10QlOERYXQzQgqzK0Z1nrAfmY/rH7oIerPR1kq3GpKtaRdRna2qUETNQuHdAZ8fpSgONEQOBicFZl8ipoRkTyq3Nw5g/5jY0W9rr5adyi9avAVS6t6uzne3rKvG9wkfNv/+0fB0z86U9/Gp+0R7J/CirdKK1e5yiX2r7bmPUzgr9bCkpGZTwXiZ2Vaz1mFO1iY8C0/jgrsI81hy9hKTpf8NOwfRfu5wLTF9c+sNhW16vAzd1bd9o3Xn65/dv/9r9rRx45lPPh+cufNJfv/MU5zdhpTzIUdu1qhw8dij86hwJrXXZ5j3NA6bLeyhh2GaBcSpMAWik2trH7f/+v/28U849Cr5EFRhZ4KBYYLT4Pxeyjh44sMLIAC/zqw7c2fvjDH7af/+xnYZBFW2dII7m7WIUFHEQr/blSdVKQItWGp3NoBCR0jcdKkyuGSaUz96Cy5VAdVsugy+fgKHgtBti2HFYxvgTQYTEO4ugOkBgFvQgDwMSBtUA4aWmqdwLHqhJlpzf0FM5KBytdJO12gHWQlhrpEIoRCPDowa8/e/XBnhYq4C+m2Uw+K3AFDACmHLYFI4L33m5Al0Do3XffC6OlmA/3cxj2rK4Vpe+KElSBgIkAU2Ga3rgeewia/NwNetiUqZhN/wjLUbrteEAogZQgOhUoJyY2A5IODHpvVX8ViFcBEtFGL+gjwOopwcaFrfJSIAWrY34uz9Zn6abSNYFDAnDtFRwAYROsDAV3SstzPGwn4JGxBorOD2BzQOwh5d14Gi9gjuf4DgGssdu9S8XjqWg3SgNNtddUxFyu9NHx8XZrANQAa1KLMeQE95VSXQV6inFyNwAIHwSGAVsxKKKZNWjYYWHyYfbQDm0yzoJ0oIxCH4Af/tDZkT2gENyrNgvAwGjDhgDEaid2KCZSAWNbAwRk7MgMzM2GUbFn5+4Ew3wMOKQPdK6Aex0keuvNN8M0kcaPJYl1AfygKaePKmkCJxLY36qKt+wjeALe6ZeLgMgjDGxE/fQ+QbTP8a9du3e1tQfFWjTnorU1vE8fgFyewx+MZZghW9iywAoBp/Rd4JQA1tzTTv1QjCd6g7OV4snRBGzYSHt37kqAJ+hTsMK8BsJi/X0p1fP27aQvs2e1tVJxAS3Gkr9qW0+H9j3aANx59RuvpigFuxRLqNhQnR1dMfhG1iN+I8AWKEZvLHpwpYXXtVqNu+BXMCrYFLgCIeZmZ9qFs+fDbO4gAmYtGwKgUomddtzCQvqOAQZI9P3a29OlzS+gJPsD7wTcPTXbeg04JcdgbXmwqtDKSnvxpZca1ttPX3st/qW981vn2qdXSkPNs/gX/3QBsXPbznbz6o2k4wK/PQNjqCrP4qKWnAFmNK0z851tzYtLlz5ParJ+GHvPxxg0/trGpzyTP7mAUejBe9479cHALi0mtwuN6MdNdHZ6FSEpcMsFTR+jqrBcQFml9RZYVkBSRyZ8jwsRaxJ/6BW7saBIXXz44Qft1KmPNscGs7BfAKUq7cDKtyb5XqDfCy+8kAseNrJumOOf03aT6grw2djIGmcOed762EZSqrW1mPp3B58s/U2+AjBkI/3sIBVgyLywmJKhME7mdTH3V7IO9jnWU02T4jqwzc6cOZ15Ex1XzNcAPXU5Z37oH7+u4mUKEw2XgQPju1802fuyt46PZ63SJmOh30lzbqWzaP+iYwlM6+sh6Yee8ZD07hSbmgpI1EFExchq/KrYWy67tm7NBZw1xXpSF51TYXzKhjCfijl+L/PO83oBj5KWuLd5EVgXnMVqLDC1NCfZ3vplfXOBBujVRwCf/bu0HOvckpT/qel24JED7ehjRwMg+d6syyvL0dCNZvSXUuKrUAibO8MAzcwz4Kr9in/UeNRZhI9KKbffOr/Y20oioK/NpcPYL1A7q7GAxGLMBmgcqoWXZI0COUPV6kSXQGNrliI6ZWd7rmfpTNc6ZhjtYyc+EWBzeOXMMTeXfYUtXYZa6/r72MhZ51/+y9/LGo6B7zLNhZvzCQBRrwCDWf8H5jZbRALCnwGLN3Km8HdnO99blzmzAX35nfMRf+uFjviz8cRWdqZx2YL5yPYu0e0D/Rn2kfFJtllvKw+W24F9+9of/es/bC8//0IK4N28d7d9ceNazjjOCBjZ9gm6u9is1jsXj9rkPHb+woUA7wDU6zeuBwQ3x3LZtpVuc523llawG8sX/+P//WejmH8Ueo0sMLLAQ7HAaPF5KGYfPXRkgZEFWOCDj9/Z+P73vtf+4R9+lENoHS7nE3TPERqf/Kr4RtdpC0sAi2kAvkprqJhwQDJBkUNXiWrTa7qV1NsE5ENlRLfAPo/R04sNCLTDrsxhUwBaQILUHYc9h8kAd1g7n3/Wbt28FWDAwQ4o4/u7LpW+udXulaX7YbsCm/GwZTDhHLBT6XYIeCMsTnNwS6UDSecq/STFHSrVT+DVU8wECw6XLzz/QthbAvwEhBMqWS/kEOyW3bMESj0Nqlft1vfvfve7uaFXbAGzFNDEXoKuBCNjY0lBz3cuLASM8SrhewFNVc0EOJZ9KxVPoCYgFNhKj0xQOzUdtqMDcwCk4YBMgB1YFxbAaqXadrYaRiBbCAD9TKAFGHbA7kUAAobSSty9O8CWoMHzfc4z9cEYJnidrLTaABGD/lZpJRXDIzpTg1aj93iGz5dO4Y08RzEIaaiCYu8BtgBgAhcBhmeLZYpZIeADfukTUX9jqi1APMAwLa6uz8gHMaKAx+YDABdQJMBMCuLkVGyHrWKs2T4sta8FZ/xHgAWExozy/QJ+VZiN0cmTj29q5LFjpQTuCBi7dW6u7duzN2PM14xjjfHNwbe+TNuwMIyrIFBKZ/nx/TBtgaPaYO5heVy6fKm1abqjDzK3tMV87amEBcwq7lNsYC/zns2mNsba6lCVGVDUdS6TWjg/l0AUmNd1I79eBIHfpIoorcZr18K0jZ4jcGq7iwpgZqWv0mzDsLRWPLJ3X/yAoL+2VoElQO6B6MpiNnnf+fPnNteTrjELxKyguQq5AHOqSm5Liq9gVBEaDFGvqoZeQEQqoYfRhZFVemH8C6jj74BO60Jn3laaIjAK6PJ0mEy0+AAm+nz29Jk8gz+b537Oz61bJBuqkn1pO/JH8x4Y7Pv4OD047wFimXeptO2yorX0DfhtDmJDaucXN26E5fjMM89kjp7+6HSCdevwiy+90M6dPxvGJb/xc/MqgGibaJMbE6WvqbiQKsQAzpmZ2Hf33p3tySefaI8eeTTr9ZWrVzKnvfmNn7+dwFsQrh/GyzrBrr6vF8PR9iefeDLAjZTaD06fClgCOCiJAYDNV8WEuj5g16Xr8yvjNGg3mrN8vIDzWk/CAt9QCKkYkuzuu13gaDBg2OULOwC6+XHXxeufsc+kYIvCWLOz2euArbThfvazn8VG/q2N165cbfcHgNjn2V5fFfq6cetmxkMbSV30NTsgRCpbr4RRBqgC6Jnjvfowdp+56zLPHlD9Lm08wJM9hq/zqRPHT8T2WJQANFXB9bdX/7XXAUm7bqi5UdqHpDNmM0Y9jbxY0hu5mOiXU+wDNOK7DG2tAC6yOR968smnUihH+8xZ84ReYVj0ASZLWsVa5uKgF3hxMeQiyjrXsxm6vq41taeAW1voolpzz5w+Uxcc4+NZ++htApXY3DiZC5EAka2wuJjv5gPAKnubeaNdfu5/bbUnGTv/d8mV9Nml25Cl0S8Q7cP2R+3s2pTWJ22i1Ql4JH8BvGMvDD96tsan60UDBLXNXDFOUm+1wZzz8w7m5jJ1cirzsZigJUGSC8Xx8aT9Wo/Mn16oxrga354N4X3mS/aSCcBeyYwYb2OnXWdOny4W+8AQ5d+bl4Yp7tYq+2Df/uyp9ixjE4mb4b2+yxj1gnXa6DOAThcext76bu2tatRVPMYZwVpiveuF04CX/B17sIO7ff2zVwL+owf7xRe57LVG8HnZJHzaGmVfskdWFXcaobJzxtsapUZSNSqQb93evvubv9WefvyJrP2ffXG13b53N6C3NcW6Zp+w79jDS+t5Jr5mntj/zRPnCYXj/MzY2X+dofUJcLuyXmc1Pv69f/f9Ucw/Cr1GFhhZ4KFYYLT4PBSzjx46ssDIAizw8cUPNzBhvve974Up46BcqTWTbcfuXTmUdrCwUnoqxcrhracwFTBVh1TaQFJogA1PP/3UkAZ6pX3xBRbOwgAgSoupKptVofRQ2BlS/z7++Gye72CZNFqMmaGCq/e4bXaQpE/ooO1wJ3ADkArO+qFc33p6YMTRpfYm5RXDwG8VscHcUIikUpuwHoBxglAHUKmCbuUdMMNOdFs/6AgJGrBTtFWaGI0w7cEYqlv89c3qvKX3WEyqDrgWk3EiYJFgBmvg8qeXE3yyjeC7wJ3SohSw+oxDuJQztgljbXm5Kkru2J6AB6jks9gfWAYYGNKCf/XOO3me4LennwmGBITSAfWlM6mwq6IxFs2q6QAh0lcFM8YVq+3Mx2fST8GLgFjQYCy8N4CxKuNJ56PLVUxKgYANb+k+vb+lgRVJnwkDsqfwFXskOm8PSkvMqyqXVoEDNuhMT33ZIvibnU5fwlydmysA5toXARs6e0iQePbsxyk0gt1inPVPMOF7CkQu0f3Tpz8KmMiHpNfykbC8du/e1NJL5e6JiQB6UqP1IUF5GCgtmmbsCGQRlGD0GBfal9HS3L27Ki4rtjM7U2w7ANf0bNrHUTGCBW9sisEoeGUL/eLzfmeO8hm297yudZc+tRaAaGpbMREVJaG913WuBEW9mFJn00YyIUydibZ1YibtiJ7pzPRmqpsLgxSGGlhdnhOmsKqjA+s4BVQEakPArG3eL/V9Y7zS54AAnpuLg6mpAAj79+yNXwPT+L55X9VLJ9vCcl1aABRU53XJYKzrIqC0QzsowmbmSQXH0yn0AKTBvAPuCJCxIoFuVS26NGA70IZVE7mEnTszptYngI+2YTXxe+85fvxYO/jIwaTFClABIIAtldM9G6uLVqt0a4Amv6kLicUA2i5MsGABKGxSbM2lgAD+DVTCkPJZ/pqiPKowK8ikAI6Ky4uL7YNTH7alFWBIXZYA2vlUQKHHT7TlB4vto1OnMn+MXVJ1p6fj52PjleLL1l2TUzv4xuFHH2nHjh0PuztjIO1xfDzMxlMfnklhhFzUAJ9z8bNYUgQBmA62Rw4+krWlM9u9b8/+fZuVvxWZwTrtc7yAOUztqsbb9fgyCIC3gZnq99adXBYN1bp9Nz8DlmM3qiT+2ms/DTjgs9Y5tu8ppQCc+v5KuvW5gJTXroXd5L3sqZAWXcF/+Pu/D+vwyJFHUyDl9pe34tPGBJj27e98J/ahPfpgeSngOt/D0JPy6WGqoHff5FvW67C5V1aTdlyXeXNJgbamZ/0LkFbrMtsYf37KH//5P/9u1izgFVCnp+lHI/HTTwdmLG3TewHACggppmhAwIOHhiJclcZa6dFLaRP/KNbp2lBJeSprnqIjnc23d8/esM6wv8wt/qXdAfKHwjX2MRYmo8Dm+sNmBUzNZt+2HlsHS24F8/lOxsS6jfVtLTSOfN3PDx08FN8zb6OvOhSlywUDH1pby17Fls4efd6wJ5/JRal1bkqqOwb/WPy3LlDqYhEgVtkTq5kXvRiK76BvSGc06fVXr0a71IWVizCvrjlp3PiU9R5oykeNrc9oK7a752DWOXN0fc2e0cDHMfa+Djh2fWJtcDax15krxjQXfLR/FfobfLun73eA3XjQd+XbslusXeXrVd3b2PMpfbZ+uEjMBdxQXd7vXVpEd3fhfp4V1nyjcevSp+U7rGveZ4/zPPahQ9yzPKwp+q9wn8+Sj8jz9uzJJax5anytLylkNlmAo3aSAurA8bvvvrt50csmx0+ciC/TB/ZZPm9/erCykDF05tkyO9ce2XcgjPq7t2+3Wwv3UtCsSxhgMwNXvazBfY/SNm20PriIvvL5lWQcmNO1B9bFSVi1iq2tFruW3//5//MXo5h/FHqNLDCywEOxwGjxeShmHz10ZIGRBVjg1Nn3Ns6eO9v+5E/+JIczwIGDWiqxRu+p0q2i6TeAQg77btEFLwnuBcnDe1Jpkeh/hO8P5QCMZeY9Dl8OmM89/3xuvj+5+EmYMP4OQFCVkNaW5wHGAiwMBzXt6Ad+QCU2gMAeUODvXdNI6qZgulJcsSsqkPR9lR5It6oKVKRq4e49OSBWOs6OzVQdqVkCx6oIWrfvAodi0JSGEkCOTRxgBaDeJ9ACFFQ6FwZhaT4CrgTKXW9MAIt5JE3svffebxfOn99MN3dAViRDwAiodVsusBEYa0/XkyzGpYrfhxIYYk0JErRdPwGozzz7TGx07uy5FEpgCwEJEEgbo083O7PZrs64ol3ZUwEFSwJENtJ+qe2CCWmtniMYEeB4OYgD3wSCxZ7ZnoO4oDvAFv3ABVXIq3IjNoG2+GJggLFlvy6gr18CuJ52ya+AAUBnQFMCkUceabM0NaPBJkiq4JGmGdYogEARGcGJgPW9996Nv9FR9BzBhD6xAx9TiAeYIJAI8L5jR3wFuOr7/R7LkA1oBgrkA6iMjw9p41WQhV3oXgIVOvMDyGW8uj6X7y2h/kpho+GYQiBfCdMFjOaL/L2nqvKzMF0GfTSMK0AmQELQjEVibrE51tH6TDGc+IZAXr+NRXRHxzB8Km1R0Ih5FN9XVGhqLsCW+R0NV5WkpRQqYjP5VRVXYAkQ2ZhIKQfs8QHBn393+QPgwRpwIensUpaX4ruCWYGewhkrquBids7OBqQLK/K+CrRLbSOstpp7vWo0gEv6Hn/mp4Jq9maDAsgWa00ZLgukt7HLt7/17fTpnXffaWc/PpvLFu+JFENSKmtum2e9IM/XwQxtUBxG+n6vhFuXCusB0WcGlqXvUJ2Y3mWK6UiBXFdF/m6+t9hHE/Fzz3bBYy64jAESsw9bAkdUrmYHC3Vn7pj3AvMr174IIA3UMGeLwVp+NQF4vXMnDCyABp+mZwkAv24uTU5lvWAv63QHFtlpcqoN61jp8XqWtTWFYM6cD7O4tCknBuBxNhcU/AOg0ec9rTvjz15S6tm7Cod8mjaZMz311GqSAk5LyxmL/qp00V6MzJ5UzEw+AQjAMMQQ5Rt8Dsjzox/9aND9rb2Nv3t5PvtoH6CR75iH/l2ssapULm3TpZC5C2R9/PGTYbS+/vrr7SotxLFiaark+69///fD5lWFnlap8ZNiDjAL8DE+HmAKwxHYnfTaCexj6aJbcwGVIjND0TC2BZq99fbb8Wf7Vd9TS3JkI9Wci5n3IDYw3wCSAPnOxgaMA6ClrFrnSrZiNes/0LrYZXVRZQ1xoYdtzx+Tup6q6OVL8ZFNzdNizbONS5J+6RXQfKgIjTFunNkzadU0mzHWw0gvZqr5bp2uKtbFjNd2oA/7HT58KKAWXwDW6V9pxc6WniVmZisdZnbQ38rIkHmB1VZFzJJWOzZe2tSFX2+mtneWbIBpGpsY3AOT0fv7paF9QNaFcQOUWU8vX74UwIu/BzwbIz+yUBXoFT8KaFZt8rkUzxr2wK7laNztfaQNrMtA0gKvpErXeaJL1RTjz75dFdv5umcCr7H5egGmMOyGnxkjfcYCZV+MRS8XLr0Ctr0KaG1sOtDP544efSzs2dI6LQmAfmHLF3Ix7VJwyEiwRzjLWYtLKmVXe+WVV5KmfPnS5QCOmIzOQNHGjUTBgxRf6hrAvrc0EhfSJ3uKfssQsAY6B1l/AZp8nU9oq++kf+yMEEYyNuOOHfHZscmNXISfOHocZbgtuNQam0jWzPrEWPYc89Q4sGkKTd2pNVoWiPHFOD9+4njWQu9xEYVdqf8Ad3IUvYiPtVSVamNn3vzFn/7VKOYfhV4jC4ws8FAsMFp8HorZRw8dWWBkARZ47+w7Gw55f/qnf5oA0kHV4dNtbi/IET29oYJiFSUZK9Bp6UGCecEEZlCYhl8rFOOW2XvDCLpxI6CBA/w3vvGNBCiCXyLwYR7cvJkA2qGT2LrPCcIEOmFjbaxvMoQSoExN59DbAbM9u/cE/Ll06fLAHhFgrA+sM1pBk5vagECj0tnZ1k6cOJ7gGIglGAEeDTUcBmZcAQSd9YRZ4NApWMQscGiWxhpNx0WAzv0AqD1V26G4a2ZJlwRUYm35GTAG2FapmNdzgAXcCX4FtbSBVJEV4HhpY6UqFnDqJRgWpAnCMBq1xc07wAVo+J3v/HrDIMLUDNNyfT3BhM8l5W2lhOh7up5gTdsc7o8cOtIePXx488YeoMfeFaATwH8wpKvWWPn+aHpGf3ExwUAPovycDTvQ1fXSgCqAtDACVFWmo7iwuJkC3qvIAhT4l2BAMFa6aaovY11u22SeRRtt0H5KAHD1SgJVwG5S3JaXk7YP4AXQAXm0BUAkEOYXPqedlz/9NOAP0EKQIWih1SToE5DfuF1p6fwV4CCg5N9hli0XU7UX2+BDxjiVg594Isw/bSntyy2ZGwJi7RA4GROAi7/rp+Bt2+6dbduune3DU6eiBZngFdN4aqrt2bmr/c5v/rMAW8AW7sHfzBup/jcfVJXfSuOlMyVIu5iUsD3bd+ZPfoQlo89h/PGyMFWqyFGlGVaBJn3tLL0+P7SHjen0bd+yrV1PVdXSoQMwAAWkigI8sPkAaWwtqDMGWLyCN0EckC7amdPTYf2UTpqAEktIBdS5+HQBiw/CUq1K5SUHUGwmlXhVWN4V9pgq8ZUmOtuwsjBlqhrvZ9H0E+BH72uq9BWtbYAQ60IVZCimSlVsV4V0os1JvZ6WsjcVwLS0H+s7NsaGFOXZufbU44+3fXv2BVDmszjZAAlz0RiGhSkVf2M9gLY1BKjbK8laF/z7frT3WvqP5cpO7F6AgyrVy1kHAHMAE47AvzBnFxVioAe6spy56bOlWzsAL4N+HYBCHwXI1gE26AWs+DBttOgB0t29cz8ggvUOwGSeAUWT1nv9eta3559/Pt/185//fFP70ec7AMXWSeUd2gKQ7pcz1jr+WkQtqb0D4EjWY2Cc8z9r0nPPPdf27z+Q/viZlHTPSKojoHFC4SKATO1hxWadTREdwKB90PgWq7L0+4oZPxF5BCATWYSXXnqpPf/8c+2nP32tfXzmzCCTsdG+9a1vpa+fXPqk9rXFBxnj5194IftlQJL796sqc2vxR6BaZzGzgz5gjAF1jI8LAuAZIMM6HrkI4O6kCwTpt2ubRWyMFX1Ktnj7rbdSxIZkARCSH7iYs4YXu798FBhnvN1vYGC+9PLLAaAAhykyNegtW9vtfUDKXowmKarWoBTG2r4pPWL+8U9z03xwiRN7JPNh28BKmw9gxM/Y3JwGnLosYgfnhU8/+zRrpp/5PeCVz3UmvrlT+s2b22EVfgOAS48etDGtwZGNWADKVjbEWLMP0oisC8jZ2S1tfWWqrawut42xjbY+vt7Gpyba9OxUm5mabhsPCmDzMr/NT2eOMD0fLG/KjdhDat5sy3sBjrkwuHs3RaFcJlnvwpScn4sPWDdcWFgDsOCtW8bE+hOAfGDLfQU4lvahNTnZG0P2RPd7/aWX6oLRmlkSE1U8qCrCr+YCzh7esx60yfM9rwD88YxNXV6Sozg4VH6uYnQ9BV/b9M/lsn3GXtiLY8WvUuBpIuCmteHTTy+n3XzXmk2mgG2cX6zngFsXXwBAa5/LL+BdFStcyqUIFrB+OTcBx1MQZ2WldKnt5fPz2UvsY6c+OhXnYGM227dnZ/vuP/utMJ+t3/pbDOXlSMrYozCt7QkpAjPYpGsdm1vmkz3On9ZegPOtW3fDJsaIZHdj9fXzlc+z1V/92Q9HMf8o9BpZYGSBh2KB0eLzUMw+eujIAiMLsMA7Z3658bd/97dhgThgCqo6a81B0d9zSL52LQfNaNTM1A26IKQKp8zm8OgmGqsMUwQooVIqQO7qlavt9JkzAYkES9u2bxt051oO34IpgYPU5FT7lca6Y0eCI4DThYsXq1LlUP1ZQOjvvXplqhBOTia4pcsFOOgaRtHhGlKcepoVzSUMQsEBgA1I2fWCeiEJf0ojFZw4wBYDTVGAQ+mrgzPARtAm2KoKnpX641BalUJvJLDzM8FXpVaXbmIXdk8F6KFaJVCUbQOOCr5TIbbYpV40mxy+sT4wJhzCgZGvvvqN9sEHHyZ4xaqrFNabQ7r3kQQb7OJPIIUXZqHDdWeqCOgwJoBb2JQBFbfvaFME0hXzWF3N+PhcT6UXTEVjbwAyMUsTgGJ+HNifAKUzl8KCUKV3djZjXOmkmA3FZHMgD7N2bi6Bca9K7e/AKYxEYF/XwwzYE2bLnfilMfLZzvYQlAo8u75WBYk7E2QAt6VVYymws350DTqFSYwJVqHAwfcIlAAOfNeL3ZLCevqjQbdppUD6rdsCzGjP2FoVHRAgpYhGdDUnwnIzRsB8QTD/FuxjUWhrqj4PVUoFTMBwKdkJLCfH2+LqckAPKd/6rF9+Nz0x1b777V9PoGkc49tD6i/fXppoAS2lrHX/007vnZ2cTn98X2cvhXk4MEs7m6gDNRW8Vhp0+uoCYv/++BKQKeO5vtHu3b4Tm9AZ893Sjfkt0JrPSKXTeXaQcswvpBkCOqsaaVUD5nf8SDECr2effTafBxAJUvUHW09hHHPOF/DFYiUuZ448+uiRBKQuKviFNmO2Akf0AcjS0zxLE3CsikxJxRv8NXqhAyOLhAEAUD/DZl5fTwEfQbcAGstmF73J/AAAIABJREFUva1kHHbt2NkO7TvQ9tDlnK607+t3biXo7uuTNc3aq22C75Iv2BbwH4DtMy40ltcBPJMpwiOlsBdZ0tdUHU8Rr+UE6/rNZ71n5/aqhox90zV2jS9Qo2vxBTwYdBvZm60ACdakSn9fiEyEas9s9cgjB9v6+GR7+623o6nLZq+8/HKC+7/9u79LWjG7/LPvfjcaf8a3mM9Sr2mffd4OHT6cdcD+YJ8BAEqbN0eBDvYgc19/iqlWYEhp03XG12SADXPn2WeeCcDHn//mb/46/mHu9aJU+lpFUkq3kx/pY9h0gwZuaVmOFaN4AC+tQT3N9zd/4zfiO//wox8FBCxNP8y2quLN/n62vrLWZqenw+gHnPkuNsPIBZZeu3Ej+2rtpdj692I7Kfj8BhBJcxZY7jMYZsVM2zdcsCxljOwv+qn9WJYyCgogr/W3ayzbFxUs0hC2rPH+inGrbS4C33rrzYx1r+hszoXBOgEoItnxVTGaDgQHdJ+eyjM7wxewzSf0i5/zb23FssTgBZCqOG/vfOLJJ4YMg/GcF9gLo9KffMLa6HLInOhF6YCpbI0R2OUd/MnnXNb4OR1Pawmw6u4dKePGnTyBfZeGpurYk2FJrj3A4lxvG/bdjbU2t217gLZUw76/WEz8ZIC4sCFhsTv7IsBR/3uFZGNqr+Yz7BVtVinIM7Pto0h13IwdFpeX2sVPLrYnHn8iPst21k+VkrF+XQ6wAf9PvwaGY4De+G+lMPdK1ha+ykYhk1EXil9leVTFamcG6y1fddnqfGE9NlYuPK/fuJG2saELN31lM+ugwkD+bk+2N/aU+sznFfteSS3wX3uWfjofdta0OdkzGvi5FGuvrwDue/l+fmE9A1Iab33lf4BYfvCdX/9Ozl7v/OpXxeh95JFcllnHX3vttbrEI8UyRuaj1lhnGq/ZqfH2a6++2n7nd34nftHPC/p6+qOPNi/+urRFzpEuzYcLd+ni8cGclbdnHQAW37p5J0WoyOKU7FBdtJtvLmCdMwCtP/zLfxjF/KPQa2SBkQUeigVGi89DMfvooSMLjCzAAm9+8PrGX//1X7f//J9/lsOow6P0YCkpAh5ghcOvwKCDU11jSCAAxHGb7H8B9DvvvJtAGBBHv8thzfsBXg63PQ0IIAfk6ey2StFxSFvJ7bEg0GHOIZoAPcDOAdT3YgA5VGqP57q5F+R7jlNmVUal/7iag37xdyqBqqeFu0VXQAKLQmDsuaUbie1XxQccGv0b4KSfDppAIIdT7Ix+mBfEAh2lUgnuFUWg6eOQGV2kLXX413fP8f6eauRg21kIAtrc1q8WgAW0DfuORuL0TIAXTCYsiF4x12FcUASkcOB22Bf4pMpmq7Q1B31phhFYT+EY4v8VeNffx9K/Dlju2Vtp5ndu3W6T45XKzh5AyIxT2EFSaJcTsAto2Rx40xkXAjhBiPdU2iwmYRsYiosJWsKIE3hu3ZbACkMqFagVgcFOWVlJmzBcsGP8G3iXitNz8ymqIJjpDCzBg7ZI6Qb+AjT4EFadcU6gtW9fKrieOvVhgCvtE/D4LHDm1775zdieXqKAQpq/9h/Yvz/jiJEhiAD+nLt0sb3zzq8SYGuT8TdfpF8u3V+I26U4xIriLnvzWZpWAhBjoi2psjpUIheIswOWozHkF13vD8g8Tvx+biYsCilkPRBk52U6kBOlw6eaqgDe96TQzq2b7fxnqrveyfjww6RTDymNPgcAETj1IjA9DU9wr8hJT48t1l0xK/UZE62qiZcmmkDVa0P62gZAfHtmX9cDBBhjzUSDUFrhxkY7fPhIgsxohw0MWmuDoFP/X37llfjLm2+9FQ2w2HH37vTn9JnTAa+efe65pFsDgLTHWqTdnq1dLj+A4dg9gJteHEe7+G0PMAE/ABvP8d5ica1VhXpFW+i7zc1Fl3C8jbUvr10P2CqlPWl7q2thLVlL1sfW2vzsXDt88GB7ZO/+dmDvvgB/fG1pQ6rjSpg0np0KqAPjkL95lrHiZ8YgzF26qNOTYehWHx/kwsb7cqkyNhZ7mWfAxWjkzs9VBewjj7V9e/YUW1AgvkgLUyBfxXiAQeykDXWhUOul7/BebQLwADf4IhbtsWNH241bd9uvfvVOmMRsiuFnvaR1KK0Y+Kyg1jde/UaqzYe5/mAx8+u9999vTz35ZHtiSCMGCGNLnr1wPimK0fxdWQnQZE3UzwLB6tjM1oCl/Dk5GYDn5IkTA8i0o73++s/b5cufpg9Z9wb9Rp+ttbvSeT1D5WRzlZ5lMXZLd9H3Wh8ASgBdazFfMgdPn65LNO+3jrIN4APoyBY04qyVxcIrxqnfkWOg7bi8tlpryYPF7B+AREBRGMRYeXNzYRqyPSY4VjNgCLgJ0K7iYDTnAEEr7Q0p3levZg2h3VuVq13EzOd7rl37IgCzPmCidcCIXb3M6chXANAHaRV+rO2cpjwiAsi5mNIWjLlkH2T/279ZsVn2QC9yBDxme3tMgDbrzthYxgp72Tzng0DsMJW/vBkZiFT8lo47FA2ronYTWWOsR/rCj9KmaHvWvs2vgXXspviW+VMXmVONeGxYyusAx9WmLsz09GTbuXWuTazcb2sbY21uy45GCWXLtl3t0OHH2uLSSrt7T7p0AY78RN/00Wv3tu2lCTldWRdAQ/92tjGmhw4CmWWDLDRag1KWzclzn1xI/819c4b9+JU9D8uuQN9KZQdW/ZeAI2CxCtsYr5KUqfnKL3JhEq1O6fnlgwBha3w/D5m//NX+yg/tdV06prPVw+q/fi0XXz3935yowi+9MnwLiGwc4HOAzMOHDucMZGxlcriks6b2VHXrjPEtxut8e//993JZ3fVy+QlAMnqig3xOl7bh+86jWNTVd/rPVfhHITF+Yb5mjeAr9qqtW+oCeZVswLb2R//m37RHjxzJeUqFa/+zd7/Ey6XTOBsqStXiTy7OnKHMxZKJmQkrl+9/cvHT9stf/iI2tGc4S9gnXZo4Y5gvvu+HfzECHEeR18gCIws8HAuMAMeHY/fRU0cWGFmgtfbTN3+8gY2i2ImgVjqXQ9R3vvOdHJ6xDx2+BDJh2CwvJ7XXrb9Ddw8KOniI+Qd08XOHSkCgzznM9YDGd5VujyrSEwHTCvwobS6FYVSyFIQIkDGjBJMOmsBBoILDrsOw6rYOcxg2bsBzQFepMRUZpUaqhFtsDs/D0qh0OczFSt9ySE4q8PJSQIzSq6z3CAL87yAKFFHUBrOqFwfp1Qc5k2BS8KAoAFt2NkVVXV4ZDuVtkw0h5VnAqt1JRd+oNgkQ6BIBrvS9i/azD3skAJ2brcNvQKV7KdYDIJbq5QAMXBHI+o4I02+pCosYLJhPPXUqepgPFnOw9r0CJDZLOtH9hTYzqZr4XNLZMB29RzAswOlpRuwlfRcDQmAlQKiUrwImvRcopH/GJGzG5ZUAOt5nHAUOKZ4yV9WBO9OVX/SUyF7QyPPoKUVfLgzJ0ngEWDjgC274SsBlrIa5udhDEJsUqtbaubNnE3wBmDBo2VGwA4QMq2nQsQMOBBybmo4eI9DXmGn/pSufhYEk2KrCQU9ssjAx37TNvBJAqiT70ssvbabaCcQEexg87IL5UcBIMWm9MGUEr/wHENcmxtuCghxSnlMQZS3gJaB2FRtmCZg4W9Xjp6bCIGR/0geqeOvTpj3WpKouZe5MpLCDYjuzBe4uVcGIrg9W4CMtN/9PZL74d82TYhQJNgW/+hwmDW3J6ZmAP57JZtijmMvWB4E1v9AHFwzGmI9gWQEpgTfS6YAMfNJ3WosAJ9YWLFFpsOwHtMKUU2WUxh7fLcC+2mI9AOSbW/omWATSsI10a/MhKYUKtBysCu6ff15AYGfeVkVfBRV81/aA5Gy8Z9fujOOB/Qfiz4Bg8wPTZXbLTNu7e3d7+smn2s5t29v2+a1tNmvd/bYy1rJGANg+/vhM7Hn8+IkU/jDH+ZLUaMFqpBaC+Yy1T69eab/45S8z/nw57FZ6bti9a2vpewfT/CxamCrM7tmbtlgztBd4YIwLCCpQxvhWReSN/Nx314XT5/EN8xRAab1QBMkaefrsxVyAaBtwUfEQQAHG/Afvv58Lgm/+2q9tVnsGpPvut958M4WsjCWJDQwigA1f/uzqlfbZlSuxRXxwKEjxld/VpVJdDBXAbXzCfBwbL82/Q4eilVgs80oPLaASc5UUQ82zYgivJE3anAQu+rmxpgvKBzq4UAeGjayvlW7JP+wnxRj07fatOcUoDh5se3ftDjitLZhj2tyZepieV69/EeAPgCEN3X5gz+CL1iUpu/ZZ7MUwpFRu/+yzvF8frQsuDgqobtmbsjZ15vjMTPZHQJkqutYNv7NHFGN1cTNFvQAq4O1qMY8DrJEjAIRviw2AzF3nMGs+PcgBDAa+mcfGS8EgbfUsPt4voapgynz8B5gMXOT35rX+5dxw6GAKFFkXqoBRFZHxGex8z8eY9Hx+7lKpF9ziw5EMAEyvr2fPNqcDQmJerlpXacBi8bvYIkVwKxdFLzx7sk2t3GzXr99qbXy2bd22P3+2MXNvst1Zok9Yaf3Wafspn7MYmtulw1vp5vyoV7fvshDOLfanXLxs25b96/S5j6tATPbnLWHrsREpFYA7+xqPDqTqx1fp1VUFOwDjoCkdONi+M6zNxrAAyNJLzvkrwHmxhq355jR/cO7hS5EsSVGosfi/C0xrsD0QeN9BzF4dvl8E1F5R2STG1QWntc164cxhbIHDmMoBY5N2vn1TnsW8t55rD2DSer53z55Kbb59K3sJaQ7zJeDpVGnJAn8ro2Qp+r/SovvlsfEp7dH17O3et7a8mDXmt3/7t3M5Ym4pYqNoDnZ4ziL2szBytw/9pQO6nLNJ9oAhbV97rNnjYxPtgw9O5XtIAVingJO5XFlYKE3Wwf5/9b2/HcX8o8hrZIGRBR6KBUaLz0Mx++ihIwuMLMACf/+zv9v48Y9/lODTgV4Aj8312NHHcnB2gJZ+40BXjKO7ue3uIveCDKlcDndAR7fa3pMgcHKqis4MYvMCH8F4NOUG5prAqtKw1hIsOqg56Dqkhf1Fe2lRJdsqQALQLHBtNcELBkbYdkvLCeY640rgUUBU3fpXoQki8CXcXoBKpcVEx2pg4glEBTU+54DqsAwgwHrqTD+pqQKsAskWc5NtIReoObCyB7uxie9N8D4AXexSaU90A+cTfFTF0tJR7O3EfjMGneHigC9gAYomfZgu3NNPJ0Bwq4/NpeHYBEA9rB02AoRgNjj4Gx+BKpsXyHt/kxEaUf2NlqAHSCHIWFp4kECwANPVgBzshjUiYBBMs1ellFYAJABIFtKg9ydgqsIOxZrxb/1NGvaghwUAEUSXSL6iBlWMRx+jqwlcGVh1AnD/ZgNBBJ/qqXwClVRJvX49QU8VshivPk1PhyHUq152cNLPvQ8bV9uxGIFZxgvgJdXZmGgvUJEPAMt8743bt6KTxiZ8pfso4GB9qViq5y9cCJiomAVNU0ENe2AHRVsrFV+B03QvsdnW48f6l/Rac/CeCqUb7d7CvQRG2szeGSPFIgTYK6sRwddXY+zZpcE2nvm3kaqlQ/EnxWaGAlApoLFSKWv6+RUYU2PVAWLP4+SYI5XOP6T5b9lSnxtshE0q7WxqZjppbMbVd3cWFdDDGlNAfwFbgnJAnZ9jpPY5av0otu/9BMmRUVAFenIywXK+Y319Mzi9+uX1yCMAg8LwHRvPXFR4pEhaY3meQJ6Nzb1nn30mzzt37nzWFoAccEPQz4d7tVXjDozzqsuJlYCN33r11YDBxeK+vcnWsobs2L0976GDumvbjjY3PdPmhgrAqxM0NhcDnly4cD4AHladuaE9bAZ0tJ5EfmAohnHx08sJkl2w6Jc55z1sYl31M23t60x8bGqy7du9tx0+eGizaEeY14DpaWt0raHFqqx0dz9jQyBTikMNlYDZ0JrPN1/7x39sFy59Fj+JxuPGRvRJaaP+5Cc/ySVVpBl27spaY63Q1khMXLnSPr9yJfNU4G/8pdK6XOE7X96qlHPrsDWIjcM8HKomfx1wNJ82wUTMwsEnU/go1XYLdNan7qu+qy5dij0G3O0XY4CbDiQWy7wY6V4AhJ7e2llnnVVW4Gcxy/jxiaPHSuJCJXFpqLdubcorrLX1dufevei+sb05mwrUKyuxGzCerXwX8JsdgDjYf95rXzGXOoPfuFfRLNqMtX5U+ngVh7G2JdVbVXSXB1NV8KIu34qp1ue07AJ/N9ekq7700ovZewCa5mNd0LnMWBsqLhcrNIDZrl2bFayx7gu0byksI822y52E/b4k9bzSfr3HfMc0VaCkV2XXdu3lk6kCvFia0XxDG6XMAtY7uNb7aaydNej9Gmffg924gcHoLLGdhqTvu9+mZybbscMH2vap5TY7v62trI63jbHZNjZO/mVPa2MT7c6iIiJ342fYw51R6KyyJXurYkt1iWPfcMmTQjg7diTVn32wCHOhOTEe1v35SxczZ/2sX/oBMktCoFKL9bEupb46r5auaGnpFjhW0gIF+pW+s3byz85mrAvXqk7u5/3iVbutpTl3zM7m75U2X+uIMXXW4ce//NWv8gzjYT5/BSYD3Ku4jedgMjsLWXutlS40rMn+Xb5Yhfi8N9IaW+ZzIWTOGBt+A3hNJeibt+L/VWX8QYBL/VN0z/d2mRRnPe8hhWI/tY45fzmr8XGXStp399bNNjE+1k4+frIdP3Y8vvr5Z5+nz9raNYL5FAkY/dV2QKaLRf6XC9C11bZv775k4kxNzbTz5y/mIpqP9mKK/LlnZhRIOt3+4j/+zSjmH4VeIwuMLPBQLDBafB6K2UcPHVlgZAEW+E+/eG3jJz/9SW6SBToOg5sFWZaXciiUHlNsqQr+VU524+2QCCzCIsFCqSDmdg7mDraVluwpxSrBlHMYFXhKGXIQF1g7RPr9vv37okEHsFDBGlOt0gmrWmOJ1q/kQO7WulLCsKoq9dhh1bMEhVVVsqf81EG4GFyzOfRipwjioqOH+SUoHQTwe7CdNL29exMI0s0r/SPFGq4NFWBLJ6sDlIClDsZhgXoJlFP8Zr0KTegnMEsA4tAveKm0T1W0SwOyp/45iLOlnzkMp5DHRlUBDvNjijB+Fe7xko4nZRVI5XAOTNU/AIvDew9IgCW+WxBdTJUCXwUiQA9AX9Kj1tbb6hIm6kSCcWMLbAJqGuvOgmI7wBmbC2B8t+8VZBcwUCAa5h0NOUEW2wrGenVqwIRUTa9iZVb11HjPwBRgt65Z2IvUdHChFxdiL8FBD56BFRhyQEyBYFU9H4+NFL/QZmzI/fv2D0FcFQwBXBqr2ESRk70qEW9JkGWeeNGaEwyGuTQ9s5kOKQiawrpV1XPpQapzYnIZA2OSQBjzgR4qHdTFBwmMgImAK+/p7AqBvoCo0j1vDgV/tgZoM25s3BlECd7oOg4afwFUovNVzBwghL5rbweY/Hv73Hz8Jmmg9LsGLTB+1Zm5PgNoEZT6rj6fu25dtE/XCvCMz62utLmhKmtpVa7HFuyqP9giac9Q9dpY9DRKzY0mYebsXLH46NxNTYe1C1zZvWd3AArAbUDArVvbzXt3snYVS2UtIMn58xeq0IaKz7dubRYX8ntsPBVPAY0qxXfmDTvzk87G6umFQHuBI181XgC873zr2wHAMa2Mn7kBjACazG+bi38/euhIO7h/f5senwzD0XohpboK+CzFhxTsso4BvoDo7G4srFUucFwGmf/Xb94I4OzvpY93d0id3ZI1uVLmSyfSHInkwNRU27l9R9pbwHgxNa0pxdyuirt+VsxsBXMqvdAz+Jm/S0X3OyntZ86cDqi4sCydeDqgpHX5kUcOtGeefbadOX26Xbp8OYBAAaa9wNdsUhml2bLz7/7u74a95GLBe/jBhUufpMLzo0cezQVWVR8etPcwgDcruBeDSx872xHw0v0YaALQrR2o0qf5sD6V3l1V8a6CSJVqW58H1HyVlpqLIAylycmyeypcr1e162F/48cA7MzF9fV27Pjx9uorr7SJNpa91TyMLt3evbU2qYY+C6g4F4Y7FuETTzwZu5N76KCMSynrHg1SIBVQ0VpC19NllDRUa2VJzQ3M4lls1NLsBJrzIX1IgZqVuoizVhSbv5j87NBZa5H22FbZCbRV//AP/zD2/9sf/jAgp/2AlrH91HzTjq71F9kQ1bczhzHi62JFv1248EXnBaBSv9DsYBeW56FDBwNw8Rn90oewE+ObC+lDLr0UohqfyMVKJAoAy/bW5aUCF3OZNZ7vMiYuozAVl5dXa52eGmu3b980DDyhbZufawd27mi79uxty6uKzU22ua072u49+9rk9HS7ce1qfKmzCvWXTdhhh0uvIaW+r63aGV3HrVtzCYLp7e/maL9wu7twP4x4P3NB2rUY+8Wj93NVtoqW4PDqqc3mpPnYfaWDx8WELMCxA5CY5dbQrq/tc7UH2Lcw/QtQjxyDvVx1eExOBViefDIsXYBjv+BwBjQO/SLUWPa9JevNANYBUq2jkUmJvA05h6o6XeDnWMkXHDyULJYUCZqZycWFNdBFjO8udvpyMlysbS71nD993nlDNoz5/NFHp+LX2m5d69qzzh9A2pUHpevM/7GRrV2R/FhZiR1cgGBoO/N5D/9ywahd9g97ij99NtXKrZ32oQd1wQjszBo6yBTwRWNhzfZ93/8PoyrVo8hrZIGRBR6OBUaA48Ox++ipIwuMLNBa+/DC+xsCx7/7+7/PDbTgzUFeEC1IApI5fAlgBMIOclLokhI5VhVyBQd18037C4OvwMCe7tNBj86CcvATFKvG7KDnlrmL9zvAO/hJZT1/4XyYRmFCzSi44tsrDQ7w6TCtTQKIBB1LBM5L58t7OmOsV1xMNcqZ2fTL+4rxVGBSwJuFYoTtATLu21fpqksPUjDk3XffS6DgUO3PMD1UM8UcoJ801gIECqwEhVJr3II78AL46ka/grtKjyyWgVfAyBSoaZtVI5MmObA72QNo5iCP9QD4wJZxuPW9Dux+x3ZspR/aBmRLAQkpW0TkBZ4b66XJF7Yjna0C9YoJI/0cU3Q6n8XGWh1YKPpkrNgEGAZ48nc21E5BD6AX+yapzhM0tgoo1q+Iv6+WFp32+Rw7+xkgyu8FaUlLnK5CBgUyFZgMIAxgIJBUNXdpKc8ol/gqjUxfAdWem3TxxQeb1XYBAn6v3YIGPuzf9PcEOX6fiqrXr28COVhoWI8CcD7ND302Ae30VFhaAnOAAQaucdD2Xdu2B2jAivyd3/7tSnkd0t/4jLEABugfAX62k0Kt3V1TsCryqhL9IHYCclVK+5ay+1zZHesJyFpp7OOZTwWqtAB95i4Gp0I+5moHplRqFnDumC/gqWu49lTkAsTYs1LqUmRmZiYVTtnJ98YngWzDvAjbTdr/2kqbVhV1KGQCGA2TF8P1brXV97EdgIJfeoa1xgtgb5yxXvgd4Enb2QRz8vixY6WXJo1+0CkFcgpEpTsDVYw9vxVca29nEvuTD2KdSuGmEXvxwoWMv2fUpUulFwOpA7Bi3k1OZRxTnAhbb/v2dmDf/gSa/dIk1YwF99NTbXW9GIiPHz/Zjh4+0iYB8ylYst7uPHBxUwWzSneR/t+erGfGWSBPKsHYs6c1N8CCgl2zswl063fFeO4V4CMbMTmRdvNzvqSdO7Ztawf2HajUSqnH1iNV3ociYL7D2iSNWYDPDtielYJ+O0E4RhvdVCDQm2++kfavjRUIpw8AFiDAsePHMgd6sSFgrLHo8xwoLe3WOiydOhcWk5OZK3zi3fffb19cvxZpDRXZtRH4mouCFMz6itFlP6hCNzR7lzdZjP0yBNuIH3VAvHaQepmPHXDsqfO+K2w7wPKWrVnf9d8rlyJDynqt/TXH+loOIGV79iDX8MTJk23r3Hz2SLp9UkOLAX+rqcS9Zdu2FEnCosYCfeHFFwPSvfFGL9pSacWVbl8af/y9g4dhdF+9kgunXsjL/GDXsICnp3MBwBft6WwLvC4dz2J9WlONq/HqFxNsZQ8AktgbX3311YCoUuA938UJnT77kBfwyT7SZRhUGi7gTdbCWPYe7ahU/nreJenuKYa0HjabtRO4Ze70Su/8Rj+sjXRR7aPaBkTMeSQ6vgvpVzEEJ2Jnvpu9nYTIY49l/kuvX15abSsrtGYn29j4elteoetYGo7zs1vbzq17M6Zjk+Pt4JGDbZq8wNhGnvPFpc8y761/HVTiWwCqfc4xufyczHpD1iOV7Aepj1+8/famBA17aV+kXxSQW9WmYnsHMB6YpgBu42i99LuvERyH/boukNiE3btcTNLHB/kAfoll6dKzqjlvz2VZilPdX4jt6kKidDo9HzBaTOeq3sz/gXkAR2t4MRh35cLAuux17vz5nBd9zh6WNe/xx0uj9tNPI6WBOfjhhx/kArUXbErBsKEQoPZpC3DW+Pu3eZRLzsjfWJ8wrmtt4kvYpaXb3SL5ItNB9k2dY6sN7EGCx16W8Zsqm7CFNcsZLdkZ01NJcz967Gh77tnnwlxkD2scfUca0Ni01tRoSlqvjhzJ+ACEZ2bmYy9zUftcjPl8GOY5U1t3J9p/+JM/G8X8o8hrZIGRBR6KBUaLz0Mx++ihIwuMLMACZy6f3Xjjjdfb97//Z+3a9S9yAH/wYKE9SIryXHT5BANdmFwwJqUPK8OBs9hQxfIT4PTDVQcEy8q96msBbN6ctF4aOwMLceeOnbnVfuaZpxM0/uxnP8tttQOqAyJ2pAA5z5iaCiDhQO7gKb1GQKW4DcCmF14pYKUOxaVRNbEJUmkvNp6gAMNNQOxQWVUSK7XGQV5wmKI0d+5WgYK19RxeewpyBw+7tpf29IIT2ooV0RkLHQRyYMduC4A1Xdp4VbCm9JawtYAKCaDCNKrCD4K6YmiuhGWpzxhR2ALTE8DeSgUEHGHNeTmpaOfeAAAgAElEQVToVhCymu8XsDmkGyff57ldn873+p2AUuANyFxPQYapzXRN7wf4CCrYpqdGhWmythbwzsHe2Eox68BzsSurQjewssDVAqgFP76XvbVJEOD5+lqB8VrapS8pRrNa2mA+7/AvyBNA9PTTK59fCRjXtZ0qBXtLANaw/qSvb2yELeF7twJQ52bb/gMH8lz+fe/uvQBA2kSPDUjVwR1BBsbZ7Pxcfl4FjUpn0JgDwJcfLAbE+v3/5l+1F55/PsDt50Oxkr0H9ofFqw3sBGDqrDIAOAYIsLL7oX4L0gscqVR8NmbTVO8F8K0st9sL9zImbFPsmCoWAAjZs31HbF0adXys9KpSSGBc6nIxP7vmV/TJ2kZbWKv5ww8BUb6Tj+fyYLIKdiQgHhg4AavoeC4vJaAGIPTxDutD9U6XAhsb7dPLlxPMGfMjRw7H7nWBsD2AujkoaDSHfvGLtyPI77lSerUdWxZ4Rh/PC/hS86SYiOYHO+nXwSOH40fG3HOAeZi05p+qyxVsV/qyMe9Veck3AKzMKQCLceZ3/AYgPzFWuqrALp8RnANX+AgwGZiCte0iwmUHIIE+m9Ro44SBCSwB4h4+XCnPnZnIB+rvU2GE85f5eWm2k5k/wJxIEwzsoYlJ4BvtTlVmN/L9xnPnrp1ty+x8/D7+uWVL5nhJIBQgx0b8KNWB11YT4APNUgX+3r2As+wn9dnaz+exzK5c+zJFbPwOOGzM9P0ggOLBYqpSY8AZN+CqZ5qr1ivrOeA36fHLy2E4kfNY2VivghO3bmVMuZb5iSkFhNBmQDmwuC4IMM7XMmet0d7f1zv98szo2+XnVVE81YgHn81FELYjjdlBB5KfphjQ7t01Z+w1+/a1K1c+32SsF4MMw7JA5IMq1m7dGttp1yFFz2jqTUzkwoRdACz8z/ipUmy+GpcuJVL762eZj9ZElwuY4XyOXwFAXJT0+RpN2gGQ0pZeQKunKFu7rCP+jXUGEEnV+hQ+wRp7kLEE6nj1dRqwhq2PPeayYn3V/lHFV1ysnTx5IuBQWGODRIg10Z5rbnQmer84Mx6e4aKu9rUqWhVQdPfurM0YY5VGXgWpVCIGYtszSAgkvX4oyAEMffrpp3J5xleMgf5Yj/kDVr/38vW6JLo9VH2uwmKlRVn7YQF95CSKhXbwsGrdj8WX+J/3X7t6LfNTuyLbca18Dtt0/97dm8ziDlKZo7QhVcY2P4y5QU8hEpVqohO8lrHVTnOV7fUXyGcs2aokAUonNJdMM7OxeRWTcl4ov+77cHF3i3jbL3Y7IFmgcLHFk4FgfYjPV6r19NREzlJekZ34WpGlLXMz0d8Fth47ejT7q/XJucnL/m/d7+xwe4Q5devOrfbo0cfCYCRp4vfR2gxYKcND9XHA+N70J8BlgN3p7KHaqkeRxVAtHXtewbX9+7ImYdxiqPMnaywbnfr4dOYg4NB+pDK4M4b1eX5mPnMKoFi+UgV+nLH8f+TRw/mciyProrVLMaaLly5u6r7aB5wbrfV888vrX7apiZlN5rNx1F6fb036e13As/n/+b//+1HMX1HA6DWywMgC/8QWGC0+/8QGHz1uZIGRBb6ywCfXPt3ASPiLv/x+++j0B21BAZI7tyolZeuuVLt0gBLoCA4dtgCNWBmlgeV4W8FKaS3Vwcth7utFPurmvoqIeNUhurSGik20JQEbbR2g3xtvvLEJxPRiFcADnxMkAWAAOwJnh0nsmdzsD8wGqVU9vTqH96HyaG9vf742OEgDNAXSAjvfK6hVDduBEqvQzz3fd2LnAAwL4Ksl3GEe+IcJB1Chu6dtAlDtLa0loGxprkVIXEpebvkLWOs6d8AiAUtPeyrNxtkArUNUmABFOnAvEtPCgLs7VPCc3Ky6G2ARU3FtLaw6DAGfExBXIFrFPQBgHfQSmAJGvE9wJCBxY99fNMkERdguYd8pXjJoVQLQBM/YQcAw49ELsFSV2bXYJanxGZPSjIq/DBqEfvf1wjTACP11gE+a012VH6tyawAsgJsU7OhA3k9wx4YYU8asA6lAG8wu/fMsBV2wbOa2bAlYcvzE8bBnBCGCcEFJb6exFkwLbLRbMChINbYCL+AHvU8MIr782eWLCUr+4F/9fpudmm43rn7RPr/8WYCSoydPtEePHq00+lTJLV8qHynNqJ6mLfgWeBegXQU3emVP9uwsyTGgxl2aaYvpe0859H1sMNWKwSpQBd50/TnfN7Pa0s8AjgN42FmOK5M1u7XH//w/7BwpufNbAqYABLFKAn6FLTLdVtbXki4Ypuyg4+gZYeJMTbYlWnVfXG0XL35SBW6GdHUgl2qylzFdtlchCr6h8rv0U5pyTz35VAAImn+HDh8agt6NdvbcuU2wR2Cujdg9AsNtO3eEwaid0vQqtfF2bG/tKCmDmaw51gjztFdFBgKkmvq2re25554PQHTp8qWsgytLi3lvr2ALVGJvQbHK0EB7v1PVWqDLXz748MNUKLY2uCQ5f+58FXbZvz9ztTRegQrla35XzLDVNjWJ6VesQutNtFVT/XW67dq1pa2sVn+7Dh9fzrqCzbe6ljmEHen3xqKKftR3dBDfGi/4Nu8xmTA7AQiqHCsEUSmrwM8t7YsvbzUMLnP8ySefzLMvnD+feXbnfqWgdv1FfXGZAoScHp9IaraiSMat9HdrDoxN0NBzabIYxp92Wtu7hi7/3bdvfwq9+H7p3dhwdHYr/bo0cu0bHVDqzOPo+SmwNID3fR/IczcZSVXh2zwDgrG9Ncs6LN1ZyuZXr6qQ3DVC2VOxl8NHDrfHjjzarqvuOxQ4M3+wygCp2I3XklpcunalgTeeZ5hTfCOSGxMTA4hbjG86cblsGsDOurwr0LmvH5h3XUPXumQOGWNjykZAFECiPl29+kXGtV80sIH/7DXFItvbjhw8VID57GzWVu9xSUcGILt/0raXA8yGwWYOpCBbyQFYk3r7hu0y5tNua6i1/sijjwZQZQPrs/0bM81Y6s8NjNhB47iD1i4nO/jt+/sawufNzSpsVgV9AuYN86j7SOnVYhAOYN7sbO0Dx48H+NO39957NxcKi0sPYkc+YQ4kLRp4vmNH27dnZ8bIC9OcHciSYPoCMfXDRYcLTg3KejzIzwDirHPA2joXDZXTMR+XV+IvXbKlskhcpFTRJPbtkjUZtyGl3vd0fWT9yOXmYI+JyZl28vHH28svvZSLmrMfnw2A7cwyO12SGsbSK3v/pMyMiba+LH26ZFLIJmi3MyEAMdqja6tZozUI6O1zAMfF5cVczLGpseW/dBkr26O1jfW6BHb+yIXAUFRncmK8LS3cy4W0NmEAs5OOyTjYu6c0HrPff/Zp+/CDD+NPbH5lSMsmu+FChwZk3wenx2kz7so65XX5UrFx+crsrFTwHdHOfv6557OP8vf//LOftfMXzrX1MXqysnpKpiLauRMuPR+0qfEqKubVzwwBctdW2tT0WvQf2eR/+5//3SjmHwVgIwuMLPBQLDBafB6K2UcPHVlgZAEWADgKgv/xP/20vfnmz9sX1662O3dutqUHmGjFgnLAkqJX2nuV4lpaSR1wrEMylgH2lWAOI7BSEatyrf87E2czfaiu7XP4dJCX4imlBxvBIVBg7JkYi8AZ3ymQKc0uuk7rOfR2ZpmgrTQDK0g/etSBfzzfAZQMYDKk71UAvxKgyKEcgOrA6jDq+7EYBNv6KAihESWYGNTAClgdoqewzubn2qFDhxN4OFgDWXr6ZSqdDmCXw7NFH7OsxOwxPvSnisYE0E1aqhTm1U37YPdUani9jy0c/rEloxs5AEHs7ffAQIEuBkUvIqHPwDGgELAiwCZ20zAOQBL2MRZJiR5S5dlNfwTBwMGe9oX5FMZCmFcVKPfCBWzqBXDSD6yrnnKnjQmKgGF+v1Z6e75XYJtU6EGfMGzJQUvJMwJg0MQcCpfk30NqaU+hFyQIYpPqOzDXAExAREHUo489Wja6fj2pmwtLSwk0jF9V856tytInjiewlKYlLZU9+KEUZil6wCQBD3+NNuOWLVVcQ7GL1aX2m7/5m+3oo48FmKPpSM8t/jM53mbmZgdGcM0nL/Ogs7P8TODKD8+cORNAiB/6X+o8e9KINLbR4JqaTFVx7WEnmpS7du8aisast9WNr4CrCv6rwq/nzbZKrc28UkxjYGNo052lxXYXcBQgflv8FPtFk7dvqcJJxqMYY5Xq6nto8H1562ZVil1crGqsS0thS+/dvy+go2DauOtfUrRpgxLaf7DSznz8cWyqArWAH9MIW8V3KIQkbdx8Z48qyLDQPvjwg/SDzzzz9NMBnIEPgLzPpWSSb1AVXsXg5aUApdoWqYXZSnln56RMr68PvxOIYkxOho2K3fv44yczZ69e+axdu3olc7AAuWuxv3YDyQ8dqLYVUFJsXiCndQVIA/SzpmDk8n0ANXCv1rZivQVMByBF62ymTU7Mt5Mnnxg08zB9VXGvdMbdu7e1yanxAKs8ii08C/C6Y9v2dmDvvrwvDMOBvWT8rQm9GrM1kT8BEfi1tYCvmdv0AlOFe8uWMKHY7sr1mwFU/B0zCBjhuwBI//jzn6XwSNZVxVPm2bXWoO3zW8L8PXrsWPvzP//zzDM2DIPy1s22QedyALiLqVugI99STOfEiRNtz57dGc/OuAecATOqWrRCGKVX6vOAbL7rO6qwiAufr198FRO8axn6e9Lop6rwWXRZp6by/da9zgyzxpovwCfAau0F87m02rtrT/YWe+ihgwcD9gGePHfP/n1ZKz0HMA9w8t5iSBZwAaA2lsbDuNE+/NUvfxUmtn7Z+4LAqBo/PRW/je5qwKXSoQTiGatKuS9QsK/htDTppgI9AXu1Bqn0XZeASSun8zk72w4eeCSAmyrwPo95rPDPA7q9JD0mJyMvEb3igUEOPDLn2Chg2NCmfvKqokWqpO9oTz31dGz4xbUvwr42v106AKdrXTeP6owBaOsafgB7/wZCd1kA/bf2GzP9TaXqAGjjAxCHQVgAbRivQwo522Na2wdIGLCFysz6pu1d7sHPrD2dCX3gkT1Zk8xX6xkQT1sAVzu2744cSxXJq4sDILfn2vtdUlnDIg8zNx9GsUYCwMxbl54dEAbgVbXtOhd0beUqAFM6pAHNrcVDQbZKza6zkt/t2lkp8r/3e7+X/ps/b7/9dl3w3quL5qxFQ3Ewvs/35qaroBhfBYSGyUwn1l63VqxR/iyF/cUXX8yZBFD8wakP25mzH0c+BWsQWNsvbBcXgJgkSArc56vWjmjQYsKOrefi1nmyV8xmM0xj5wRrp3XfpSFfMfFlymyY99E1rYty7dSPSE9MzMa/6PeGOasKNokUBfP27owfWWOefubpMNO1h5TAqdMfhbWvn11P1nzjE4v3F9uubbvyd5e09mx9d0m1trbSlpZVVS/ZiP/jf/2TUcw/Cr1GFhhZ4KFYYLT4PBSzjx46ssDIAixw/sonGw62P/jhX7cf/OCv2r37KghjyDlI1iG2p6I57DlwScUpwKx0GvsNfKVCbU2wnQq5XXw/AFvp8nUmiaAGC6NS0iqokybz6KOP5UAtNdch3eFNYOmGGKvJobFX77x27XpSI3vxGofn0sS6k8O4Q6xAAMAk2Dr78cfRIOu6j5gcDvs6oFiBdCGAk0MroEw/tcsNukNxZ8Y5OEor8rloCqVS5mxSNB2agV0OpTmMr0tnrrRTtgxzb9BpEowlLXhgCWozwEbQ5tkJeoeiD2yDzZFD/uLCZgAhWFK4YzzBWLEwfQ645kAtiBHQCUgEsgpbVAGeyVRZBHJEg3MAoBywsVvS/oWFjFsv3IEJmjHEghvSo9msGKqlsdQBxOg7DYwh/iCI6KmbldI2tin4z8aenxQwWoo0PAdtO+3UhzD5sPECPt4PaOA7ood3904AEUENUAoA4TtPHD/e+EgH8ox9ROkHcEtQiql2byjgsnfPnrA/6IMpIoIFIQjm9/qXCtFTUwkqsYzYuVLENpJap02AADbcu2dnWCTbt24L8LRz67Y2pRowkLlVX/mh/mHI9YDQnCxgRFERuoe3A4IZ+2PHjsb3PReAiuXFBnmu1LYlafqqk5d2GpCnpxSPz89knnVWLp/zf2zaJhKU6lv8lZj/MDdvpFBQscv83wHF+Ka2rq6F7QrQ4Ned7Sqd9tadOwG29cMFhX5og2Iy45NVVRUgIIj1XKB+sY0mU1jm+PFj7Zvf+lZAK/3kPz/+8Y/D0MJgNOfMQ/5q/qoIbrz0g76W9Gf+IAjetmtnUhuxuQGNPY0QA6uKRNU8rQBbBfeFrDnWASmfpCO0X/8FzgCw27dutqnBLwH7/EIfoo/YWtuzc1d0EIFPwDtjlkrDN2+1W/fvVgGPmXpW+f5sLghy4aBQy5YtAUf5n3HkK7t20cGjF3sgVVQ/Pns2Eg5AqK1bAVUbAe+8t+t1AvJOHj/eHtl/oPRXUzSmACb97mxr+o38zBoIgLXOdJav9fPcubMBF9kVqGAdOXfxcrtw8WIuFYwXoA+Qr1CS1OjXXnsta651HQuxNASX2q7tO9uuHTva0888ExALWBsAFsAPgIscRoEGnb1V4zOZuWgMjD1m1QcffFiFoWamAxDZA4BHfGHHTmzy1dJrdbkzFO2qFMcqrGGu8KEAUH4+6O3yZwwmbEVrJfDNHnf27LmMnbHCBgP6Yv+bw8YC8BHJgYmprEH2IZdngO83Xn8j8/XAoYNt247tAZRJBdjn9BNge+LEyQE8IjuhIvBCQC9jzeaYXcYY2MY+HmjdVZGZf1oDSq6iCqnV+r1S2nKLGNCVGWDOsbt+VxGUAt+sxey3yYLfaG1G0a+5uYAz2vDSiy+2995/P3ttmxgLCGUsMG21qdj6lflQ6bOlT9hfAh9ANvCaf7ocpAV57uy5/Bug/Pobb6SfHSj8SgO5AOiwrWlFD8XprKf8uxcG61rHJAwq5bjWnOw3w5+ZB9iPszMpaHfo8OHYwiWTsXap45Jh3549OStYMzHsXXySWwB6bYyvDZrUlW0BwLUmYvkfOXI0Nv7MenbsWM4Y9ma2jGTJ+kb2u86QBJBFE3pgS2KgGs+emWGMqrDL5Ca7MfN3SKGu/QN1sEDLnsrbwcgts9vaN7/5zfYv/sXvDueZKqj1gx/8TftPP38toHgxP0mpYEDbc2fa7p3bsudrX8D8Ie27y3B4v33eJc9v/dZvZa64iDp74UI79dFHWf+kpGu//drZyzr95ZflTyXhMpP91HnPPr9r+9ZcBAMdzaGuoaq/ZDe8SiKhpEXqEnm1jc9MDUzxaq+12/NyPp3d0p5+6un20osv5efvvvtuUr2tSdbPbdu3BkDF4H366acD8HqPvWPJuXTX7ow9HzBftYlkyVMnn2qHDx/JfvOLX/wi0gva5j0rq5UFwq//p//xfxnF/KPQa2SBkQUeigVGi89DMfvooSMLjCzAAmc/u7CxsrrcfvCDv25/8zd/2e7fv9tIDAkw11YrGBMM95Qrh7sAGgO40MG0YkdIp6nALSliA9vO73q6TwIhB+ahgqZ/YxlKtUtRh/X1aDOpHitIlIKDUeKgDpjplTSju4h1KMBLIZnJHKDDMDh7tsCo1dWwvDAWHEYFbgTTo+20tYqUOPh3JkwCzMnJAI76DKzycuAvzbMKpqQU+5zbbLf1Xp4NIAig00qnrorFjOfAnOqxc3MJsLrNBImYHAAIWlOYpPrRi+/0z0vj8X2d/dbTrVPEIxWU97X1oTANQFOwI+hmsxRwiV6jIj2Vygz4CKMNuKIfdNwU2VmstCnBQrF9KkW9ijKsha3SC7SwZTGPCuDx803WYcY4uWHxI4FoB0NteIL7DngIUoSlbGHsBWxSj8Iiokk2FM9hg9KbKwad31VhgtX4gbZjvXg/sFYgrN1AU6BCWJsBiW61Ty5dao8NKXw3b99qn129GiBSQPTKK9+IjaTSYRjRl2JfYLCgkS6joF0qnTYSyRcsqq4KHMBCYt9jRytg2bd7T4CnlcWltr5S2nirY6kBHoDaWLMHcKun03XdLn7nmcAMvif4E+yZK4LnSq0uRuyylK21Srljm64JFvbv7ExbHR9LIOx3VfypQPBUdF6uYkIYfMW2LBCDz91bXMj3K/CUOTwwNXJJYCIPGmg9RduYAF6kIN65p4Jype0DMnyPOW6erI1tlG6qFM3x8YBn9BylfM/Pb0uV+gOPHEjarBdGi7GVvqvIi+ebO/waECC9U2DPj8KkHIA1QTIga/f+ffm9ysnGoAr/FNjWfckc7VXigZJ8U9vYCGOFvfbu2xug3OewSlW3dcnQ156ugcpHt8xYJ2ZzCVOFGJbzXkDRPYDsrVthx2GEZR0a0p2BJr4nEgeLCxkLc7VAnKo6bK2iYaYvnQEbHdL9+yo9EBtyYJUD4g9KK99S1c1TyGlIzyytyrrk6N/f06xLYuF+2qbPb731Vsbv2Wef20wt/eyL0kDTPmmT1g4BvHadePLxBN9fXP0ilwEXLpwvSQIMreEC5/GTJwPkAyP7ZcnYZFW872t77S21BwnqzTdgJJ9zOYBxiynm854BgDRmQFkXAfaNn/7kp5n3nRForfF38yiVlYciU0mxzoZV5wNj8Z3v/Prm+PEtcxaAan66bLJPnT13ttiT1qKlAs7npmcCOIaZ7YJn//7ojn5y6ZOsiXRFAf78EuDI9xXRUZHaGkBKQUq5xvAVQLA1Rf/YXDuufXEtAAjAFbhShZFq3WYDfqloR1WH/2xgztEefCT+YX3x3fwBU9f3yAhgFynvwMkHC4tterJkD05/VDp8QDnfTRqhTYxnrHrRNetGT38uJnWBxinck6JpLhrL572ss/v27wvbjA0858UXX4iOMzuyn7UdgMhW/TIRKOi7AFQ1ZGNZWzpTuev+dg3DTQbgwF6NLuBY+ZaMBXulPdIYd4mQZB1MT7d9O4rB5lXrc0lLWGfHZsc3MyT83hnEHgCoc0Hg0qF0nxXw2jFUd57I382rXnXavDt9+qOqng5cHyREuuQBkM/ztFlbjxx5NHPNXADk8TFsQDbrYHrfU1LEZnq6vfjUi+2P/ugPw0AOM91ZLmDsePv7f/yHzHFjGabqeumyAoOnxzey//Mj6wI/xyLkJ/Yc5w5t488ui/3bheu9hQdmWdYYtjWfsJj5Xk9Px9B2bgxIu3Vr5uyq885qXVTaGDGEpUi/8867YdbOzVWhM6CufcGYAfuN+cZkFboxhgBA7bNfmBNLLgP37g1bNynTly+3Dz74IH2bn5ctMD/I78y0J598IuOMsXpTRffJYiv7bj6Q/WJ+S3v+uRfaKy++mj6bf5dpnN+4kTFn/9U1Z7/ZSIG8+uI3RzH/KPQaWWBkgYdigdHi81DMPnroyAIjC7AAhqPgAcPxL//y++3OXfo6WAl0fyptB9jRA/N+0K6Agi4cLb5Kw/mvAY49dc3v3RDnkD4+lqDtsccezW0yEETg43+HQWw8GnvvvfdegDsgnwM4MEnQTqvHC9tJkAhIFDTQ5JHu6tQtqHQAFtj4jAO7VJ8qqFHVtB18oyspAE/RGzpG9AyXCwQaqgsCeQBqHVhLUILNtlgablUZu1K1fIe39vQk3w+cwhqp9HLMgwpWPAcoA3CRPqZdnuuQ3AMyAG80mwadRGAoll+AyY2Wg/jaUukeam8PhAQFwCyBBmDR2OkHME7gK6BgMwGMA7RDfwCISdpXpQkVUFK1bFWqsQeG9ERBZcClpLAWAzHA1M6dea/x0u4e7Ol3mESDrhrmWLH4qlKm/8OSwVTA7kgAuxCGEX0nYFj0zlJVtwrKJK1tsQIf1WsxjjAsAqgM6bEqIgNfAIRJ2cWG++STBEwCSLDD9ZtfRueJD2Jp8WXMEn3H5CVor698E+AoqCtmarH2pBdirgmIBZv+P37sSMOYBDhumZuPZh024Ow08G8jRSQAEFijfAVTtzM0+HuYxAsLYUpoi6DUXAP8Yf8ABqpKKXZIVc7eGNLmBF3aFWaVVO+tW9vK2moqvnuOeYGh5fPmRXwmFbgxV/huVXk3r7Dcio0zE5YKAIKdAh6srLWJXEgUY8j4Gwcg2cKDB0mb7inPvouvpzAQAGZmOimoAnNztqf3mT+Li8uZ+wJULFF+iGV05PDhdurURykSoM36KWAHRtJ40wb/d0AgcxVgII14184Ua5FOp50ALv3lB1K767JhInNR3wu4AcpPZu50jT3vE+Bnvo9jMe5oz7/wfNLvpPYZO4zie3futi+GVGnjBQAFCOgTYGjXvr0ZT0xelxbWKUBL0gmxroZLmTCDh4remFEF6K5mHvg+35tUx+vXs2YD/XxP9B6np1Pp2b/nZmbbZCrRV1q5Me0SBd6biq2rq/EX9i55iuX0CWhPm8+YaMMrr7yc7/zRj37U7j0olqZ/K/jy6GOPxXbY5AJ/oJnvA16xedh6U5Nt9UGBu+agy4QzH58JC9D8nJqZCStSQQh+2tdxtq8U1AOZM8AnoFe/dNEn8wX4THYAMKBP5tiHpz5sP/3pa5trfYAZa3XW2ZJ9sL/UnFrK3PbCjv3Gq9/I3OFH1ucqjrMnNvM/zUq6nMaB73d5guNHj7UnTjweIA4QS9vx7V+8XYVVFCPbWnIXQDbgD5+2fkV4YXw8YEkYfsPFnXXc37G+aAR6j++yCQBRgLnRUh10dOlPsjEb8Tn28or26wDUWY+xtfkt+2Gmei/msX0yRcUmJtvunS7uDqVI1M2b1X5+7VLr0yufpx3AUWt4eI3DBVT9tdJ5AzYOqb6R51ARPux3oHdpFveUdvu5/gPtvv2d74SVBwTj5y51zPH333s/F0L6Z95bfzFoe1E0c6XrP7NN7WnF6k2FdqCe/X044+i/PrOP/wHbWe9m59rebTvy/dpXMgZ3M1fY5/6GytT3s59r47Xr1yJ5Eh3NselUsnaZpT/0P+0r2s2f+YR2mNPOBDuUEB8AACAASURBVNKnMZ09W7tkb/B3PmeNB+ADZo8dOx7fef3112OPfu7ge5v62AMrXL+tSbI9/od/899nTe3rLTuWrMtEW55ca7/65S/bG2++mYsg9vPs559/PmxDZy/+6PvOXzifOdML1JhHxrbLtCSt30FyXJG/KrKiXz7rO4pZvdw++eR8Lt/ssQpsdemJe0DI8dYOHjqYtdX8AYjzTRq8t28tZn+z95qzGuIcwA8xq+k9Os94sVOdaybb8kIBvBiK/N4FFKAyRYMmrXsuvOZzBrUHdxmPjbGpdvDQo2F2k/1xRutSB1OT0218HSv1K03v6HPn7g77srSwA2yPT45i/lHoNbLAyAIPxQKjxeehmH300JEFRhZggQtXL20Aef7mB3/V/vzP/6wtLEg3HAtotL4m1XU9N8y5CXeAHqoe+7OqXC7lkO31XwMcK5240tcc0HsK4+FDh9rLr7ycw52fCcy6tpYDJNaIA3pnw1VgXBprQFBtAKAAvDAEBWKVLqn6oTTRqs5cOlE7iwFB0zCsxqrI6BCvXYIer54+WwHSegIoB39BnCCfPTrDU98rTbSA0J6WV5Wnq1qq7+hsjy74DuRz2K7guwDRzh4TdHSNLcGQwMTvBDme57udZI1ZNAMx0VTmngcEleZbT4ftLDfBaAdWBDIBHYbCKwAVAKZAUopbZ656j3FLSvP8fAAp4GrXDPw6uzCHeYDzwGIQfGEesVNP2fRntCCHqsECPmPT08rZXluwENmFT2kjYBNQCDwRqMQ2xmvQ7ALkAq7C/Ghtk6FivLzYQmAr2AD2AAGTagoY8xxMhbWVpNDxBSnA/EGA18cEQ1YgD3SpwjGlldg1wH79178TVqxqqdgbAtHnn3sqwAOWm9TRrbPzbUnq+tp6m94yF8CtAwL8u4PEWCGAbONQ82osYGgC1YEVAoyXUsruPaC6duNGWx8uCrC8AGKAFO9LauSMlNwqhCJA1VfPSICqSMWW+QS3XknxHYo3pHjQAwyalXxGm4GdqQK8jOVX+m2dAes9Av5VmmQDY6gK4nxVoTap9pFbqII5bPrhqVNJXfb9H536uH388ZmsO0cfO5pAFECxf9++ACH8TOptAv97VexEe41vBz4FgwAWY2+dopsJfO7VSbFqrDGA35IOKIAfkIQFC0jqkhD83//mRIEZCilNtsmJsTY/O5PUXsEvuxkTAEPYgXfv5fnWN2wk4+EFkAY4sj3GkKDWSz+Syr283J584om0tQPPtU5Jz1vOxYNLg7CtB9DZuGIHs5/vje9t2RJAGSuHDwKO2EnaZFi627cNgOVEMXYAwsNabi1jY/7sZXx7pXZrqQsPzMoHq3TW7qUdCvoYA/YEop39pNjAxu3ZZ5+t6twXPymAo7WAWHzJ3Dx/7lwAPYXDpufmopnWARztqKIsBQqn0Agt3EFv1t/5uTb0KtYYfGwnHfIwhnvbaD/4wQ/TTwNfd0clc2HMrKtJxT98JP3BumQf7C5gkf52Jl3YUuMufTBdFcJab2fPViERtnWxIsX9yZMnMz8w7l2qAQx//vrr2UPM/6XVlSpYAZjZqBRj9sOs7+nf/L5rUvZLB3uk8ZCa3dnQ1oQC24uBaV+x73XmpnkMtPdv7HevXlG7WOKLAazZ35zS334htUM6uIsTgDh907W1Ye9p7bMrn7ebt29nDbZ/uwCS3lo6d18xU2v/x3KUwjsXDT3ZC+bakBtcqcQDi9oY+wJA0x/8wR+03/iNXx9YrjIV7sfOb7/91lAA6kbsYf0yT5wJ2D1yLVPl870QVGUXVMaF3z/xxOORpuhSEP1iqV+4ec92RbhmtxTbf7gQ4JPOHfpzbfHLfJ+1DOAMFE2Rswm6hzM5e0in1rfIodDLHKtCc/Yj+yRb00i1rlqD7Nl80gWIvYh/A0v7JRdQHNPVBQBwD6u2S9MY9+xdka0Zj7TAs8891544+Xh74siJSi/H5I1mcLG8sxau3g1bl5zIRx+dynoIuOf/B/fvzcUdgNn4+zM26rqfQzX4SHQMxXmsn5NT8218wvwa9uPhIpN9Pv5Y9e5PAiqePHEya6jLhVxir660tQH843fmZu9XiuAsF+Pb2uZ53bf49fI66YXSswzvFYu1lX7n2krtbfqtDdiSdWm+1paWzaeFrEkY2fpZRdmm29jETJucKj3p/qx+riM4Oz02nTHt8kOb0cUgeZCziCrjUxOjmH8Ueo0sMLLAQ7HAaPF5KGYfPXRkgZEFWOCTq5cDOP7d3/2gfe/7/7EYjmOAuvU2PjmbIMThrIN+Xa/RYdiBW9CT6sgJ3gBzlS7rUFgHvnptsgvCKikwDntAcC4gF0z2ALMKflS14OhPLS2HwVQVZKsAA4AQOBedoaGipMDdvx1CC0ypdEnMBD/THAfGAorWw0qTiurlNlyaG+af7wg4OBQN6ELhnQkQewzFAgRMgDj9Eyx2EKiKDVSgA0Tw9x4opgBFmJfzCTCASZiHCRAVHqBNlTauhuGhPYLArseUdM6hGIF+CjonhrRhvxO4+bPaOxkwRdGaXhCmCpsoSlOVPCsAGQtA21NSsb6+niod1tOQVpqUa9qdbDx8B/t5Tm8PW/Rx7wd67/WdDv6AjVQRHRJ4fV8vdiFw72ClQDnMohTcuFvp6E0V4elKYRqq666vF7DslWITGxsBU5LCHm2ytCbshKR6DywWaZYKeACMAYbATXYQeAvQgUNYHthe3lPFRu5mzAS2fOvb3/52fOvMmY/DwMBSmpmUor6Y59PO27ZlS9IvtXHPvt3RhRNMZt4MALl2m0/AGmBGT1Ezvh+d/ii+iZkFWPn2t74d0HXH9h35TunLAAypXAA8QBqwHLPMa+us4PFg5hwmLdBBKr++8DUMFEywFKBhx4ENKw2868sZO/2V8sknKRXWfC92ToK9gQmq6AeQOIB7igtUsaFIE6Q6baXZqUh85969XC5gRAruPv+sqkh3MMb8EbQDcj+/WimV8c3WAjhgqgjQd2yrStNJD929O0CeANpztm4vDTCsN30WqJc25pc1f4fCVRh3GESV6lhapWxs/TDm2pQAd3yszWIOq1S7fXsYedYpTKIXXngh7aGrafw9F/BXjBmg+WKbGNZJAGaKWtERTSGKpVT4BlBVoRTV5+8FjMWIHcsFylTaBVzB6u32FfhaU3pxpl5Mg81379qZiyR9UgAMkKiNAmv2WVldz5ywniVFcsuWgKuK90hxLlBiI+mS1qeLFy+EGbqyujZcChU7kn9g3AIPFIygv/nyK6+k/QBgIJOxl95tLLq8BGBS0Q1sJnPs3IULmYuApXPnz8U2gIDp6dkUNMNUN+eKUbeRCtmeubHBD8lA1FqgYAfAnizCxQsXk+bplTTfpODOl/7jbOnDAnfsNXQoH3vsaMaz66aaJ/YkaxE/6JIEfJOvGSd28b6TJ060vXv2tVtf3kyKZQc49NN4AFlTSGnZJdLMIHVQgIafA1OMCwDZHmjMpW/2Ykl8N+tk5l1pJfrsgUf2b8pRsK12+dMaunMHCYep+D4bRc4hWo+0IifzTD7jAsFajsmMtYi1fuTwkVxceAZQEThaz19tbXxIL753v31+5fM8M/4S3cYqhOXP2g/G8/1surDw9cvKWg/Sj5npaGZaCwG+f/zHf5yU64ybYi8bpVGobZ9++ll77/33kvZqj7TWAzxrDy1NVvZzxsDwM087M9VY//6/+v128uSJ7M3scvnTyynixJewe60FbX2jTSiWFSmN7Sks5zuMgXVgbXIsZ5PsO60FZHcZYt946aVXCvCPJEvtj/7UzqkpLOOvLvmMu45Z/9sYuYvtYQ1j/7G3vuuTdYY9jVWdvWruumRNBWXMPgD9oJOY+bZ9W84SUwPo63c+NwxK5vaD4VIBu9E8tYYCOq1fW+ZnSxexFwDqepwuVTFYB1YuP6eB2Ku2j49Pt/WNumzeZL0OQP/iA1rMi5EE0Gaf7T6Qdq2XX2+eHYe0+dJGrPWfH9Tz0+H86bLL4tClEYrxOagprK/+l0zEVucebdsY47NlE8+sS/YCJzc2ANcFbHpePuIsKhtkA7hbWSHp/1BArYBt/xf7MRW2Z6ZHMX+N3Og1ssDIAv/EFhgtPv/EBh89bmSBkQW+ssClK5c2HIpee+0n7U///b9rX355vY0Pl7Az89ur6qXbZqDN8LHSf6sgxaGra1YBAgAGvZKiw5dTH9CtV1JMoKdQb9J36zbcIdN3ObBhKWAeOi66RQ9DYyhU4kDvPT4noMEooNkkCPK9DvqASN8tEMKEcFgHslSl5rH83kG9t2FsSEPtqb2VGl5ajv3vuo09BFgBljgcP8A0Wl3dFK0HjAHMPAegUJ8vbTRt9XMBlECkGJCle8RWAnEaVWw8tr6RwBfzrwMHQB398d7oEC0thWmyfdv2jE0v2pG0qLAg3cL3gj+KSNxOQFJMjyp+06tMCtgFbv07wiIdAGRBalKdh/Rb4Iw2ASXDDBp+X+m3WJjF+jOm0WPLwZsgv1S0KkbggG5Mi4lyP8FnZ4YmpVLgO4ClnlGpg3X4T9VuaUvDGPnuDsyJVY2t51TKfFWFFICJP1aWV/MdABoMJoEaho+CDSvrqwk4/YxtAFg+K325V33WFizR+BWwdHw8KaIpTnPieHxLwJhCQxhw67Sb1gI0kRFgE/MEsLxnr+JCu/N8vm28OjNEu2/dvtVOfXgqYGoqiA+swx6wAlJVYdZGAJD+EOIHhlz65FLNhyG9LWnr9++nX8C06CeurbXPPv00QAgQ2HgA26X3HT9xPAybsMo8945UW2m4lcKvQJEAPZqYY+MJLtkEw4qfsGOA6aF4QQ/aEpwPoHzkEYaKsYDJhZXlduvu7Xb+4sUAPdLO9UV/tZudVfcNyDkzn+Dd88wXgLFiJ3QFd22rgiueGeCGRMPNmwnWjQE9VyAbBi7ADZgMgPry9u346f4D+zOngJSAncxHOpfbqqqz7wUemNP6IsV757btYSoBtfxMqiOQ11ootVeKc6VHTsZ/pBjrB7A6YG/YrWy4UsUvhsruwINot927G6BZwaDjx0+kWmytG1WZGzCUubG62ibGp7P+5mKC3MXAzgZazc7SSKtgWr8VV7Hm+N3CIr3NhfiB+WRs+Rgf4CMzA7gELC3Wc61rxqbrv/lOAFSf04DHixfOJU36mWefjW6lgjTaZn3nY4DzqvJcfoNFDUTXDrZX8OX/b+/MfuS4sjN/c62dZBUprqJICW5LbqkNe/phGpiB+z8dwE8DeODXAWZeBp4xGgYsqG1NQ2zJbC4ixUXFWlh75Tr4fd89mZHBzGSRTY4acCRAsKoyMuLec29Exv3Fd873w+MfRjXWAPk3rt9MzYZrqXEd8AMWl11APTYYoEhvjpx8+a748p+/FJgmzoDLKAEQdeVIDb5wYVV9ZhxQmqFcJN5WTyWBac55HnpwjYkHGijUuN4AIehfwDY+N+gPU+fUar/NF64HzPgCeRkz5jVxDHjO+8yzKPMRcEpAWEYZ1G61stIKQurAXtA+7Fid0scfo6RdEjzjOsJ5y0umWhevaP/MO8aJv3GNYt7G/OZnGanlusQ8bOBFNgIxVzkGIGOGrqhwOR5gjnOK48YDJl1vc51G3QtkNVwA+HbLsE0GO9RQRLGfHwpy3sjp+aOPVM+ZOQeM57svTLVoB8fC4fvOnW/Sl19+KSMXBoz+SJl37ZpKt2iMz5/XwxbNE5yRpWC9pe9m2qcSHSek0x/rOx7Fr8Z0dyftv3yRXmTlqc6N/T0ZW6mG8fLiKP7x3Xjt+vX0+eef6/yXu3y+v1F/czZAGqBQHy8BiVBARZR2MD36IaVkhrHE0AAs7sYM2eKlfRTfC/Cmyce9lx8MaT+jOzr/Xku+rwJo8sAKRXaUWJjYVBBtxtJ1yPee54fHm1IqhtqvvGhPBnxT3uTToz+HWjH+wL1YvAIYzjjIRFsdmxw7Us5R0ubXYHichsmQMYDjOFiUr5nRD6kox/GI+2PFVIrdcT+W2wvVmn/6QFV/rSJQReA9R6C6+LznAFe7ryJQRWB2BB4+eahHr1999WX6u//2X9Pm5vO0vAIc62B66xRnPWx2wXduplwniLReKwjkbCkAaeDIe4JxSl9ySrFggbZ1W5wiY7dijsFiBuMNlBTc6LNADPMKu066liCfYSECCH3+HGdPnLEBigs2uum7piDHZAEcxcENIVppTZCObZakKjrZt0qNm2Ru7mkXbZKRwhEpm7y/oIWqwCnqKkArC/rcRxYQ9E+LA9SI+2PlCX1jgQX0JDUVWGXnUKdoAiFZJLHIZxG40LRiivbTPuCNYpcdqPk7C6Ooq8dnAoQAaQBYquuWC8GHA7ZSnxoNLdjYPwo+FEos1qk5xbFYLLFY42cWPmtrqyPzF46PSlLOxjhKtnGVHNeG5O+hpmF8iIViRlrcyora7wL8C4I8qEVUnywrbICsKApjIR0p0uFeKdWs6soZtkqZMyT991BjRMH3lRW777KfMFMBuhwcUFfNdQkZKxZTQCVgAaYHvaFrWUa9OOAWoA/1E5BTDs1LSzl1t6ZC9QBcXHtpB4ta+gZEjbqd7RqL6LaAo6AtNRKzAU6zRfqd1bejlHVSAs+fV50qYonChP8Fb5cN2WivwfWpYg1kYH57oep5gZJQTrydjuYB29AXwQoMgbKq8vvvH2oBHfXKnD53TQtk2oVSCWXfpfUNKVuAI4wN75MerNqCxP8w4m9lHTG2ItjOqrSf84XzRmNHLUE9qLBSqY+ZU/c0vdjeSnfv30svNjd1PCnIBkO5xgINcTsGdiyunFOKLvFAgcR1AnjH4h4Yx7KZaxRqUs4HYiO34px6h6ouXK0ZL9qLMQ7mQYAWVGScD8xNoATuvNeuXBXcYnvASwC+X/71f0jr50kv3ld68dVr19LnP/+59oPajTnG8QC1xAaAfE+GVvWRwzAAFIVd1HYEtt+6cl3jxeKYWAKY4ry9cPGcS0kcOWVTJRHyghYO1motaLzDSGEEMJssioeCTJxbQCfOY2J9eHyUtna3Bf7YH6nEzHcehABI24tOdWRsqN3GtRiVK6nK7IM5BGwHOD17+lSqPdUWbbcFgukLqc2k8jMnf/HFFzpHpU5fQKne07GAetTYNGQxiOJcRGXJ/phzH928nT755M9GZlhcH1XjUA8fMLuwoY9gR6MugEzbgFGnJ04155ojZXE2vQI6/cXP/1zjSrztPN9X2zgu6dHU2WSMmAcAYKCVjZyy2jWfl4yVS3GgFsQBuS7Iz+dREfMdRcyJCdvS7zhn5S7eaqmsg0qGoJjKZQe4JnNttjGIVcO0Ja4XfK9Icb3YVE1Tzlfmkq8zri13/fpNnRd6kIVKvGVwK2jG9ffcOfXxKoYyWRkPfOL7mO8nykbwOf4G6OZc5vy6e9clEOT2e3IqhWKURuF6Q0kEVIGk3DPXad/1G9dTq7k8KrVi4zfXuRP6Yv+LXOd9PVGJFPo95DpHuQ/XhaQBpHNzbmK4AiAEpKNodZ3bJZ3TtDdAXEC9eNBZBHRxpyRFHrHPDxX73RNBbK77UrkNBho/zi9qBsrALZf5oK1SFC4sjICqSoiovIoBr9teAo5S9LkqYq1GBkEI45z6P+tlABnvjkGk/1LMMuFhXVY1TtnZUHUIDSwjm8IKv0mI6Y+WjzPe4WQ8yWKY3nauR+rj1JfuWAo7ndxIKtf8KgPYiS1LbVfcc0gAtUVQOEyYCPmhru5vqaU7OgiwcQwnX3uMwgbFeJxbXqnW/DNncvVGFYEqAu8zAtXF531Gt9p3FYEqAnMj8ODxg+Fg2E/3H/wh/e3f/pf0YotC/Gtpa2snHRyH26RhUajGVEtIZh355ltprmPgiKpMqqmswqABkfLCYjUUhAZ8TcE31CsosFgMsbAFSrEwQLlCWjCLA+rMcePOgoaFDIvbcLaOVNCoqxdPqYFmHFNOsMvLUgexOOXv3AieHhzpmEpdQ6UVbqX1uhQ+pNdJnSZQuCS1nhROpEsn0qW9gAN40iYWSKhg3EcgC6YwK1rAqT4fde+kaHNKEAoU9stCZG/3peqsAQTZBpjDopFFJotNQF48MY+0cZRFUqtQR5LU7ZwCFFBSC5VaLbdx0fX8VlczGN0XrCW2KFmAVqjuWEixkPdi2so+O3C7zhxtkAtuBjkCIEoBRgXa1/jwWau3WHSndGH9gmLCIhcFCf0KlQ3xom+ADqkGc01AOSjjeHx8JADCNvSXv9PuUL4S/14PMGv1JMeWSqeWBCy2NoEFl7Qg1Pzo9QWIUInR1ka7nRV6PY0t5hjEJGpDAayY65EOSQxRjZKSTOrkrdu3NRdxrNZiFEUuTsI1TC4+EnREhYPC0YY3rfRyb1cLd+ZtpD4y5hTBBy4BIpQKmWsCOkXf/Xux9UIwa3dnV4q99Y2NUcoliic+E7XsgC+AZuYSgA6lH/ONGoCq/ZUBMqpD9k2MNSeaDaU1nsNhWSovK2bZv0w/qPt2aDDNeEZ9VpVZEFzb00IfQyPGH5Uq54LUPjmVnrlFOjtq4YePHslohrYdHuzLpINU42tXDXNRUNHm1DCA00OAbk/nJQ8LACKXN2y8JAURNTBPTgQrmU+oEbm+AE8YfynWGg0Bm/3jo/Ts+TPVi6SdzA1iy/VheXFRfweaA1Z+8Zd/qQcRjBVO55yv9Ae33w8/vKEagAGTMLcJ8ALQ5nf6EfBAir0bN6R2DtWWVF0bKNFcB5b3QtXFNbTb6GsdjimFlFkZ1BDjbtdAPxRetJM++iFKEgSW+jY/TKFtpGaedI7TUcdQU8ZUGYhxbb1//0E6OOirncQZ93COS8o31zOAvpRgW9vp0eNHmtNSNS8spL/ICi+ucQB0PRAZUMriisaCMUNdTTu45gEMre7DmGRH7bl//55+ps3MH0ASMeazxDnMvPTQp8XDnl3NPcBaGK6wLWmiz55uaY4TDJXNyGnE9OU//ef/KDjPdw3XF+ZhgOUwqKLtYeoTDxd4YCSoLidcw18UrXL9Pu0LmvEZHjjwQIfvDx7cMCc5vhSaWcHONVSqbuoM85BjEVjf0nVLqaIoV/PDLT28A8nUaroWAFR1HdmzgYhqrKLozA+1XNMTuNiW0o+0fxzgXSvQWQkA4lD1R9aALvo5VZQYG/oBK5mzA2UhPPr+e8WOWpU8CJFS9vBQqdiKTbut8aWOIbUbfQ0hvbiZ1XnOd+V67DRsG0wB7oib4bMhMaCxCN+AYb7PoASJawarjEjLGROGPa7jR3sjBZ0HSSpHkNOuDdXGEGtkvEIquAvzjSAb9xNcJ+RiD5hSTdCcDpyv/657jeq4oXNQdWxJNQ5I5qT2MRDM9Z79sLOeuCcz1DNMnEg1LsE+rsGB/5zSOwZlUvBl9Z1YW4HhGXyObw/5mMGly+NEPJhDkwrDSYXl3BvMoQHytJdMdc4IHOljEXIWcefrgGMRTvKdXGxOsWXDxPllwyb+PgkcGcMZjc1p3dFH1SLNB2FkdA+UX+ur56o1f7UmqyJQReAniUB18flJwl4dtIpAFQEicP/xg2Gv10mHR/vp7//+79I//dNvUqvdSJ1uL61fvKpFCAX0gROkCbE4Q1WGYgXAxMs3uF7EsRBhASWo1EFp4htx/7NTsVPKSGOl5tm6FmioOtgG+MQCU+YuWf3iRXMzG8F4weFFBWqUbYErYB8LUC30OqhemlrYsBgBnnFnjerNqgmMUIB8gzQ4xfHVLo26Aaf+Fwu9ViunJy9ooc1iWTf9PP2nwDgLIjkVY0LgenUcDwDyYmvLdcrW1vQeMeT4AWABe0oDopbhyYlUjoAgLfazU7QXDoZjLMTkBo2yE5fuS5e0bxYCLPTYL4tXFrO8uMENpZ3TXFHbdLXgpZ2qa0htuKwwZGHodcZQCsxwluaPKvZfr0uVwiI4apUB99gHtdSIFe2KOn3EUelx+aadOcF2kRIfhgjAoUi/lQHOcKgUWfrD54GctJ1FAtDWCpGB5phT5NMoxW93F5hAKu9Qi3TmKeMGeDg97aZGvaU0WeIEFEOpJaXXwX4a1nE5PycITUodwMkKS89dYBFgA6ARcAjHZsbtiy9+IYCC8zUqJuII+KVmotRROPd+eFNwxg7O1HA7JzdSYCcgGjDCnAdMkkJIzToWxsBx5hT7saO5IS1zPBa4NjrZ0Jjxj3OA1GHOR6X5y2m2ZWfcnR3X0MwpeXJ3zbWlWJShTkItxHwlVVI1H3HYbqHcbSgVGRjD2AORdl5sCdhFaqeK/st5/FAmPIYmdl3mH+ezzFkWrToCpPSGg3TcOU2Pnz5RLUdq5lFXFXMYACnt4Nzm+gNwbLSXlPJO/4ihnXdrgoAbF1YFpVhEcz5FzFCwMY7E94cnP+ghAecT6egYvuzu78mkBBUWsOrJD09G57Uc3luuSUg/P/vss/Tg4QMp8T4Dnqyd0/WEBxPEQvUSNzbS11//X8Fu6rhFuvw333yj8/XKlau6FtEOlIJ22XVNW0D5pcVVKWuZM0qbbqHMtnu2RVE1qwhPOzoHGEPGBndv+sBDmqgByH6Yt8wnbjaZc8wTACHnMuO+sraSBjXU4bjkbmajjYZiBNRNfdeeY5/EIFRxurYtLCiNNuoOEnPmJLG+ePW606MHg/Tt73+v859rJ0q6D2/eVLxQG3NcwFfU3WN/ciPe2hJABmATV/blWnVe+DN+xAbVKQ9KfN339e/J0yeq2Qi0BrpQF6/VtHqS8RKoX18fwa+Pbl0bPciIhzCAA31vCYL2BC05BwGGqFVdz/BYwJ9SALQNMMv1gPFav3Axra1e0DwnbkU11UjlNuU2RN9CXHcztAiQFptOAje+j3oaTx7GdHqOPypstkNtL4MPXd6bUvij/KN98RDQl37qlTKTrKabSOGNuom5ARMKtoKCjM8qdbgAW4rbAtyKabzNZhlGjTES18VZL7W1AN2U4n6GV2RojDfNhf1GBGp8Ta3XYwAAHR9JREFU/Mh0YFv60xA4m/4a5PqU/j7KD9nyphNtK4EpAawZQsFanflSfLOQNl1KqZ5s1eQOJ5WR7GPekrOoGiyqGl9VWJ415u7jjNipf3PGbjhDUXiGsY5NmCtF4Md316wYUP+1nGY+MVeo/5FfE+cgn8r1Jl/XtPW1Cji+LkbV+1UEqgi8nwhUwPH9xLXaaxWBKgJniMDdh3eHLNQODvbSP/zv/5V+85v/oxtdFomXr30kYEEaIAtT3BxZrLDo+u1XXymtj5txG4+g6LNRysrKqtQ0LPLYlkUp8ASAxI08MAnlAoqWSL+V2QAmEzmdR0Ct09GC06mnAC6njVrtuCLwxMJb7zecnsfNJYs1FlxsRx032uC0zqYW9ZEmxAJ4ORfsl7qn21U7WTSxeIQCoKwDYOE+acfbRQMclDm5lpVBHooPp0Dycioz6gw7WAP6aA+fp5+AJ9Q9Vu6Q5nzex2u1E2ozmdJkUCilVa5VyeKbWpEGO3ZzVsF1Foq4uGb1WcSJthBvLdSzsgwgTDqcUpuzmYeUj2tWjSpFeWlJfadvcunN5hdy/iXVl5RpIObyso4fC1s+x7GijmLU6Ix6W+wvajbKhZnaWdkEB4WPYHMeW0Cn4GeDdHVq0NUFSRhLGz0YgLqvKXW6OL46xlJ8orKReU1d0NGwdF/7xECA8bn34H56sbMj+AG0AMICjAHZoSqivUAhFLbASiAs9eyYR6Q0Ax6Zg7jL4mYNuFtbXklffP65oASp68wdoB9Q9tatD6XgAWCwbwA00JHlF+nC7Jf3mK8AMVRxzGngkQAsQKDpFEPmG1CTsQcWEl+MDUIVDNBFgcYiC0MQxoOxAUoQG9oX6ao696S4Ir6XNQe6x6eaa9SDA35x/nBMtS/V09rqikANAA6FsByhh0PNoTCTCehJH1lho5xk3/QdoxtcRYF+9x8+kGIw5hzx0rnbaimGgJ5eTmsjnR/oaVMY5slpqvWt0ESty/+cVxz7088+U4yJEw9KeNn11TD96OQ4ff/4kX5//uy5rilAKpkgoaDKaalAafbLWAIxucasn7NBFaDUtRkPFeNvv/1Oyty/+qu/VqoralhAKecBBicBtQBzQKCoM6uHKz07qKJkpdYigA64xrGXVnkA4gcQUlmhYNXYn6SjQz9oiXILrkPmchQotrg+CaBkB9t4yLCAKcmiVW6cx8Q9ykqw/2ePHquPtJk5hvKO6xXXFdKWmRd8F3C9F3QfDgX0Bq1lSapQLnPu8Q/IyucDyjGHBchWV0eGM1FjkAdWPMwKxbdV9ik1W/X03bffyeCDucs5CIT8cROFop3qgXCktf/Lv/xW5zHmHR9e/5naxvGo6cd+43rd69vUKIweiFU4KzP/ec8lROq67rJvzvuD/QOdL8SM8f/k409UGoHtSMHETIKXHmoV6sUV4eO0r+ni+/S7CO6K78XDJc5jtms0rT6j/eFq7bRgzKbWdE2hHVLm5e8vgbK+y6PAo7jOFOtK6sFXQTUnlVh+lcHpZIrqJIhhHyMwozrOs29QJhV9kzUDPY/HYK0Ym8l03sn96wHjGeHkRCoyKd51mxBNfQli+VU+huI2AyrGw55iLMeBBcTNSX8u1Gmcd5s3Oc9Qa86BeLVxXUT2OWvOld+bd/z5wHFeH1/T1vkHHb0bD27jDz4vpy+7y+Nx9rhOSzmf/ukKOJ5x4KrNqghUEXjnEaiA4zsPabXDKgJVBM4aARSOR0cHaXd3O/2P//nf092736ke3out7dRewtnQcAxAYsCBKYFNJCJ9Va6pQxc4Z5EDuJL6Ixd592La8IpFPItOKz5ICXMKmWGci6uz0FTKG0DilHRZK/ZC4QVIuHz5g2zQAigEOAETSU/tKXUJeATQClUX6jXV75KS0QoOOWh2vW8UUiymUScBrFSfKTsVArhY7AM9BGsWF9PWy13XrMurpljA8XmAQyjRiFXUujQ4NTwDnjoVGydw12QE3PU7NhkgLZd1io0V7MqM8lILw5wuysJR9bJOO3mx7TRgFsR8sQAMiTPjwbGAqUADpazpGDYAABoEeGIBjbKM/rBwZ1FOf4EcoeihrcAiYsQY0UbcaCNNEPAg0wQ5ipPe6vQs5g6QE1jI2ITiUarFts0umFOCdJiv5EL5NgdalhqSMeB47AO1LG1AbZSSlaAoYak9SPs5hveLKrap4wEzUJnxeWKJ+mdnD2fetqAUQJD4AXQCpKNwBDYCGaJ9rCJRLjImxJYUYOKIkQDtuf3hzfTFF19I+RSqzYjJjRtXU3uhle58c0dgZuw42xNMRk2KYpI+MI+BOEqLPz62wjOnKEa6/ceffCIoFc6pnlNdQT8AKqo51IpRFzPmBMemP5r/hXPl4qWLSltVrdJuL9eudA1D/lndURNsa2aHbRZrOK6GetbKVGrQGQDxcOB3v/udAB9GIjh3f3D1ikD5/slxer75Y3rJAwjmVqOp/xkn0tQZb8aD+bG9h3ryR503nl+NkQnGB+vnBLIAtPSR/gIG+RsPHoC5pH3GeSjFHbU1UT4vL43MNgDGlACg8cc4k5+gJjzVnOd/6rP9+te/TgMccU86UnQyf1At4qr82WefCq4xHuGWzZziZ/6GwvHatat++LCwoPEMxQz/62HC4ZH6GepGrptKR69hbmF1I33Ugw7KDpwcp/29Iz3s4TjjmrkGUIsLS6nRwPimpwdDXINUy5D6foCwetNGP9mgi+8P5lC3c5r6J3uKH3NJdS+bDT2wYG4q7TdfC1C1Mh6YwhDzpY0r49TC7EzLnABsj8AP3wM5VVe103JJiDBeCPAZ32f9PvX7ejofpPQlzTkbk3AdTbW+H7zkmsEoJYGPV69cT7XhiueMUmLH0EypozX2i6I7XGnHlMhpp5Gea6gUc9v743pqMB7b2ZWZOrM2oHBKe6EmnDo0nUTZ16IA1ErbltVU8fCB62yq+eGCWjxKmc1tl+mFVX1lEOOsYafx8l1aPH75XqKoAiunIgtu5w9oPhVA5Sv3JHIFnv5SSnN+K8qIxJbhUu1OTsLIshr0rPdB5e2K6k/c3xvD7Io8ZYeD4iqutKJ7FXCON3BsxuM8oUaszYZxc1OIS+2bBMJAvDmUtzAe5WMUU5Hf5PhWN85Sh3LezYCqUhO+G4VjEZz6vJy17J733iTkftt5VQHHt41c9bkqAlUE/tgIVMDxj41g9fkqAlUE3joC9x7cH3b71FzbTv/4j/8gIxbXG3uadvcPRimlLGhRKJFeKadgnhQrDXBVi14t3NsGYryAjCxGpHAkja3V0oKe1FSUbOHMyqIboAA8cR2uluBCEZQBhbR/HRslW8dQYtlADSCq29O8gEZxsry0rMU9abQym1kw0EIdYdVU0+nVqSaggNoS4Hjl8mUr3YBYcmQlnRB3a1JD7aiK4ok0UG7mpXgirVqOh3WlErLI4G8srAGZTuWySpPbVgCenJZVS8xQNUxngBi8qI3Gwkopq/rd7qqk+QELWZxogYuabH9faknGgb+Rls640DbXX8JMwk7IxAklU6i/VD+ybzMcAA1QC4UibZTTdDb4YczC0RS1H2NEiqtTxxnTQ40FEAA4SC051+lqKG2Z7QFcUmSh1qMPqleVa3PlVL5+fyhwx9hFX4EKKETDLZ1+MteAJuGq2es7bZwXijtACOBTULtODVAA6X4GyaiVrLAFVvRJ68013wiQ0qtX12ScwkKLlEhgMG7Idlv23zA4UkwFSmpSQf72q98qHfTTP/uZUlvv3buv4/Aeijjm5urqcjZ4sTqV90kFRkUroxKlvbqGJvvf2d3RuRbp7bQJ1ZjSSE9P5cTOWBEzamDqPFtb83wfDtLtW7cVe0AV7z979lypn8xlpeIeHaXnz54JvvLZMBXCsGXj/AXNI0BTwPuol9oEeLc8BqoFCRRfWFCaLO2KWnhsz/kDRAWicS58+rM/T7c//ljAcevljgEQCsPnzwW9SMFnn9RNZP9hvnP3/kMBPhSmpD+7/qkXrT//9GeqpxnGVcQD5SEp2YLI/Z6UhjK8aQD2rBBNdZzvF2wSlI2waDt9+PHZcykreTH2pMXTzl/+8peKG+nf4TRM3IgzdTiZo6Qjc63ifc5vxj9UqZROiHS/GNcR5JExiA23gGOcg5y36me3h9ms69GFKk0KtZ6uY1EygWuRYhrplzWAolWxLh1hUMO1oIYKrzYGKoxJGCqQZljrH4zObWJKe13j1MCU85Vz1KZdfUFnXcPqQE4eNrgHo4V/vus1xwsYholQVmAW1FWup+bzS31JqNR8nrM98XHNNH7vp8HQdfU4R6IGWxwf4OhDjm+742f2SSzU3pIKjrGzE66VTPTXKcruF79z3rqNTnH3WI7VVBynCN/KoK74BT7dpGO8RRFiBfyJ+pE8eCGmHr/4jOPX6/o8CbA14fSbjWV4f55KcNqNxoSqsaS8mwscaeusV2mMDIr8Kov7JusQTqpBZx/gNe8Uj0+5mPps4NgtmouU5pdjGVBxmptxqI4ZlzFgwy15FvRVQvkM1WS5V3Guj/8+D+IVHawV6dHHbKIzHoA4V18fX86JGctcpVTP7kitABzfRH34+jZN3yIepM3+/LitxXOwrPKdd/wKOL7t6FSfqyJQReCPjUAFHP/YCFafryJQReCtI/DwweNhb0D63uP08Ps/pOGwloaDVrp372F6uvlspKgDXqhWomo/pfTyiBp3SaqeSOkF4LGQB0yy4GPRDVAy5KKG26JUUQA7F1Xvj9yGSWOMFzdwLCJJrWWxfrC/b+AYaiCcrbtdq1vkDooqzrUjQ70UsIrPU2MJ6Inii5tKQIHB0vnU1JqxJrgAhEONFaYbgEwK7MusJatwcPYFYrKoBurQT36P+nUs9Fm4siKQ2QwpyzltGjjC72EwECnbqAqBjvyd/VpJ1dEiEaATqifah7sr8E6pdFk1ZLjZ0TgQO+CKIHC3p7bIcTnDR+IGVOR96mcutBa10Am4CFhkG6U+N1tSBzFuwCm5Znc6UlABfajTKZVVE0Mcp88DizYuXhIwi7RZ9kmYL25sqD1t8lTzwoz5IVdhaqy1mum0nwx3M1QFLLHYYPx6fYMt4kE/2S5ioxT7dlvKMl4ynMmKUhbjzElBzOyMy+/MDcZI0Dr3jTFAEUi87ty5I3jIcYiP5lIAm1pNcInt2Afzhu0wx2DfvMf21CKkrUoBz8cKpSPjGenM9IP0YKCWYFLP7thy7K3X5dYcfWL/fJb3nOq9IiDIeQVkAcSTEh3tjvTiqBXJZwF44YK+t72ruoQopwCitI9/qNSoKUlMNn/c1BgC5FF1KjV7ZVXXAwCp0jYF8Jpqi8oTrJAm64cEAGin/eIY3ksX1zdsJJTTgTV36zXXJM2pl0Bw4v/111+rdiLt/urrfx0Z7eCKTGxufvSRUqR/9atfjeqUEs9yrTudMyODq7HSJ+bTtIto9/Q0HR34gQewkpIGQNxLFy+pZh5tDpWvXHGXuFZkh1Ol7/lVhjitWYtwrpXmVlNfLSmtvN/yzeMwdQXkpr0GqZ76c11WJ9NkR9diYUrXqR0fs3Dkwo+hQledUIxL6ksTCsdXUl8tttOraOwQIFJjKCBZ7JFThePFHBm/rFQsxnx8zFoa9imAOf1VrPNW3sKAcdzR4rwqp0ZP9DHXRy22p/jz2dN7J1tUPEbsQ4r9DD5ndrL0xpuCxbPut9jHeXE96/5eSdsu1LcUfCvUz3sj9d0ZG1BW2ZY/VkxNP+Mu/+Q3mwfRyjF/H52RwU0BcnLOnxWyvm173gQcVsDxbaNcfa6KQBWBnyoCFXD8qSJfHbeKQBWB9PDh42Gvf5h2dp+ml3vbSmfudevp2bPNtHeE8sogrliDjxu/nQOK/bumFioTFn6ozgAzbE/dMpR9Vl44VQXTiOXFJSl0xu6qQykLwwlR9bIEk1isOr0LsCVQletUARoF1qipCMTBDCGDOWBZwE62BwY2qFm4tCSYw9+oU4b6SNCq2RIkoD0AIuqSAdpe7mEKQur2ZaleAlYpFfjkRAosIBiqMG4+I20U9aHgZaejNFdSEQFvgCC2R4UJ8AwjAuJFyix9AQwB5QRjUXnSL6WpD0cp3hwnFJTEgTqGxOu0czQCcaG6o830IQCSDBhOT7TIB6BqPJbXlAorhVKH9FAbAYW6Tmno9brUTMBHoBbglxqHAU5jfgSMM+ByzUgW55GmqbRxlK4tp42iJqPuH+2hXYx5PxkmMo58zorCmqAaCkDmScSEuRXQ0bUxncpOPbmoOQdYA2ZRDy9S2GmDzHpI+e+c6v+o/UkfMBwBvFGncO/lntSxYTYB9OPFcTA0Ye7AIkLZijKVhT/nBAo8qQKbLc2PgCNKnceVXDUNbTIDpAM4ojhkf1FT9OLGRSkl6T9GK4xLHI/3Ln1gl1niFPFmnxizRJvZnnkb6YYBTKSipX7k9o7S6A0crZpl/itten1dtTCJF+OqNHtB+KV0Qc7u1PBEAcY5SToqsD0DNhaNCWXXQDEZvZh/obSS8mugsWY8Oc+VWk967NBqZpyRgXnM32ebPyoeqCZtGJMEiHk/0rkDEJRh0Eh9NgUAFoGSlGrxAmb0qY1nkySn3VqVR108xRIoBtzO1yB+lkKxkLZLfALwsPdWru037SsI4DjrVR+QsjreoFjrDpXeLODYH9YS/6a/VIm3ODyjn0mKbwzHD4PKIHTi+DqnXbaCJg5qXMP9Kiv6rEa24ot4F+FXqCsDBJfBXFHR5rGKfgEcbaTDa/JztVST4870F99lM2OeFY1+H2fdgtqu9KFihF1HsagSG2/slOYzytRmT4dRSrGVbH6Id9ZXEdye9TNvsh1df1uoOnEcXUfGLztIT59Xiug7CGvx+FbJzzaNmTd33iRef1LblmJebtv7hn9KlS8c9H2M6yvxfk2fi9tP9P8NPrdx7kK15v+TmuhVY6oI/PuJQHXx+fcz1lVPqwj8yUXg8aOnw/7wKB0cvki7L18o3ZKFWX9QSz9ubwrwACuiZhULSuADOIwFC4tuJY9RhB4n2sUFgQcME7gRl8GFDGWoXbggV1dWn8AWgQGAVL57U03BvkGgINppR2mObMNnSUkGzKHcC0AIVKGNUdg/anfxP+ovYE57eUnvA4msxjtWGwFy7XpDyjGOKcVb2+YJdoB1XTqlnh4eSukHeKBPMr7JDtDsGwhDbTpigTkHfQKAoIJi0QUoitqW4egKlFpZXZHhAH2iNhxQTmum4VAQlf3QTo6P2nLt3LlcW8013ACpbseRgAcQEUVlGAagEESt6BTIBaefA4n5vb2Qer2hoBkAFODFPu1E3BQEijRumd4o5ctjh0szfZZq8/hESr0wI7GrNqnTqFwNTIktaeFy0u45HZ1/fJ62yGm71U7dYc0p9zICwi3dgFEmFH3XawOmybgGMyLVpHRqNr8DIJiT/E97VQNzaFdwfvd8ZL8dwb1Hjx+lHx7/oH4BPIGRpOESD+aOQZjr55Ey6/p4pKbafELOrA3cq50aLlVlixpoPtUF07K5Syxa6TfzHMBHv4kNMQUaEsdQwmKCAZwMp2riShxQ19EWzrUoI8CxBPUKi22pfUoqK7vfZgCUN+4enYwUw5FmKxVwTqdXGjw1VrPCWKrLnMZaVnv5mEkATrAlzvH8kEA7lXxlnDHI+ETNNKnacvptxJPzi3kEyO8m75eHCgGkiD3x5G/Ekj4EmI0LLn+bpegqAjzzinEQwXtRTS7mLP9H+r7akqGj1Xi5PiEgtXB3VzbMaNdn11LrzWYbqV4s+6bYni0Nsw8gnQG41MPauD0TNfJkRlWotVeCOcQ+XmFgMoKICXWrg1BWnqneIqmqTddTnABTmjbZqVkPX8YQzbBpXk24AnDM8Nvt4ztlNnCcB8Ym6r7lusPR57Lyqng+oNwuQsWy4vZtFYYTIH2kEs2z9oyw7f+HSs21It/NLc8EuJ2jcIx6m+/mqHkv+cHJrH2+7Ti+0za+853NH7tXHua88+PPN615D4d7o1ICk/0/+zy/dGG9WvO/j8Gr9llFoIrAayNQXXxeG6JqgyoCVQTeVwQ2N7eHJ6cv08npbup0j9Lh4XEa9Kl5106n/Y5qlgGiIlUVIKIb7OyGzM8sHoGLLL6ANiz2WfiTBhn15AAUWpz2B+nud9+lhw+/F7RgIY4CMOABi09SqAFEgCcAFSCLzwagitRQ4GCoqkIBCYhBHYZCkM8KjixQP3I53b59SwsgwAWqShRsL54+E2QKZRVxBnQBcjg+DrIo3Hihogtjk1BR0TaZSmTjFwCXa74BHwZyPGYbDFs4DvsNBaSML/r9tL29I6UfyjqORb+kDBwM1RcAKXGOGPI/wCNSbuVwPLTZTKTrWiXW1bFY86NGixTvSN126viR2k/cGdsb169Lwej6i3VBz3C9BXYColCa9brA5VW9z/6BbsBAUmgNXbzPaCuQlfRY0rm7J6hC7ehNeq4Mdo6ONHeu37wlAMs4XblyWW0BMAJmm3XDbKAvsA5IIBMgjpNr1nkhEKYUplqqA5clMbRNUA0385QUW+ApMBTlHPX/mDeCgr2e4h8QO2qRxqJ2pCbKq+oR8KtRu9SOn26Nj2lYYiglyDZKF1Vev+aCYDsmFN2uFKf8zHwMeCclbwbKAemIJccJAyOOS9u9EHbtudyQzH8ypch/b9fYv7BQrlXnmAVAc0f8EKCoaIuyBvH+6BqVoWP8PnmTA4ijQtl4keZYoBRMSXUhc5xciy4W/Y5bl5qCWRnnFudOMOeG1E61Gs+1A8eqtZGz7pQ7LubSJBcpAkfHIeyLR1q6onItx0fjCWgNwNYYH0zgqfiZouKzdHHvzwOOeazd98mCdv59fMzJuneSm834GtHsKbw37r9+mmXsUKgH6KaUFH2vOOIW9pt/jHOpeF4I/uU6jPx9sg4gzs+zYO1kSvUkOHUt11mvecDRdSSLr1e0V4U3C+rHgqrVGxQ+91qINR6rMmCdDrheT/bK+3kn6sOZEa3eqCJQRaAcgYvnK4VjNSuqCFQR+GkiUAHHnybu1VGrCFQRSCltbe0O+/2j1BsepHa7IaVYv1dPpye9tH9yKKUfKrDf37kjsxIWO1IJ9rJJB8YwMmMhFbJrRdb6ulKq/+Zvfp0uXtwYgRYWwCeHx+nbO3fSd//2bwZk7XZWqeEeXZOacGd7R+ot1ZjrdqUMDPMBashRL5B0SkClFFQZZgKdUCTSDiAc0BIAmZrUKFxMN67fkCpPF11cf09O0uHLvfT0yRMpEe0ETe3CppyCAUpK984GLuyfFFJthwv36akVevW61JhAsZe7L1XfELUhsXrywxP1D5AYC0WUYqSmUo8x6u9hpvPB5ctqb/RV4BSVoVKaF3QcVKQCbbktwBDinxImKHaYvveHe+nZ8+eGbdkVlv1yrMzjrABTGJppfX1DJiKMq2BbAWYI52Q1YtSn1O+y2zFsdIq7layopQYJR+Ej/Q0IFzU7UShiXPJy+4XGj/ijJgyVo+D0+iX1V7UNlT4MxAnTHdSKTm+jBYBuHUMpmWNlWoyv0nkD7Cm90eo4FItADAHv/sB1SrNiT8rStt1mi/UaQVJlB1QAobbLYKusYCpSLINEQ0fVusyfUSRVdsDpyMzZwGxlVZ7rEtrlN2IekMdOu0XYkUHjGa5yC7jS5leMNfsdpccWUVQBmhGft1H3ABu7MgzwS33JUKdB7Vcp3AIST6pHeimbnuT07aJ5AfshRoypIVURvs2mePPqgzUYt1eqJU4Pqh8SGBQphXrCCbkA4zhn5gDHCdfb0qGoxFgEl5PQCGg4vc+1YR8L6hmzAWXsjPjUXFNy1msi1VTQtwBrZ2cpT+4uqwZDHerzbjwHJuul5evO1AaVazgW6r6VlInlj89XOM4hwHPOrzKALW4a59msjxfbU3bWfVtQWE4Lftv9nOGSUm1SRaCKwJQIVMCxmhZVBKoI/FQR+H+0l4QJlb9o/AAAAABJRU5ErkJgg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19466" name="AutoShape 10" descr="data:image/png;base64,iVBORw0KGgoAAAANSUhEUgAABRwAAAHWCAYAAAAVXkWwAAAAAXNSR0IArs4c6QAAIABJREFUeF7svWmX5Mh1pnkB+O6xbxm5L7VmVVZVcslaSRZZpESqp/uIWrv7zJf5SfN9zvyB+dCUZjRHVIuiqCFZpERKrL0qK/ctMmPJWH0HHJjzXoO5GyzC4YCHe0RkpYGMygh3wGB2zWCAPXjvvRaZzVjAWMBY4JAs8LheC+Sp/cAnCv+yLCLHyfSuldvqftcpoX8jHMchC4WHm+/7nd+DICD8yM227c7vOEY9zmt7nbrqZ8V+OA82v90mO+iWg89wdpSNn2bQ7Hl+L3pY5DSOL8rZa/Mtn3w7hVF6lBP4AeF/HXtY2Z4GdqjbDt1W5FnE/wvtjjJRd5jaohwFgcV2Z3vzh6JlFnlkWaJ/2u02/wu7cj+1LXKCvccHShd7y02xlBWQb9VF+RaRHwTkt/1OuWSL7+Q4aXttsuyw7n6JLMshz/Uom80Sxk6n3j7agDLFuWzL7tgu8G0KtDGg1sxSxlmk2rge/BrbBfXB+XCNSFv6QZ3rhi7icSvtZhHZVGALsq1QqDKu29xX+DSgto/yiFzPYxu7rToFgfgd7cT5cF4e03aOHCdLtu2Q49iUz+e5GNTPsmHLFmHMYF/Xdbn9ONbzPHJsh2zHpkwmw8eg3rlsjjLZDLX8Mtnh9YVjZX2xjxNU0QphFgv/t7hucjygbPygna7n8r/4mw+BHSyb68PXmyOuOa4vzoey/DY16g2q1WpUqVbIbbaoWavz3/ipN+r8PcZJLpcjJ5/lvp+amqLp6Wkql8v8UywUyc64XC7ajPa3Wi3a2dnhn42dJlVrNf4dn6P+6NNCoUC2H1DWzlC+kO/YB/MLbIn6cXuI+DscNz42TsVikbI5h8pjOSoUipTP5yify7M9US7avecMEdrZ81psK9k/OEer2aJGs0HbW03a2d6hRqPRmQ+r1Srbox34XGd8l8vnqd0W1wLaXyqWqFgocB2kbd2WS9ValdxGk7JOhvfFeA98n+2AuqLMdhBQsVSkcqlMhWKBxwZs2XJbwpbNFsEmOMexY8e4/RMTE5QrwmZZanse14/HmuOQw7bqztFyXocNMdb9Rosa9TqtrKzwz06lwrblcZh1yMc4xLWDerot8tFH2Qzlcnkql0o0OTnJ/X/6zBk+5+rKCj189Ii2t7b4unjmmWfo5MmTXA8eukFAlueTjfnL9+nx+mO6c+cuPXjwgG35eGeL650J7xu4LuXWajYpm8tx/4s+Qz3FGPZbnrifhP2q3rOK42N05vw5Onf2LNcJNpOb125zWShjZXmZ7ty5Q+vr69w3aBv6OJvJUCabFfOC69LE+DidOnWKik73PiDPh3/lvRRjFte7nDc6cx2uu8gE1/2Dx2EbfZfhe6Z6H25jirPFnIzv1e8cy6KsJe61PM0pdutxqkQfq3bUnwsSFRDupM7tqJv6vLGrHMzf4TMIz8toWybD/8r5Ls25++3L/WPbfA61vXsdF1vvficawveopxw76I84e/S8n2r16Nsfw6g37j3hNc3FYXzKR6rw/iRP4wYeX9vyaznO+X7axhxpUaVSodXVVbpz+zYtLS3R9vY22bksObiP4E7Z9uncqdP01uuvk0N80VBufJqvf8wfc5PzvS7BIbTWFGEsYCxgLNDbAmbyMaPDWMBY4NAs8Lhe7RAt9cGecQBgSo8towAUsTBMBtjiHqzjgKNeDRWO6t9FgKPvRxZEElJJMOVZXXAqPuu22SU/AvzU82QCWKi7qYsw37J5wTz8LYrx1PIdpT8YC6mn91zuSwY9wIgAAdi4y7BQFfBLgqBOuYBr4UN5EMAWAm7xL34QAbkqGA1QJnVhpIRL8qQe1fh8OK8ELjgei5ggaDDk4ZqFIFAu7omyZFk2AUIyOAkX+QAsNjlEgWx0CExDQEZYEAfdRbFqN72bUH73M5+soBFWG/XzuW44PxYmPgnAh4GABT6DUd4bMK/E/8prSB0frtsk2LMLxlxqNpvUajWpXq9So1mnZqMpQA9gS1ssfm0bwChHpVKJ4UWpVKZcLssLGdTZa7cYvgAO7VQEsJLH4lwASfLYQr5ApTIAVZFcEotqtB1QUMDogBfDjt/qjHNccygfZaI81Ller/MP6orz4TMci/5h2BNCNbQjm8kyDAPMwvc4F/bltjdbtL2zTZWdCrn1Rgd6AjQ6tk3lsTEGi17gE+AbA8OMQ2jH2PiYgG1lAdpQT5QHAIayUa9GO6BWy2OQA6ADeAJAWqvWyG+5DDoB5gDhGAQwZsW5Ac8wfrBW9cN2OWwD2DuTsRjUoR5oE6Ao2oX6qS9I2KahXWETACflXQLbtdlq8r8TY7M0NT1FE+MT3GaUB+jK9m01+bpA+/A56ru9tU0bGxtUq9e4XhL0YiTC3gsLC3Tm5CmampgU9QuBL2yDrVqv0b0HD2h5eZlthr6SEJ2hSwi90M7nn3ueLjxzgccRbIO5BOUxIA/Bs4TKXBe5hZemhGwOWeTgWsY4ajR48X7v3j3a2tqiVtujlutyOxjUFYr0wosvcN+hPpMTkwK2h0YFDMT1xJA9fEmD/uApTpkXnUC8OOm8bGo2eSzBhhuVbYaIEoyjbXKT4yiXz9HY2JjYB/MEoL2T4XbgWgF0jGwA/OH1qfZ1OEV07pkYrygPcB3tA7iGXeX4kaATbWOYrd1rMS4lcJTAHX9LW8s6RSCeBgfFix8B4WEjjBu54bsA80N4D8H81ykTL0J6Ysz4O2A/yCaP3g9wVGsQV454MRR0QLK8fmW/DgX4aYBLAuHO2Il7Zojc3+PtOpJv1bqFc/p+z7OffsWYVKcWda6N1Av3TaXuVsxjKl4Sy3uceBYJeE5BP21XarS8ska379zmeUre43gecmyqtVzyMG/6AT1z5hz94L33+CVWy2uTU57ovIyan1oYxYPhfrvCHG8sYCzwFFjATD5PQSebJhoLHFULbNR3ugrHEDyJukYVhXr9M6zgERsWQkkfyLtQRn1cDMuJUTiGe3TOyQ+cPR4eo8CxTcBR3cULYIlYXPDiNNNdPEngIvd1GXztfRK8ve485GoP4AFlgCr23eVRAIpFXwi/9ijZaXcXiKLGygO5D9WgUI9CVQCFEdRzQpGGt/oAAwI4Qg2ABS4rO2yotcQP6uK5Lu/D4AQqn6BrO9Ef4pyWlSE7M9a1OdOLbqXbfo0XtQLaeAIINYTKrdEQCjS54JYgDwtyKMpwfoANQBBZz3yhQLlcgZwMQFaGMmF9pTIRqkj07V6bqHK3ctF1nU+BV+/AFJxXKOcAAz1qNoWiCwvGnKxPqITKZfN8TlYUauBDDiuUgbKkmg//ArpJ6MPwAHAvVFXimgQQAGzEDxY7aDuAHPaBogzHQtUGeAEwwGrWcMHFoC+XpXy+QMVioaNmyxa68JYVjuF1yONBUYayssVrM/QC8AKwAuTa2alwO6S6EecBMHIBGbNZVsIBSnaGJRbett3pJ4wFobxjySuNlcpcP4AmoSTMMqTE2Gx6LkOpx+vrtANbVUUfsPoxKxSYcqGI883Nz9HC/AJNTs9yu7GfhMBoC4ATgBeUcWtrazwOAbag9ANggo0BM2FfwFBpG9i3Xq9RtSoUlDxmQ+AmQbiT6T7e4TgsfNEGfN+otzrAXNocABFtfuXSZTp9+nQIkpmaC3AmlbQaLMKYgH1hEyyGocCBPaHYfPbZZ2l2dpZKeaHA4TEFIAyloevyOfAqodoQasNHjx6xfRmuZrJse4Zg+TwtLi7S/Pw8QzecE/0P1aR8iSOu/bDNoVqsc82Ff2NfVp+H95qO8tqyuB/qjQbPSx4rkQJxjWezNDk1JdRzYTldmwncBXAJlSXbOZyj+PWRAhsABlGG/EwCOQa48iXMHpMEqx07c1sI3kI4CUWTVMzzHBkqwcWsErB6VL6Mk6r77r1IXJsMt0LVKdqnAhJ+kROqmPEd11+9JYX3HgkcGRjCxjwnCCW73HTVoH7PxnFQeOqwnHBdhup3CTTVu7eqm+wJfva6Z6nKM+17FRTvB0xFyhETcc/7shxTPN8CIu/7Dh4tQLw0Up9FonWJs10auw652rvuX/r9TD+favO4uujK/6T15vedynW2J+xXCovYbhfU7fYBnmZw/eIegPkc89vm5iY9fPiQHi6vULUm5ibckwHk6/UGeZ7L14adhTo6Q7lMhs6cOEU/+N57lLFtajRdokI5VDhm6djMsWEPq6RmM/sZCxgLPOUWMJPPUz4ATPONBQ7TAlv1ra7CMVROiGcyuCbiEazjSBNWUyyA4d4pOY1QGwofyqQPm3wGXsd0wRzKUZWSQm0lzq9/F2czlMtuPaGihbymUNIBcoVuuHhgxYLMzlNHLYfFrVQBAkqwCy27qIoHUbRRuhZJZRs/zIYuqlI5FPiwTYw7eq/Ka6a2uQ7i/AyObAG/YGd8J2woHF5tD+fsokYJFxm+Up3gwtloCBUdAAm7sFYq5LXr5IfgMJNxGHgAuEDBlCuUKZsXKjqpYsK5Abbg+uu5dQEreZEv3HzhAmhbGcrmpzu2kovoDsxyUR8B71APPNTjB/XyvKZQEUogCUUdFEAAVFm4RIoFOivPHJsVf3BnLYxNULFYYrUb3C4ZQIXf8wKeXXgjqxABcATFCUGSGGcdgILPPaE0lAo+aTfhPtpmSIKycT6Mn0I+TwUGgoUOLFEhHneRC+ACN2rh9gvXUpSF/VyAQ99nWASwA9AG+IpFDpRnzWajo8BDnTAeuT9c4QIM4ABVHBrLbralEgM2tAlwDT8M/wJi5R7OmctJNV53AEoPcd/PYbR1oBdAtXTxxL+o59TkFJXHyqzyA5hCm7BIA5QDbIQLLmyD8cbus9s73HYs7FAGlHxQsLELrGVTIXTnRW9JNZp002v5QvmFc6APoMq7dfMWQzZmyuG1CDvgvBcvXmSFHxaD2KBShS0AiCV8Y7Vmq8kqQqlyAmyU7uc8s+EaDF9UYOwxfPXh6tpiV1i45qJd6CPUucDu2d3xhvPicwA8hnztUE2HSocKWShQ0efzcwvcb8LFVUB2seonVrcxSOt8JrTFPB9lbKrUqmxnHAOlHK4HnidwrARX4bzBsDwEkG1LvICR0LSjREQogUBAQnYTl27yAFoAxXyfEC9wGLT2fEXTESR29pH3Cl2N1ykHqtLw3sKuxXBtD6ENwBjGvOLnKdydQ7DL5hK3pM4mgY8Os/j65PtCaGQtfIdQaoqQCZhLpG0YFoYQVNwyLVFHdZoR1hf/12CHUNKK4+S/op9FnwoYK2AqXwvhPKaDQuGaizaI65/rxwpHodSVWz+3WAlrpfJOb0eMOEw5hwiVkGTTAax6zLCAY9IXoRJ+7QX2dKVokrbttc8u4NgZpKGiPEbhGHELjq2A9iI2fJbrHKIDV025GB283X5UAd+u06vnGJL6Ma6J6CvVpZtf5KhhUWLs2HGCYO9qca8FnOf53LI57Mba2mNaXRUvX/Bcwl4CCKdANj8HVKCKxsu2Wo2fd3APJEu8oEGIgYvPPU/f/fa7DByhcPSz4uUgvl8wwHHQy8ccZyxgLLBPCyS7M+/zJOZwYwFjAWOBvSywtbPaBY5hDLyQoXV3D2NNRRYElnBZE8/MWBCF6pkIpIy3eT/gKB7QRWy+OBdq/Sy88MTDJLv5uVTbWadqtcLqGeEO23X1a9seQxEs9PFQKF0iGVC0hdsoygEckQt0XpQgvl2ovhGxrYQyED8O5cmCC2/44BtxN9+1It+9jOsslAO4gbaEB3Pbo7Zf5QdeLBz5XDhnqKyzPUXhGLafXeEAcT24DcJ9sMIwYmNjU6iz4HLaqJIfADwA3mXYBmgXFF7FccRoA0hCbLpsR8HGbrS1CjXrFX7wFgtemx/cYcdsrkClsWm2JSvKZAy/8MHeh4opVOFVKyI2HX5gLoA6CaHRVrgGA+qxKivrk5MR8EX2sVB+BeQ7GWoHRMXQ3VjGxUKcuyAAUBPwisdqZ4CHy3pbgAIBGoltDJgE3N0OlWsSOOLcwoXZolJxjBqhCzH6iQGuJ1xMs1kBRIU6VIxQCTKtFhCeiDGJz2DrCxcu0MKxY2TDXo6IJwiYinYAPAlFKs6xw4sgVrQ9fsx9CoiIOHoL84t0bPEYxzcEFONFTi7LCyYJdwEBoWDDeIYrLoCd3xaASoJR7i/L5vO2ARyVmIsAG1Ad4voAzDp79iz/8GewS+iyDwgHW0AdCJAm1Y84d70m3LBX11a5/YvHFmlubo6vQ1aLKZcEQ4kQCMGGiCfXmXdIuLxtrG/Qo+VHVK8JBTDGHNx/Z2Zm2H2aY1Vqi1AVLMBNmwE9xzbtKgo5DihDLAELZXzMyHwTjiXYCmpLBvwMCS1yst15BupgBjqYKxBPU50/SSj5pNpPzKd7b8C/KtBRwYyH+KjKYegrERdRuPtaiiuu2n4swv1QRdlx80wIjZQmprrB4ny9NsDRkTwYOzFBeVX3b61iOrRS4YbaDgF+uz2Qph066Ip7cRc5pwaQYpVwyksXOX8m6bS4djDAUa8t/cVOzAkSu1SLCb973adwL04KHJPYYRj7JG2zfq44OLvX84/8LHZcaX0VGXMyHElYUGwMS3Vc4Z4Wcy0NakOp9O3M/eoY0Nqhhw6QcakxVNuOUCELiEzUbAqlORTuS8tr9OChgIx4sYdnItxD8UKv6bap5eJFqPAkwDMKq+M5DEaLPLdB+VyOX5ZdfuVV+v53v0d5xJkOiFo2noNwPzcxHAftf3OcsYCxwP4tMJLnqv1Xy5RgLGAs8DRY4MaNTzpP8hwM33ZEnDKowxDvi13HAP66yV5Y8WcVO99J92ZWy6QAjmqsMbGm2J00RqpfVLe9fv0ClREmVgDGbajn1pcY3AEI4e00Hp4BSABm6p5wycTvgBNj5TGhbLKIGttV2toScAc/cCMNpSiUKeQ4Ppd0uQTgYMhTyFMxW6SsLZRMMvkJx78KEw1Id+7uYihUJiouk3iohSJRxhjDg22zGQJHyxJqukKBE1aUyyVCDEcBjcKEHKHqgJWEjRpVKxUOcA7QBEgjE2YAiAHQCAUcbCFcVmEvAjQr5Gh8fJxNjr6VyThANqSLIvqfY9A1mx1FllOAW3aWYRPDPwYtAtoENREnD3Uplcu0MD8fJiRwqFQsC5dYVv+5XB+OGwh3P7jMhi6IsA/aKlSoPlVdj5aWV2hzY4PdeYVSVahXBVAVFEMCGKk4YjUVA60w2UmYdEQAyDaEC6xuQt8ijuCFC+eFYs/JUKk0KZQWATEwhUsuw7xmgx4+ukcu4gGGbo2sQg0TO5SsDBXz6Du4+Gbp1OnT9MLzL/D4awOwOUJ9xypPdu8TkAntqDeqVIELb6i6BEh+/HidJiemaG7uWGf8CrglYs3J8SbjUgGOAfhubG7Q2uoa2X6LrwdAKfQv3LRlnEHfEXMA1wEx63IihiS7j2GBVSywkk7K1mRcRmkXCZsBcIWiS6hRUAeG6UgGgqD7oasx/raVxaRIviI2hiRO95GpozwKIbHniesI40y6LkuFpKOHR1Cgphu0GbhJ6Cpdl7m/QsWr6rLarRDj0WicwFBh1m675CjhGsQo6qqPLCp2ADTaIZVpop1RlZw63+U5dqxiAwVwuUgcpCr6YoBjZA7FmOd8UQKAy/HWb57F97neYWVjD2dw3OPpF8C5V6w1CcXZZqHbcJJ6sl3DlxV77Y+EMr02FcRElIiYEwFqw3bowDGuHfq50BZpD37BFpN8pa1zU9WOSWSIe9xr42wY2w68EFSuyV5hTvYqPxV8U9qYBmh9VYBjKlslvSBS7JfUjvo1kOIUsbuqIVv6lanaSgJXmdys5SCurbi/shL/0UO6eeMmq9TbAcIRhM8Mvs/Pi52YxLkCWU6WX0Ry+Ay8AMQ92HOpDeDYqgqVue/Tm9+4Qn/8gz+iMpJEWQ65DkK9wOPCodmJWbPm79eB5ntjAWOBkVjATD4jMasp1FjAWCCJBf7fv/u/OksULNJlfDwo1Tpx4qB640y4IqMiFHAeCSUaQ7WMiF+TGjhq4gjp0SbrrbogcfbAhIspqLigNkI8PCjwFmbL7PIJCPLo0TKDpLnZOYaMO81tun79On8O11yozdBOwKJWFW7Dbkf9KBe7gIBIMtCE+yRcQItFhi9Qt+DfsWKRyoiRh+y5rAZDhmCRAVW4uiEWHtRjQlklt44yE7HlalWqI6bf9jYrEQG04KqMOuAcEh7B/jhPzhHJEKRbuKpgaVQaDC4BR6Ekm5me4WMAi+AaD70d3BMBylAuFGN4y7+6vUbL6yudjN/4DpAMdpuamKap8WkGejVWrCH+okgaslPZpkpji39nN8Mw+yzDKD+gnItYdjaDK7i8njhxopOIQWZGl66vcvGA9oh4cgIaApixCjGMpVZxXVrb2OTss+uP13kBgU0kQUBMSOHqyrEBi0V2YQbMRFkMzgpF4eLrt8OkFDkGzADHcJsFiF48vshx7ABSAZaDtugPXmSFiUoAAnFT39xeY1dpLNRwvcBdneFn26dc4HGsJ7QHkA+qTI5JCViVLZAbAgeZuEQmqEDGcK8tlLYSxMmYcY6NuuT4OpTgXo3/1lEvhq74DHWh5IRbLIs+xaMIbCRdrVkZyaA2Gs8VdUWj1UWoVAfC3jL+Zjc+n+gzTjYRgj0JJoT9ujFggYkj0dPYt1u4l7LSUUlkxarncOPx7okEL2IeEteWhFI5K3RfDcGfqjoGbJMKP1kvBrYcC7AbQ4/bqwI9TpcRxugM95MJQCymNN2YqzKpkoR5rWam46Is6ilcYbEF1E1kpc/hAI7SPjyPKLHM2hkrkqwqTuEYAQiwaZjAJy1wzO8DOKrujWo72fW7z1wv+zhW0acZz48BjnYMcFRfdqn3JBTPGZxjgGO/dsgqSuDO/d8nC7CnAEduv6IwjMsSncZLIHF/ADgiqZK8DlNkqU4D0dTMx+JlRrKHgaSgLMmz0jD2SdPmgc6nxQCNgDotac1eL3jV+TROZavWLQ0MHKhNoQu1Wp+IijEm9rfcD5AQP+2cwy/r7ty9Q7dv3+HnFtxLcd/I5sepVm+J0CNhWApcW3iGJBuxbq3Oy09+aRa+ZIW60fdwr28TeT5nqP6TP/4RTSDBVCZLnpNnTwe8uJ8emzFr/kEHgTnOWMBYYF8WMJPPvsxnDjYWMBbYjwX+z//jf1dcqkV2WTzYSXWeUDtK1SNceBGnrkB2mOUWbotIxiDdiqGMtCgbqZKawXiv+E784MvQAa6jLWryw2Gzo6zCOUV94KIq3JeluokfKAE/XOEmg8UIQBeAE0BdqVikUydPdNxCUTE1eUPbbzBcu3XrFt2/f59/xyIOKrb5uUWGjYuLxxhIyVh5AFUtF4rDBseOQ6wfXpSG0IHjeIXAAu6c4xNCIcix2zgra1PEpAxd1TnpDpRUSKISxiwE7IKqEqAUMegAvLCPeONOtBOCSPwLSGaFbkwSUsnkCHiz3nJrbLsrV67QuXPnwviGjqizj8WiCH4nY5hxTLbAp/XtLbp28zrH3QP4BGiE+ywAYRmusk6uE9sPbUHdEOsJWW+361D8rTK8hNsxqxlLsGGbJvIlVk1OTE7QyRMnaWysLNyHs1luf6+NwaV0yw6TT0jg0PLbnFAEf8uFABoE2Id6cQITVlwCDmdZoYBxhr7EMQB1qKdQjSLjsMiw7ITJhLGPUGqK8SZBY6+6spozpFcMwxDDD9cGoFlbZPyWnECOYcAsET4gupjuPCTI5CHaSaXqSk2Mw670e6zJ5b4YH4DgGAMYrxJWSzDZWXhqVzLHFA0/kyrC3TYQrurqFtev+vFJH4qkelS6fHfhAkroYcMeHZYMX8TNtNFzir92lyraFsb+U4qT122/uXyXbZRT9AJ44ozRbf/tFeUl7at+7VK/jwMhqcrhOblbT86a3mOLBVO6sXo0ej/qrgiIkiFE0jQ2wb6jgG9SIZ7g9Lt2UfuDYVIviKhBNBlPOck5R9HmJOfdax+G1UqinDg4PKxz4H6sgjrV5vp3cRBv1xytxEzUy0led7zA6fXGAjc7JVO6ci1z+cgoHaqxcX68/JYQ0M6VOgmkxLOlSDKD8CGfX/+S/8XzxtSU8FBg75cqvFkq5DhZDseBvsJLXrz4xItfhN2wWIUfvvBkhWMrfGnnUb1Z43Pmsw69/cYb9Jc//jMaLyN+cpYCZ1K8BPR9mpmYGsWUmdzkZk9jAWOBp9YCZvJ5arveNNxY4PAt8PDB1chyCsovwIoPPviAYZr0lYQCDm9oAdA4eD672o6xUm5qapoBEtRjgI/IUiw3VjkpqiSZOZe/D0gkD4HbLAOgOjUadc4+u7W1zd8h+cIkklKUy0K9F7qJAqCJOtmsFrPaoVsvYi22PU6YMTU9zfAIakWhMkOyhjYDOrn5gctgU7gUVznZBZR/yMZayJfDmHwOPyxycPBwQ9yeYqnAyqvNrS2qVatcl80tkQAF7YTScvnRMrvmdEBpmB27c/5QiSUVVagj6g+l5WuvvUbPPPsMx7aDog8bu0SHyUbwGVSLS0tL9OjBkmJzoezjxQXgcZZodnaGk3IwXOOFN6BylnwfqsO9xyEARgOqAL/N/YM+lq7hvDhUYjUB+iDWIidryWQISSiwQUWHMQWAjLpyYoOA2JUa6lFeO4Suxqz0islcioUmJ20IVUBQBHbsCDd/v83HA+4xlEYbEdsRQDZM9oB2yHOKcRlSvjBxB0PN0P2b3bVdT3gLhwA56RXLMC7cGUpWmeFbTdwgy1IXevtRi6hqr37qFJwH9mPgGIJcmaRJPVYvU1eZJFWYxcYAS2pUbT8VOGJcHDZc0G0e1x/9+mdAk5jDYiwQpy4bxdiJvZY1iJa04/YDNePauB9wmLTu+n7qXN/velCvpTRzySj6ddD2yvvOIMcnhoGIIavAQDXDOs6r2lxV7up106F/XJ0Ht3EUOIoxIB9H8WIvGpc6UgdH3JPVTbZnp+Z24izj+QMvkz/66CNodZWHAAAgAElEQVR+aTo2PUUzszP84hxeMMsrIgwLwgchBjKUiHiOwctqmXUK4WxgR7zQRHnYcC48n7Jy3xfA0ffgueDQu9/+Dv3Vn/2Yxstj/CzsBeUw6aFPs5PTZs0/yAVgjjEWMBbYtwXM5LNvE5oCjAWMBQa1wMbju12FY6jSA8gDfJNQD0o1BjWcICEQ8dd8l8EaHsBkPDe4iEKlZltdhaMQLkTdhmVdATZZsYcPOOurR8VinsGWfDBm9+WNDY5naFtIICHcK+UDMYMgiygXwifhzmnTC88/T888+2yYdKYbG7KTibRjsG52UtWNV5QvQCSUcdgQ+6eT3dryObuzSLYiPpfByNm1uNXkY5DYA2/QORkNYuGFcfAAbqWaVLaJYR67rWeFkrQAt/Uw2zYyN8MlVQK6MKM34B4r5dwuRMXDMerNECbAg3FdJLPICBUAymeXbORdtMIsxHsMIE4mEWa0FV0ks3ZbnI1RjbPGSsJGI4ydJ1xUoTqQb/ZRJ06kAdciKDphV9gtdMHjBW+Y+bbXWOY2hYsp9XdeAKCunE0XKlJhC/Q14CraKhMUSXAo+lf0vawjbI4xIBffOAdSeXBZ3UGb6FLrwMywIvK8KFtfBA4LOKrLr34PFipw1BukloO6ybL0RajuzhlnmFGoeY4acBQqZ7HBZpF+1RQ6/fon0SD7qu4Ul8wiTZu1cuLg+ODQJFoh9Rw60FH31F2z42C13uQ0wE09Nq6NfJ3HZPftZXZ5707TLXJf1U1aXjOx5wm/TDOXDKtfB2nfXseobU4zB0RAYaiW61Un9Ry6rSLfaarSxFBT04+n6Y9onaPAseMlwvdMWKf7HKnaihWLtsjgjpeLuJ/yfOvY/Iy0VW1QpVrhUDl379zhF56TU5M0PjZGO/UaP/dUKki0JuIQ43ltZ2eHz9lotPh5AS9H5UMEPB8QPgc/MBmei1FXeKFwCBU7oAAPQ/C6sGx656236a9+/OcMHMmyyfWRuA7PiwHNTxmX6mFdS6YcYwFjgXQWSHPPSVey2dtYwFjAWKCPBVaXb3T4AhRveHiUH3DSijCRDC+Q2CXIDt1Pke14g7a3d1gViGy5coEFl2q5gBEhprrTnMjaGzoWWgLiATzlslmanBqn6ekpju2HTUIlvJne2tohzxVSPOmKjIdFfsvsuVQuIsM04uBlGFxBEYkfnEnG+mOgFSavkGYRD5BCKafCL/wNcCrVXwBRwE4CRsEFGQk9ZLZDAQolVAL8arSaAij6AKkiTiCO7QS8D8GpVN914t2FFZM2km3FQ3Jnodlx6RVZdRneKck1ZNuk/dx2XcA1JOTgWJxQQQgFIPoKUeH22oSbm3AN5diAAJSKS3PkmNCjVD70S0Uh7w8XbZGJg9WPALB4+Ia7u3SL6vZHb2dPtoWMQQjXXjV2WZjwQiocsZ9UTOJfOTZ1lZMc1yKjtyhTbSPvH4L2QRfXEtShTnuFFEiz0Ot1Oe+CgT3OpdpZxtTU26fCD6GGDddeWhbew55cJXAUY9pm6D/sLfKyhAF970zHeNnRJY5w0+8qcGXMVVm/CNxJkdl32O07iuXpars4aBQBdVpm3TSqvWGBqacNOMr78X7HUVxfyaRXg5xjWP06yLn7HZNmfKrzMNo0inZF7qeiY/d+LhjafSAKHMXzjQzHgfs35k/pgSDunLKOrm0zKMQLaRlSA8nUkEBtZWOd7t29y88aszOzYZgdxD5uk0s+5fKIge2z9wxC7+A5FvZ0EI+3LZ4XhWeGx2pRfkGIZzdLhEbhpGuuSCrH9wM7IM9vkcXxdW1688rb9Nd//pc0XoJHiENtK3zxCuA4bYBjv+vCfG8sYCwwGgsY4Dgau5pSjQWMBRJYYOPxnR6EB+ClOz1x7gb+Ew+CeJMrEk5wAo8wng0e6ATQE6o/hos4QikHoEt9sFVjGvHTnhL3DIk2urQDvysutHDNZZdQKP9ccizhNisBEj+2hm60OtCJPkgr59DsZSlKTcHLFN9jTl/cNR0r10LXVLx9h34wySbhFkOxAKrELtBQ7cbP/8iC2GODm3KvzQ/wZl7EjJQQTu6LNvYCjmFi596Ljpi7V69kCaim2/bYOoV8fhdwTGKzvfaJq+ugZbKD16ju0BK6h8oMWUcsaPq5Fw7ankGOYxgf2oDHqOJGP0h5ex4Tziv8XcJkEGJXMSlxUiYkegrd3YZWr/AlhFQu4oVLnMu/UA2LDU1S99UTRKl1VBfSw6z7k1pWGuCoxjvV7ZgG6IwC4PB826MTBu3ztC7V6r02ThmZxlajGFeARurzhnoOjnGcNBmNBu8HVYOOoo1iYujeUNjmCU8E7wS5pbJHwvKxm2pjXYEb6Y/wBV6vonuPev0IeBNEE3915fR4OYsxYfPLScA/8SwpXuzWLZth49bmFieKw0tpgEN8VhwvM2zEy3PcE+TYBmhsQKnYbLGiES/J+UVy+KLCwvuidsAvROGt0Wq5nSRkhCQx8JzoJPYiESeS+9Qnt93g0DQ5O09XvvEm/dc//280UZrk49udh7PAuFSnGI9mV2MBY4HhWiDp/Wa4ZzWlGQsYCxgLEJHqUh1NtBAFjjCWVOngbbvVrvGDHyeR0FSMflu4x+LhjFVIykM2Fu2dh24N4gXAdArUi6rREI+wq7bCdzLrLfJ4ULvBYFNARtRWgYHKY734VFkGBtEEN1EQEFV3RWBIL+AIt54hAcc0mR7igCNZbscdWrhRK1CzD3DsCQ7hzhRz93J6xIWEfb3QF1tN/rPfi5GTAidjvKlO1e4taEtVjrpzXCw5Xak48EmGdGAE1g9N2RKt3H7OIReTmG84WdMINqH0FiEA4rZoRlihCJfbUevXEZhpaEWmAY5xJ00D0RIDraG1crCC0gJH9SxxbUxjq8FqHn/UU6FwHDBuJyw3DBV8v36LjI+YusbNZWnGp2XBYyH6oCC9EQRfzoRhYQJq1Ov83IgZFS7Ot1Yf08rKKkHV2HJb7HUCV2c82m3Vt8PQPhbHZgR4rDcanPwFyewQT5pjSQPiBsTHAzJarYBsX4Q84djiIayEcr6FewD57IYtXgiK52NO8kYAjy1y7CyV8xP0xjfeof/0R/+ZJsdn+KWTa4tnUzx3zU6apDH9xqH53ljAWGA0FjDAcTR2NaUaCxgLJLBAUuCIN8HschpmX80EtW6mXuWtrwiKl+1k8xUqpGhF5Hv9Xa5SrFLsRY2yRL4S0wcPe3AR5qzYPnmtHX4AlJl6BeQUD4ZRZaKmKgi6iWB0cwV+lDZF3SB7KxzbjsWPoEm2OIVjmrheccDRsqG8ElmwhRu1qrLorXAExOsFHDlmYq+7F2InxjS/nWGtglALpFB5xNkT65Zhs0E0YSTAUUkogzaxy1aXTCUZNge3jxrXLYX6ME0FI8kjwoyiSY5XIUWahW6SstV9pCt95PrfoxCZpZ6/0uMQ4rMYF8U0ys609X/S9k8DHPU+UefMNBBtFMCx73gZ4HpKM853KSxjzpfGViMbT71iSKawU5o2j6wdPQrWVYOplOwHMA/vugYG6A++ZyYMbWFbeH6LPiigDoB94tEAca9FyBgoF+H+/ODBA1pdW6MdggeNTYV8gZ8BoXCEO3W77VHTb9Dp06c40R4yTSMDtefhpStxMju8qJaJA9EHAIv4sV0iuw1PFSQyFIpKEes4wwljao0aZ7fOZhEnWrxIx0uobM6mbN6isdIElfITdOni1+idK+/S9MQMQ80m7YRJAzMGOB70RWfOZyxgLNCxgAGOZjAYCxgLHJoFttZu9URDkfhl8qGfOVFANqcT0Te47OIzPQB99xQinl93i7pRxUE6TJW7kZKAZ1Badl28OUELu950KI4y4bL/THcLemMqvTZRVKl9G9qFE9rg96Q9KusSxkpUz6G7JsU5YMXeSABxw/JhlOiiPOrirle7F//t52ocpza0WJLajdaU1FT99huFwrFfO/vVaa/vAdgkjEBfJF2gDXKuJ+EYXfGZFP4cFHActQ31mGxxaiY1y3ka+KS3IU5lO+r29is/FXDsk9SoH/STdQHkkJt+/jio2a8tw/4+TZ+nUdUeCeA4BGPFZgYfQvn7KQI2TpOZez/nGuTYYdyHMD7VWLr6cwnHnGavF7yUCajNifcsfl6CEhFzIWIzul6bsvky/720tEQ3b96kzY1NjoWNg+3iGO9XqeyESV4KDBF3tndoeX2F44C3ZELCMLwO4jE2XZfrx+cL772d+bctXPfl/UdePydPnmRwufTwIYfvQNxxgNCZ2VmampoiRB3JZRGYxqFstkDnzz1L3377u5TPAYYiprhQqOLHKBwHGZnmGGMBY4FhWMAAx2FY0ZRhLGAsMJAFttdu7snG9hOoPa4iuyHeQNXedZCIgRjGKBww4+ZwanL0S1H74DBuQEcZdhxE76kZYfUF2kGc/6idIwLRdgFxJQTDHhWPvDuIadjgmVRHby05b3WAl3LKfvNl4hcbWjMO47pPbMkUWapVGCiVqB07hjF95d9xCWYiKuMwBqdaTqcM/JJCcZe4zQl33A9wZFtJ1doe11lSOJuwqoey21EGjgzKBsgEflCGTPqiR7/O9PpFrrPdDi7duM3wgGa36jD+bkDkei41m02qVut07eYdunv3LgPFiYkJ4SZt27S6ukrb9SaVymUqFgqsiNza3qad7W3yEFfcgsrSI9t2yHOFyhHXdyHcF2pHxGdEexEnnF/kWharHDl5jANwmOFYjwCcL730Em1ubtC1a9c5MWE+X6D5+TlamF+g8fFxajbr5HtN9iBxnBydPXuevvPt97icTCZHjp3peN8Y4HhQo9mcx1jAWEC3wJF+7jPdZSxgLPDVtsBBA0fV1bDfg2tSy6sujyKG46DL8KRnfLL3iyzSD8FWTztw/Koo84Z1FcQBRxXOxi5slQyme9VrGOqdYbW3XzviQimkCbMQV9+nYY6Mu850Rd+eav5Rdfg+yt0PcIy86NASfxiF4z46JcWhR/nelxg4arA6RfMjCkLP92m7ssOHT05OcizFleUV+sMHf6AbN27S+NQMHT9+nEHhxsYmra8/ZuA4NTVN2WKZQeLdO3doc2uLisUiJ6HD9VF3W8JF2rY5NiN+F8kNXXJbLf4cMBAJC9XnRcBg1KHRaHIywsnJKYacL7/8Mm2sr9PVL7+kfD7HkHF+foFmZ2e4bvValajdCoPV2HTq5Bl6993vUy6bo0w2z0n5ZLgfAxzTjBazr7GAscAwLWCA4zCtacoyFjAWSGWBOOCIODVySzNRxeE+PNR13EmHmIRCKjLZ3dsoHGPHACf0Cbc0yq9hYFx2jFfOn2qwmp2/khaIBY6K+/meoE4B5uq41vcdVUKZUXSIqrbTrxeZMRvn3c+1lBQujKJ9/crUVWpx80VcoosIcNRCF0gXx73qItXye86Rh6xS2w9wjAvlYIBjv1Fpvu9cD33CgHA4m3B+4vEahtPGMxpUgLhmkUQFj5dNz+P4i3fu3KHr169z9ujJiQmaX1igSqNBD5ceMlicmJygubk5fnbc3t6h1dV1BoMckzp8yYxwPVAv1j2XqwqXa3wH0AgVJOoFQIhgLgCQiEsOwamI4eiFsSMRsxEKR8RmzFKhUKRXLl2i7Z0d+uKLz8lxMjQxMU5zc/M0NzdLxWKJ6rUKKxwRPxw5D08cP8XAEUrIbCbHoYAMcDTXj7GAscBhWyDNOv6w62rObyxgLPAVs0BP4Kg9VKZZkMQtZjmGUQ+3rq+Yab9yzRkWpECmR7MZC0gLROMSBpwMqvOd5hY7qNV8rASHQcwHrUCK4yLxBG2LHNvpHI2FslTjcRIKzKcDbHEvGiKut3rZYegK/hgvd2LOn+ZlxgBN6HuI7kKsqlzjgKMeUxPHsTsn2qopA/tWIuEOce7OahH7BY6yLD2UQ6ySOOzrhE058N1UxT4D+UNQ7R94o4dwwoGnwz4KR5m4h5Ou2BaRjUQsbeHa7LU5kQpcnZdX1+jew2V6+PAh99nE+DiNjY1xgpjllRXarlXYvXpmZobKpRInfwGcRFkZK8fg0gMoRJIXF0lhRAIYJLPDcYjpiJfmeN6A6zRgJ1yuBXy02GUa9YAbt4CPIvM0wCF+hxs3fuBSjToBOMJNu1Qq0tzsHM3Nz9P42BjV61Vqt+ryFRAtLp6gb73zPY4jabM7tcNzOJ59ZyYmzZp/CGPXFGEsYCyQ3gJm8klvM3OEsYCxwJAs0FvhKIJ4j2RTEqWMpHxT6JG2gFE4HunuOfDKqcDxIE6eBtocRH30c6hgf1cCFR2cDvoE2Y829CiXM90j6QOSIHBMwBgL9TvHQRi3R5DPuBdoerIVAA52weREZNGkW0NtQoL74rDGrt6ONC8Uh9rmIRd2pGM4Drmt+y1OgMEBLtKYQyTIlqrDNoBjxmYAuLm5ybEWt7a2aHn5EW1tV6lYmqBCscAgcqeyQ5VKhZsFJWLLdzkpTAPJX/yA3aMBF6FA9Bs+x+zGhnYAHGJOQjl1r0X1eo3y+Tx/L18gYHfXxXd1BpGI84gJDO7TohywUZHYBy8Xpqen2K364osvcv0//+JzjveI2JFwp56fn6exsXFq1KuscOTJMLBpbm6BvvX2u1QslTh+o6UAx7mp6UFn7P12tzneWMBY4Cm3gJl8nvIBYJpvLHCYFugFHOWDnKxbGtVAXPB5XSX3VQhUf5j9d5DnHlZfDaucg2y7OdfoLKADx1HEGI2UGbr2ja5F+ys5LrmJPg8PqjqOuwbj5nqogwApMg6UOwLA9doO+zrX6xZ50aElplHboMcWho3lsewOOoLEH0ljc6YFjrr6r3M/l4RFfhBjD+wyijbv7yoRR+t9leY5ZRjnf5LL2I8atNd4kMBRxk2s+x6tb23SyuoKg8ZqtcYqRCRj8doBeb7DMA/AkIGfYzMgbDYbVG1WuH+F+zPUim12o27UGxQ02gwlAQaRdRowEqEo8K+VzXCcRbhnb29vsWIxmxHzFeAlICZPW/gPJ5gRL9YBGmXCmEwmyxmop6en6fnnnyPPa9Onn37CKsmx8TFWXQrgOEaNeo2CNoAjsuDYNDU5TZcvf5PK5TKVyxPshi0VjvPTM2bN/yRfNKbuxgJPsAXM5PMEd56purHAk26BOOCoti2NciBOwcbxydS4ayNYvD3pfXKQ9ZfuT0nOCWWB2YwFhm2BXQpHdU4YlnukVuagoG7Ybd9PeRxrcEAVug4M1L/hithL+MQu3QCOGbGIjkvGw+EzEm6jAEV6mWnqE7n3wcYYP6G6cRTwTY9F6cTEuU2VAEkZ9wAzg2yIt2db3bi/g5Sx1zHD6HMZu3lYdXqaytGBo74YVce5F7S1BCtiPHCMxDYAoctzAsYKXkpAzbiyskKPVleo7or4hrh+oGCUcRX9wCI7k++qFz2P4SN+0K8eeQwDg8DnGIuAkK7nscqwWRPxGUWcccyDYi6EarFYLtGrr75G169fozt37nI4BLhkAy7CjRrJZ0TYCtFiuFsLt2uRBRtu1XCDRszI8fExev75F6CDpE8+/pjnO0BGuFovLCzQ+Ng4NRt1CtoCmKLMYqFEr7zyKuVyeZqZnaNMtsh1wDmOzSyYNf/TdJGZthoLHCELmMnnCHWGqYqxwNNmgZ3HtzoSlbgFQBrgOKh65mmz/VFob5pF36AL9qPQzqe9DlHVHJZsh7upc8QoAE5c655kVZR+vaa5fuNskhQ4SjAmXYyPMnDU2xsZZ30UfbuA44gvF/36ZHf1Hlsq4KiUsR84DZA09G0Ab169Dvq1vOv7Yb2wiGn8wNdgnMr2EOptKf3Bw08Zg67vMUzEJtuLcYhrqtbwqFZvMFBbXl6mBw8eMDTE367fpqbnUqvZos3NDQaRhWKRlYOAc60mjq13FI4MkOEi7XlUbYq4iOLFSpuTxcBVGmAQ8w/gIswkxzX+xndjY2V644036bPPPqNr15BZOs+KR0DPVqtJa2uPxflCYArgyCrEMGyC4yCLdYaBI+I1vvDCC+RYRJ989CEDRygXAR0Xji3QxPgENRsN8poAjkiIE1CxWKArV15ncDk+MUmZ3BjXAXVbnF0cwYU09CvTFGgsYCzwFbSAmXy+gp1qmmQs8KRYoLJxp/OYGaeASAMcn5S2m3qGFkioMo1bBBtbHl0L6G6Yhx2vjc+vKrgOYHG9q3dU5Zemuj66PdldXI+yjnFgSsR8Swasj3Ks1jTXwKCgLlUfRebgIDbB0aD1GfS4NLZK1eZh7Rxz/xpU1ZmmaqOw60hjhaZpXLivR3A7tjgRi3B/DhiiwYV5bX2L7t67z6ARCWGmJqdYoYhEK6vrj2mnWu0kbsH+G+sblC/kqdFoUdbJUSabZbdodp/22tRyEauxzclfABoBK1tIBuMjYZYAnp0fqBp9n1gRbFnsOo3Yia+/foWuXbtOX3zxBeWyWQaOAqAGDD2bjaZQS1rESm24ZsODA5AU7t6o0+TkBJXLY/Tcc89S1nHo448+YBAKoDhWHmOFI5SOAI7tlst1Rv1zuSx973vfY8CYzeXIyZYNcBxgzJlDjAWMBYZrAQMch2tPU5qxgLFACgvUNu92gCMemFR3Z7WYNMAx7gEcb8mTLVdTNMLsOrAFjvxicuCWmQOlBbA4S5qh9yCshjGnqmUHXbDvp64qDFMzP++nzIM4Vp+jhwH1BoUbOG5Y6tRhtCPO/jp0j8tSrZdzEOMzkqldu16HNa4Ooh1p6jqsPu9VjgBYcJ0d7aZmlU9zJsyBva4fgD0kShnlpt/7Afg6m5qNHh/aDgM1ZJpG4hVAvtWVVbpx4zptV+s0OTXFisBsNkN3795lFSHKz5UKZCHOot+mx48fcxmAfQB9zXqLAi9gmMghGng/qAQBEdtUazb5XDJuqnSbhnIQ8BP9DlUj3K2hUpydnQ1/z9A3v/lNun37Nn322adctlQ4oinbW1tUbzQ6KkwAyWwOqkkR55FdrJ0MJ4fBcc9cuEDFQo4++fhDarVcjh0J2Hrs2DHOrI2Ykm6jwbEpMRay2Rz9l//ynxlWclIaK2eA4ygHsinbWMBYIJEFDHBMZCazk7GAscAoLFBZv91VOMbEA9MX5cNaLIyiTU9DmYNCAt02eLNvlItP5oiJAB8Lcda6Lm+qm99RUzhitTnomFPnHf0liPqdfn3oQEe1z1EDMXGjcVh1Ve3hwxUwTJxwWFcCoECSbVjzXpoXLYPafBfQibm/Dgoc07RjUDCWpF8G2Sdpnw9SNo45KOAY/4LV7hm+Iu5Fx6iAuEz0hHEj50AZy9F3LJ4HYDfMzwz/Ap/BpwcVoO3Q9vY2A8UPPviAv4fKrzhepkqlSltbm7RTqbD6r1QuMbRb39ygnVqFVYoMCMOkS57nkttwya21qNFodM6Je0OjXuf9AsdiN2goKvmFWfiiCi7PGMuI7wg1ooinOE/Hjx+nu3fu0uraKn33u9+lL7/8kj799DNWHE5MTPLLdCSNqVWr7MaN9mMMwm0aYBD7oY3YcCsdH4fCsUzPPHOBxkpFdqlGhmsGjoU8Z7AuFYshcGyGLt4BH/fjH/8pu10HhBiXjgGOg17E5jhjAWOBoVnAAMehmdIUZCxgLJDWAkmBYxqFY9o6mP0PzwJpFqyHV8ujeWa+JhJsIhzW/m/1eoIfLApV9zIs6KAgFgtg7Xx6XXvUZ1h1jTXLPoCjGldslxo7LtlMjMvqoEApTcKlXaA/zg00blwlHHN9h+URS6KDFx+JtiG1P828N+j46JAL2bC4uh9Af+yrHYk6J91OB/HSUm3zfq7X2JYl7VetEKj+eiVnYgCd9J6R4pqQoBH/cgI/wMUwKdBGo8rJTaA0hK0AF5HkBf1UbwV09epVWl5ZoXwux8o/uAw/eHCfNitbDP6Qudlre3z/AYAEVPQCn5xMJgSEcIkOGDDCtTpwfbLbFgNFKA4BJXE8zi9dqqUanuE0XKkpYCUikrnMTM/Q9Mw0Q0HUGz83b95k1+4ffP8HdO36Nfroo4+5PNQX90sAUag0cX60C/AQx2GDspGT2yjAEcc9++wzAjh+LIBjsVBkgIh2QR3ptVwK2j4BhKKeAKB/8Rd/yS7ZnufTdrVlgGO6qcHsbSxgLDACC+x/FTKCSpkijQWMBZ4OCyQFjqNKVvB0WHkErUyR9KAf/DE3ocH6J2nyBiyahrG4BuAMFJWUdEFDPeDOhWu0VCqFrmZicSc3dfHKcfh6sNJh1bXfmBtU4RiX/Cb6XTTSoD5/qfYYFMSIZAZi0Z52i0vAFDeuEkOIPhU6avN54nYNad47COCoJzSJa+Og/dEvaYo6DPRzpB2zw94/cZ/v48QRJbM2f+6j2Mihafo1cX+kGOdp7ChfUKngkY+3LNpq1UWWaVckcoEL9Pb2Fq2urtLjjRpnXUZsQ8xPAG9uq0XVWo3ICWhsYoyq1Qq7HONehDIB8tqBzz/CFRvfCaDIbtlNjxwXWa2FghHqw+mpKdre2aHNrS3Klwp8TtQZiWBYzTg+QbNzcwwZGfqFLyrQBLgy3759i+7dvUc/+pMf0fXr1ztKzHy+wKaHuhHnwbyN8qBCxM0QKk7En5S2RNifqelpzm59/sJ5mhgr02effkz1mlA4AliWka0ayWgAbQNixWWjUWfw+td//ddcx0azRU3XMsBxWBebKcdYwFhgYAuYtd7ApjMHGgsYC+zXAkmBo34efVGc5qF3v3U+tOOTKg7iKphCjRBXTJoF86HZ6yt+Yo6nl2BjlYaaJCXBMXvtIlzcuqQQZeJvBNxHzCtAxFw+x/+qah5dtRin9AEIHAYc7Tt2k9pDae+eruFKOWqCCL4+enyHFaJ0nUM9GRoOcF3KeGOdtvLT3N6PdJFPw0QFvWwUN664XQnHD8MW7B8eozLmVMk04pSjCesyrN30fo2Um6IP08yffaFyj/sCXg6owGvXdaUmLtLnkoT3Gv0cw7KzWo6Emnw9pbDxKOqynzL1+azHnRkAACAASURBVHPQsvTrL5IASyt04OssxTNE9NkLCVXEfUn9vKtozDAYk8NLjkkAt+WdTdre2aa11VXa2tpiJaJ0PXYyJarWhBsyNsA62GFre5s2dzbI9ZDUxefpr9lsiYzPUOBbxEpKAEqOzdhus9qRFY6eTxmCkhOqwoCarRZ97fJlunXrFispc/k8J4FBLMSzZ8/S1PQUgzuoCgUjDTNYBz7Zls1uzrdu3qJ79+7TD3/4Q3b9/v3vf88QFCpOxIBstpoMHNFuvJwDcJQv6zIcv1HEksQP4lJCzXnq1CmamZ6iq198RpVqhXLZHLdjbn6eJicnBXitVERsSiKaBXD8y79iGFlvuuT6GYavgLUL0/NJp+9Bh6c5zljAWMBYYE8LmMnHDAxjAWOBQ7OAAY7JTT8MqJpGkdIX2iRclCZv4ZO7Z5xqT2/VMPoRZfYFEcqJh3HOYY2d2F7GQi4x0oopKQaMpVFRxsWiZBdy5RpQX4Lo54i8INEAsIxh1qs1EXWoCkB1hWOfNie9uoalRJPJFtT4gLIOSdW5OrgYVt2S2mKvazcOiCeuX1pw26PCcde1Pq70evcau7rN42zVb+wmtbM+f+pjXoJeLFjSjJ1+97Ck9Rt0P33+GAYwTTOXp7FV0nLj7wN4edJiAbuMUQjoiTkAoNGnEjWbDVYx4jNAQagP19bW6HGjQo8ePmQgB7DH39XrDNK8NtTcARWLReGS3MRnAh66fruT8blebwi42G5TJiuSsHieUOBz3EUk8eGXIKJ+YqyH9ajX6d1336XPP/uMlh48oGK+QJMTE3T69GmGfgCQOK94YRRw2ShDvjwA1EOimAcPlum9732PVlZX6be//S2DU3lN1ZoNBpuAloCNUDXCLvl8jnJOlj/HhrIAEwE8Z2Zn6cyZU3T16uf0aHmZPwOY5KQxExMCqDYbfNcsZHM0NzVN3//ue1RGfEcAR7vUgZizk1NmzT/oxWyOMxYwFtiXBczksy/zmYONBYwF9mOBQYEjgol3tmSh7PZTTXOsZoE0Cp2nwXjSVSxJW4el4EsDHJPU66u0T9z4HHTs9kt+o/aHfg69r+KSz6j9IEBL9zFNTa4ilKLK5HfE5kHZZlSLAayqqBvQFfywx+igY+cw6q3PSXHzzqBzSZp5L84GSRMwAbQMK/nMsObh2HYd8jgftF8HHa9QN/qBR46NOIziGQ3Qk8EfA8c8g8KtzU3hMr2zwxAP/Vr1XVY24ke6RYMMArB5XsDg0fU8BniYBwHroLBteC4rBznBi+d23KqRQVrGRMTvOAbKyM74CRWKyGwNOyGG43vff4+uXbtGN67foPFiiTNPHz9+go4dW2D3aigpeR6zBEQVcR2FrhyQ9M7du3T39n36/ve/T2uPH9NvfvMbVh/KRDh1t8VZscvlEk1NTnFSHNQJivc2VJftgONIzs/P0/nz58Os01l69tkLdP36lxwfEtAV9QVwRP1sx2a7IElOPpuluclpeu2VV6lcKFI7IGoEeVZYwhYGOA46ss1xxgLGAvu1gAGO+7WgOd5YwFhgYAsMChwja2s89D3BrlZJjDeshd2wFszDKidJ25+EfTirZcLF5bCyoyZdTB61sRPXn8Oqa5osq3H1Uce5DhwPYlyKRDwikQAv3qHQUTZ1Howbf2nsOiwQI11IUa80qlK9fWq7jvK8k6ZuafpjL4WotFGaZGpxWdSjNhcx5Q5yi2RMtojhidxgV4CpjONw/Lo0qr24NgxrHo47hwpH04yPg5gj466zpHOivh/wmx+I+L1oL+aAzc1N3q1QLNLGVo3u3b/PCkIkPUG8QYzLx2tr9Ghnk9WP1WqN+xoAD/ZDWe2WeMbD/IeRKd2ipcIR4A5AjWM1tloizXP4MoYV86GiGG7FrVaT64P+LxZLXAdAwcfr6/TOO2+zSvH6tes0VizR1NQUZ59eXFzk+mDscezioMVu1GpMSrQPbtQ3r9+hP/rjP6L19XV6/9e/ZrdvbKhHw2tRoVjgDNMYy6iviCHpw/ebsqEr9TvvvEPVapXLh8ryzNnT9MXVzziGY6lcZvsBNqLuUF6ifQWoJDNZKucK9MJzz9HU+CT5ZFHTKoSmCGh2ctqs+Q9yYjPnMhYwFujey40tjAWMBYwFDssCgwLHyMPyEwwc4+Iv6XBhGH3EC/9eGVlT2HFYi6dhtOkolMGuhQkrMox4ijhVUuCIfZPWrV8TRr1aGVY9oUJJ6iIY12ZcK51ysOBNGDeznx1H8X3ceGBFuGLcuKQxcS9v2BYxMQPVdkkIj3NjcT4IyOynKh2WHdV5mJVZAwxEfW6NBcApKh4Xsw+uo0lftiUGjinuAymaEdmV4ZFyLenjSlfDIq4e4OrpU6cYFOF4jtMXxpEdpB7Dmofjzi0zMct94ubPyBjUXl7p8WB79vmg816fuS3ynCKV1WGsXqk65ezOfptankjaIl2m4eJ8/8ED+vLLL2l9p8Zuw+MTE6wOhMs0wBogoZ8XSsONjQ2OsYiYiJw52vPIbtuUdTKs5MO+QjHZ5jEEN2X8jizNTbhae+KaQP+iDqgXACbPR4HPoA/Ab3p6mpPBIKHL0tIS3b1zh15/4w1OUvPJxx8zcEQ8xJMnT9Hc/JyInegL4BgEbidcLuA8zodyHywt0a2bd+n7771HG5ub9P6v36et7S2GlVBqBhnMg0L9CbsgviPsAdXieLnMoP3C+Qt08eKL7I59/sIFOnHiBJ04sUiffPIRKz+RuRrXA5LKnDxxgmMz1ht12tneoXq1SnknS//Lj35Es9MzVG+0qJ1BYhqxTY9PjPoWPsilaI4xFjAWeAosYCafp6CTTRONBY6qBVTgqNaRnQUTqizSqEWOmh3ioMgo4Eac0ihtjD617sOAO0ehb/SFXK926bZKuuhHG4dlqzTnPAq2Peg6DGN8qnEa0eepkjAccIPTAOi4MRg7rmJiD+rHSQiPxTXUPcMa9wds1uSn02Jzjur6VO3IQCuhun9Q4DiKdqDMXiEI9OusUqnQv/7rv7KrLWLsLSwscJ/ADmli5+odeRDjMY3t1PrE3Yf6xc0cpF06ANbvU3rd8GyCenDW6FCFiN8Rn3C9Wukomm/euEGffPopu00fW1yk0sQEVStVBnyAZ8ikDNiG7XFth9DX2ATUE1AaIK26vkOFfIHBHTZWOCIDc6vJwHFsfIzViogFCZBXKhaF8i906ZYxEReQaGVqiqG1cPVGNusc3b9/n27fukWvv/E6ra9v0McffUSlfIEVhAB+UDgWEMPRdRlsttutznDicRgCR5Rz88Yd+sEP/oh2Kjv0q1/9ihWerKYNiCrNOl+veJGFdgN4om74HS7QgJqvX7nC9YF79sUXX2TX6TNnT9Enn3zMbQNovHPnNs3PzXO9VtfW6ObtW1TdqZDXatHU2AT9xY//jM6cOk2W7VDLEvbFNjMxadb8yWd0s6exgLHAEC1gJp8hGtMUZSxgLJDOAipw1B9qky6gn2TgGCekSeqim8rifRQQSW8Ier0PQi2Sqp0D7qwqUmCLXqosXjArC/2kdkO1BhBP7dmaNOcc0BxP7GHDGp9R5VXylyCHYbjY+VIDherY1esaN67ixq5+nMwaq7oeDmKXOBAzSHl7HaO2az/XlaoE2085ce1K6kavlzEocEyj3k7cH5qKUlfMqzGaHz18RD//+c85g/G33vkWXbp0iYETIA4g16AvAYY1D8e1Oc0YiBuDkT7vo8AdqF0BYgeK7NLYdIW4WibbO5xPqjXh/oy/8W+l3qD7q6t06/YtWlle4cQtc3NzrNyDu/FOo8ahRwDNoAgEQNvZ3mZFY6UtlJG4QwIGtr02xzMEWHRaxIlm8DtUhhwyI1Rbe75PL1x8kUqlIv361+934h7imWR6ZppdouEaPTY2zgpI+dKV+8ayKJfLMuC7fv0GvfXWW7S5CeD4MeUzWZqemmKod/zECc4YDUWi8NDu2gpjFQltkHUars7XvrxJP/jBDzgMwL/+9l/ZTRyJcCo7FcoUcpxdGmrHbC4nslIjO3U2S6V8nk6dOEnPPPMMj/ednR169bXX6PSp03Tu/Bn69NOP+TMA948/+YSB79kzZ1gleuvObXKbLcpnc3Rsdo7+5I9/SMePLVImmyfX7gJHE8Mx8QxldjQWMBYYsgXS3A+HfGpTnLGAscDTboEIcERg6zBD7V5v3HvZ6kkGjkmh6t5tH2T6jl+OJHV71G1+EPGwDuJaicTcgjuWEj9PPf9eLoFJlSX76/NuLZL21UHY7aid46s6PuPsHDeu9LEZp54eNLkIktuoGcbRB9K1EpBh0HE/auA4KrftuNiLg14v+7nX6WOgl/pOt0ckvmKaivfJOC/Pz0k3GDQh5l+bY/ExcGqL7MJrj9foww8+5O+OHVuks2fP0MKxY5TPiZh6yKmUdO5Vq594PGrtSKNaTDpH6x4d+nFqXXV1vX59JK8f9zSbBP9V5wTbQigJu5MQRcYKFbESRQIS9E2lWmHFIo5dXVulm7fv0HajxTANKkO0A9makSQGzwiTc9Os8Ks3GgwGOXN0CDpbBJfngCEkysaxAIRQCBbtPD8Z4uUF5hnX9Rg4Ig4koOTLly6xq/GvfvlLPqY8NsYxDpFdGsBTKjI7dpXJXpCUJpvlZCxw+QZwBNT76MMPKedkaGJyUigMT59hdSUnp4HSPRCxJdl2QcDAFNvDhw9p6cFD+v73f8BJbW7cuMGgEQAWfTh/7BjHsuQ6lkqULxQ62bxLhQIrGhH7EcpIlPm1r32NXrp4kc6eO0NffP4522Jx8Rj97ve/p2ajQc8++xwnsrn/8AEFbZ9tPj0xRe9993t0bH6BgWMbMRzDMTw3NTPIQ2Oaq97sayxgLGAssKcFzORjBoaxgLHAoVlgl8JRzkhB9AFYr6CanZWf+xK6lQnF0t7N5QdIhcep2WHxedyDfGTfFNbEW/yBtgCJJAaZvgMiS8nwLV7zcxV4ydcjPlu/Okbbr2KHfkcm/z6SkTeCNuLL6C6p+p9Ld+Pv2a99xkP/M5k9klggcr3uw+YHMT6TtGevfdKMz7hz9AtBwfOXEBBFVbba3KnDDtV2DAd6vLMQCW72npOgABqJYntQoyvHidtHt1H7mQfV6oj4n+EnacYuA51uSWq/7gc46qbqGS5Cc3dODOZ2nSDmfoL7O0NoARUbrTY1mi2q12vsGitf6Ny9e4e2trapVq2yCgzQB264l15+md1QM45NNvnCBTc8f6+74n7mEnVc97vOeg5JrV/V/VCmameOsdrjWUhPFASwJTe9nPh7pgvEy4fugsxBDmlVOklSUBcAMPQVx06kgBOewIX50aNHDOwAD/OFIuXHxjnOImIzoo+hfNzc2uI+alvCHRqZodFAoWT02FVZAkYB7xAXkcTYaDS4DNRRJpERLsqBcJtu+/TqpUvsKv3zf/onqtXqNDU1SYvHj9PJkyc5VqN0Q4dKsmMr8VDHcPTRw4f06aef0ttvv81u4XDhB7wDuDy2sECnz5xhVaKEo4glCeCHeqOtFcShhIt4qUQtt04vvPACnb9wnsfu73/3O7p+/TpNTk7SwsJxTvzCyspsloEp2oJxfer0CZoYH6M/fPAHuvrFVXYvR0zJy5cv04Wz5+jGtetsb2TM/vjjTxiMPv/88+TkbHqwfJ88DxmvCzQ7M0dXXn+T5mbnybYylMsgC7bNz3azE3ODPDQOYZY1RRgLGAs87RYwk8/TPgJM+40FDtECvWI4okqxSRASZgQ+xKYlOvXAi7khAcekCoxEjZELvkED1/c5Sa+YX/3qNsxFer9zme+PvgV0983DrvFBjE9WqYUhAtSEHAwbNPfWYSkcI0DlABKRHHY/6ucfxdx6EGNFP8fA96iYDsE5WN3mt2lrc4vu3l+ilbU1hkuAL1Cywe0Wai8k8QCsgWKtUMjTysoqzc/PscpudmaapifHOZPvk6yy14FfnMJRB45xrvJqsih93uPEJ8rbAxW6twMkcLFZ0SezMyOTM9SHS8uPaPXxGmeTRn9hQ6Zl9EfL9cgNhEu2+Bx97HcyLiPHdLvtsUKRk+KFLzwBnnF+fC5+ly8BME6geiV2sUbb4XUAd2yoD/Hvxtpjev6559jV+B//8R+pXqt1lIkn4E49DVUl8csQz0WbxSZfNAD8QZn4xdWr9I4Ejr/9LbcbbtJwgUYcRwBHKBNhg3q9wYlaEJsSG8YeQDigZ77g0Plz51ld+dlnn7F7NI6Dq3ShUKa1tcdcb/RbLpejsbExKhYKdOLkIn355VX6NTJbb23x91euXKFvfOMb9Pyzz9GtGzcZ7p46dZLL3d7eoRdeeJ4K5QKtbz+mjJOlUmmMJiem6PTpcwwebSdLGTtjgONRuzmY+hgLPIUWMMDxKex002RjgaNiARU48kInukrtWU013lAaRcqucyhn0MvRY/T1VISEb+MHsmlCZeausocEHPVstcndsaI1Um2FxcYoFtt6jKmk5xDZKZNFtlJhTJqxMlDfm4P6WkDtgzTXuV7wQYzPvo3psUOa8Rl3DgYKPXaA+ga2xMLYduyIPhi2UdWHuwBGwjmZd+ulkE54/Q1qw/0eF3FL3SUBHbD0AdXj+ryj9uuwgGPc3KZLYAcFjnHnEApGjyEVANH9pUd0685dBi1IMoT7EhSM+B5KLwAluJ9CKba8vNxxYR0rl+j8mVMc6w7x9uLc2PX66OC9Vy/H9UeakRFrc/36UMYOn0P5XgeOUTls9D4nXzSIS9OKhAhp+65IuhNu6jXQDhza2q6wag9U8PHjx3Tv/j1af/yY6s0mBbaI2YjvMT6gShRJWixy2wCHLkM2DqUQvmzgjNKtZse9GbAOcx/6AWAUYBFlydiK6j1bZCS3OA4j4DNAYLlc4prf/PI6xzI8deo0/fQffkqNeoPGJ8Zpfn6eFY74FxsUiWqZ0jUdCkcAR6gK3377rY7CES77xWKBZmfn+JyAr1AVAjhiHoW98C/qMj42RqWySABTKuXowjPPMKD8xS9+QZ9//jm7e1+4cIE2Nna4jRMTEww08TvsgviQ2ZxD7//mfc5ADRiL8Q/Y+Prrr9PFF15k4IhYk+fOn6M7t28z7D1//jxl81mqN9FXHm1v4d82vX7lTTp9+iwrHslCZmyjcExzrZp9jQWMBYZvAQMch29TU6KxgLFAQguowDHNwiYSgyxmoa1Xo1+cM/WhO6mibliLwIQmE7sNETjKNu+nHRGXxBEBR7XPZeD3JDbrl9VTLSMKHuJd9Qd1P09S59T77CPOWOpzHeAB+jWow7CkVTmI8Zm0LnvNSUmBeNw54sYjgAADx2yGEzjo89wud87wRDgmzbw8qA2ehuOSviDR52H1pdCw+iPNXB+J4Yi5PWHYDf0cKAfuv+z2K+N7cjy8gFpumza2tjmBCNxvofgC4FleXunEsoMSDLCxUtlh8IPvJsfH6MK5M3Tq9GlWOeov0NRxpd8H4vZVj9Ntzq7yAwxYHezHXa/6fKBfr0nnCz1Wq4ipKrIqe35buDyzq7DPyU0ACgHCAjtDS4+WGX7duXOHk7UUikKVZzkONd0WbW9vk+u2GKbBJkgmU6tC/dcS4DB8DsDv+A7nanhiHkKIBQEr29RstljlB4C2s7PN2agB7gBDkUEa7teTk1OscMV+AI+O7YSxHF26fvVLjrF45swZVjgCWsONGhmmoTKcmZ4WkDOEthK+8XjwfXapfri0xApHAD5s77//PoNEBoO5PCsxAVDBZ/OFPANGHId6Arw6ToYhJ9ywG80qA8fHj9fot7/5LdcHYBDu2fVaU4QMgIdOmN2aE+bs7NCDpXucfRqu6BibKPvy1y7TW2++RS+9eJHu373LiXcuXEDZj7lNUEpub2/Qw4f3aHMT/dGmYqFEf/qnf0bPPfsCkeVAfmmA4wDXqznEWMBYYLgWGOS+OdwamNKMBYwFnloLJAWO+gN20gdu3bDx8dKiCqE0MQM1bWb3tGlid6UZBUMCjuriSQ9Gn6Y6+r6jgHFxi7C4ug46VvbT/sM4Vk8ecBh1GPY5Iwoc6PIU2DFwv6aAJsNuD8rTr7OB25Gicog5BpWUUAoJtYvc4kDMsAAXZ7XtEZcwRTOeqF2j8YKTx7XV71FwL5bbsPpDP0dcXEIeH6oSLiFu04Ejxp0OwPAZw6/AombL5Rh1169dY8CDfYuFIoMXAMW5uVkGO2K8+rS+vkEWBTQ7JUAjYjzGwdChAUft+kk6KKHiU+08KHCEG3pcf/V6aSr6UFyHftunFgUcwRHAEeo/gF6MtfWNdbp28yY9fLQssig7DkNIAEEo75qeS7kCEqi0aGd7h/uv0aizCBMvM+CpDZDI8RkB1jh2rICcUDh2EtWEyVbw9UsvvcTqPQDlTMbh805MTNLx44s0Pj5BY2NlVruqG9oBaHnjy2t05tQZOnfuLP3jz37GMA6wEYpXBtGTk+zazdeRRR0oLYEj2oYYlFe//FIAx4BYaQjVYalUZkiOMtgOuRyDQ7h189gVFuUxOTk1yeetVrc4M/bS0hKrQhGz8ezZs3y86/qUzWS53g8fPWIX6cdra+weXalusepXusFD4fjqq6/S2++8Q5cuvkT3795jl+uTJ0/R+vpjWlp6yCEHmo0aOVab6zo3u8BxIl9//U06efI02U6G2sqcb2I4Jr1azX7GAsYCw7aAAY7Dtqgpz1jAWCCxBZICx11uRInPoO0Yo4aMA1r9oEDSAPyDVnvXcUMCjqPIpDq0NpqCjAWU63VoQPywgeMhxDNklWKogtXnqr3AkAq4+s19SQaprkiOy5KdpLwnYR8V7KYdu73AehplYj8bRVxow0zBex2j9n+aduxVV6jEkKVXZi3HPkicQXaG4/8hecfHn3zCCTXmFxY4Iy/UcFDRQW0GRZ1MNgIQCeTDiU/CcgC6eiU1UuMZop2DKk71bOz97Dzsaykua7gep3Gv7NYMeD2PKkigknHY1lDV3bx5kz744APa2NigSQC7mWlODINnL6gZsUFFirTgTQ/uu1tUq9cZpEGlh/iIfjsgv9HuJLzhZD4+3KU98gCKlaRSqCtUlQCJb775JidtAaQrlYoMGc+cOU3z8wvcTygf/c2xHNs+qxzZfdt16ea1a3TyxEl68YUX6B/+4R84K/bU1BRDwtOnT/PvKnBEeay6DOuFvwEpv/jiC3rttdd4nP3yl7/suEwjEcz5Cxc43iJAL0JSsFo8VA5i7KEeY+PjfK6pKaHW3N7Z5gzV2BfxJrHf+voWffnlNbp37x7bWbpUCxiOrN0ieQ5gI/59+eWX6Z1vfYsuXbxIS/cf0L/927+xYhIu4LguJibG6eTxRTq+MEuLi8fp+CJcyI9RuTRO2VyenEyOvEz3JZMBjkmvVrOfsYCxwLAtYIDjsC1qyjMWMBZIbIGkwFF/yE66WNArIlQne097vLBSs5Xayhv1PpAA4G7PjWNVDZiJOs6KQTcz5Z6LxF7HWuECrcf3g9pVLW6Yi2K13Ljg+HGm0hdhiQfnE7RjHDR6gpqxq6rqdcXqLuVaStOvamQzhl8J3UJHYTu0Qw8PMApFcKTuaG84t43q+oyzFa5d9foFAPiqbyLTcDfVcNLsxvq4HomttGsg6Tn05CaxtyjtnolrGUo6AMbNzU2hYhsf59h99ZZLTibL18XKyjIr6ubn5tltFi63hXy+k4lajl+GPo5NWUfEDAbYGsm9dkQDtV94l87Y0ewYCxy16ww26WRhD2Nk4zOA3/Vagx6trLLbNGJjApoh8QrHK/RaVG/WqVGvc1xMdpu2bFpeWabtyg4rIwHgcAzGObKINxCzse1T0BKzLc+x4fjHVQBw6duir/AdVNdQ9EGZ98Ybr9PVq1/S1atXGaLNTM/Q6TOnaXZmltW1iE8oXJfFNSVdtgGgb167TicWj9OlV16hv//7v2eV5OTEJNcZZcC9WgJH6U4OpSbqCxduZLXG32gbsktffPEi/f1Pf8o2wvmgrD19+kwkKRHajutUAm7AUNgOYBExHG/fvs0u4FBOrm9ssFv6vbuIUQoAKeJJ4ngGtjYycAeEmJqOY4lx7gccE/LFF1+kd955h77+2mv0aOkhx4RceviQITHUm2dOn6bzZ8/QiYU5KpZKlM3mybGz1Gy0KJPJUTZfJC8Eo4C0BjiO6GI2xRoLGAv0tYABjn1NZHYwFjAWGJUFEgNHzY1oGGBsVG2KwDc4EA2aUbsPVOxVfx9socfMbgUB2bxc2GsDiMn0/A4P63LT4SxZI4CqB9BBcQAaK4NhqLsOoBmpMg0fRH1GcQ4dlKUBjpFYkLYdSZ6QLJ3Q7hb1e3jqWe4hjKvoOA844+tBbqz2U17KcIbar/gWNz5j5x3NLoPaKurSHW/suPGgj+O4+5n+ggB1l66nbYJLNdRpNsequ3HjBruawg339p3bHKcPbrHl8hjDccTIA1AKWh6VAE7aHt17cJ+WlpfJzmfo5UuvUC7jUD68EAEy1RcS+xlePV8gpiw0YisOK9CdNfR+Ve2s29jR3InVarRwOw8Plm7TAHrszpyxGQpCqYhkJ9igFkQswNv3l+j2nbvsMgwXYMQDBOiCuy7cpgtIzFIqCddpqPUqVQa6wjXeY7dszKt1wDMUDIBWq4b3TIAzhG4QL2IB6AD9oPyDqhH/4lhAwVwuT3/yJz+ia59fpS8+/5xB29zcHJ08cYJm5+YESEasxdBlHsnjcKyIPdmmq198QcePn6CXX36JfvaznzFwhDt2eazMSWMA/lwoMNtwRfepUq2yOrPeqJHrNrlcuELDxfnC+fP04sWL9NOf/pQ2axWOJQoX6rNnzzAIRHswxsoWXM0zHFNyfHyM4z0COCIkQK1S5bHtBT7duHOL7i8tUaPVpJbrku3ZDDfRJ2hTZzQgoU/GosAKuB/KpTIdWzzG2bEvnL9Al156iTbXN+hXv/oV2xPKR8SFhKIS10AOos/5GwAAIABJREFUINexO/F5Ef8UNkZW7LZTYhsjFubc5Hy/21bKEW52NxYwFjAWSGYBM/kks5PZy1jAWGAEFkgKHA9DlTOM5uqKkDiXp13nO1LAcY8MtGpmzScUOLLNn9DMusMYn09jGbuuwQEzKMdlzeb5qpdxBzzfvvtKjnMtEUzsnKQp4XRVVqoXP2rcyFGovvdtoP4FxEFE9Lgeoy9WuZpQZTssiBbXuji1XXQswwsgpqRIoE6h5JXAseUhWYxIJvLw4SNWa8FVFzAKseiwvfvuu3Tlm9/kORn7sfLSa1Mxl6dHK8v0y/ffpxu3b9Li8eP03Isv0NT4OJ07cVzAKLxIYCg0hGXNMMpAg3Zln1ZipyrXwK75QjsuLgJoG4lBwv0BsWAztrtlUQMuuo5DmxsbDNQehHESsU95clpkMHYElMQPYCTUilY2w27RUJ8im7SEdSifYzO24f4r4jRiQECByK7aUDx2kpSIaqFMbDKjtaifJ+IeTk5ynM4//uEP6fb1G/TJJ59w4pWFYwK2AQTCYpzNOlRGSoU4u0YHAaszARUvv3aZ/vkX/8zqQiR1mZyaomPHjlG5XGbYWq1UGWDX6w1WzhbyIjM0kr1MTU7Rg6UleuWVVxh0/uRv/4am5mZ5/52dCrtmY5xifAEIzhTGGDbC/Rvgk0MDOBlWaN64do1B4Ktf/xr9x4d/oH/51S+pBRf07W1yfKFelCpVTo6Dl8C2TZNT47RwTIQRmJudY9UjzoeyXnn5ElW2ttmlemZ2hr71zrf4/ADjGSTRwXUVqkdha2R2h5t8oVgmKycyYqOex2YWh3Bx9J8nzR7GAsYCxgK6BczkY8aEsYCxwKFZIDFwxCpHWeg8McozTeGoJ2yIdQE7YsAxsgbieHDK9oQCx37jaCiL14O4ur6iWap3PbAMmDQm0o+arQZ1w8Rir5drNrt/xyibD3pc6eNc/VtvR1w2eCSs6MzDSMBgx4d2kP2nvzDqd90dxCUzyDn0WJRqGXqfx8LJFNB5UFulOS5uXz3ZStzY1cvBsRI4blfqdOv2bQaCyOD7wQcfshoNfwOGICHHq6+9Ru+++x1WZAG0NpoNKmRzVMwXWd34P3/+M7pz7x61wsQli3Nz9O033mBlGlRmg2aQ1sdCGtvFjSPVVnHX4K75QotdG1cfAEf1eFy/AE74Wd1YZ5gLOyP2H+ojMj3b1PJ8ajRb/BlncQ5hJQBjy2+zIo8houexclG8XBDJX9A30iUasBFKQDyeIXt4oQC4BZAG1+0WqyuFHUSsQ6gE5bWBDNK5fI6+97336OG9+/SHP/yB4xcCFCLD9Pz8vIgNGarCZWgGNQTAzRs3GCpeuXKFFYDXrl9n5eRYucyfY35DfRHzMJPNMHwDNMzns+zCjHEzNj5Gt27eotffeJ3Vlf/jf/yEFhaPsUoQishnnnmG4SfGKdpatHEs7I7YiwK4whV8a2ubtjY22B374qWX6X/+/J8YOGIcQ+VISHSN+JEcvge81+K/AUdfffVlOnnyBMNzxJFEGAFAQ5T/2qVXqFlv0G9+8xtWUr711ltivLNan5FsZxjis2ajKfrbyVCmMM2ZtVH3E/MnzZp/kInfHGMsYCywbwuYyWffJjQFGAsYCwxqgaTAUS9fhwQHvYBP2l5d4ZgqltkhAEfE/9lrQzti4+c9QcBRHSv6YjrS9kOO9Zd0jMn94ha3aSBB2vMe5P5xbYyrR5wSbxTAkRfIRwg46gkzIu8KMM5Vd2ctTmav71AGx1RLsMVeZwmOPyq7pAGO+ssltQ1p7BEZ8ygkoizvrX1Lc444+6YBjntBdtQfAObG7Xv0z7/4BYMwJMcApIGrK5RjcFsFYLp8+TU6d/YcQyLsB/glMwTfvHWL/vHn/0TLqyu0U6vyPsVclp4/dZreePMNOn/+AsOgYTwLDDon6HaMxI7VvhTZv8MtBGodSB0BjgG5AP3yFV/Y/1Lh5yNmX7PJ8QQB4jY3t+jBg/v04MESbVbgCl2hXD5P+XyOQylIhSARgBkySvsdFSPUiAwT8Znn8ndwgcbnqBufOlRvixCNNgNFxBKEChKu8oB8gIbShRoQDudE9mmh5hNJTLCxS3AuS9/5zru09miZ/uPf/4PhGEDjmdNn6NixBREbEqpAX6g2oaCU/YNyABxxPgBHJHsBcASMKxVLVCwWOJkLYDaymGM/zFnIMu1kEFeWKJvL0vTUNH3+xRf09a99jd3Lf/I3P+H4kdJ1+9Irl2isPBaqO9tkc56ioJPEBrYHJGy1XAaOgH0COP6M/uWXv6RWGzEjGxQ0EdJGQFuhGg0YOgK8fvudtzjxDWJGAm7C1teuXaPNzQ36+muXyW006Te//S2rOd944w2OUynC3PgUWAJ8doaTHzCsbDRdypZnue8BgU8uGOB4VO4lph7GAk+bBQxwfNp63LTXWOAIWSApcNxLOdFphqZYOkLNEwHbFfCgL0L3yiLZfWpMtpjX2ztwDEcLb8v3Bo54+o1NdPGkAkcoFPwePoJPGHCMG/dfFeA46LUdp3CMUyLGni8u470Ohgat+JCOi1Vs9VHHDgqy1arrCschNWs0xcT0q8z0vdeJ9QzOAGK9HrBTwUARIE+cci9lZK8kaJz5dtAIpd0Wprk+du0LSIW4eZUK3bx7n1ZXV+nDDz9kBeP5c+fowdID/h2wcWFhnp599jkGkNiQWAaut1NT0+xeCtD4s5//nO4+uE/VJuIRClfS50+c4ky+UDnmARyHMCqSAsd+Wbsj9u+nrA7vNwyRVG8OCqjhe6yKA15Gd0v1IRTGnuUwXEJiEiQpgd3wN67b4liZf8cLh1azxcVC3QdA1m4F5LZc/sHfUAAiTiZiDAKQuQBiAcBVhUEa+gUqOZw/l82xrTEe0aeIewibfY4YjKUijY2Ns5oRrsxbW+hHxFwEaJSwUSjAEWsRMAyu9Osra/Tv//7vfB5AtRPHj7PSUcI56Z4PYAjVI9qCpDZIogLVJpKrIMv273/3O/4b2dBRDhSLeO4SMSARS1a461sWv0blz7EfXLMvvvQSu3L/zU9+QnPTgH4BKyKRvRptZxgbKj8FPEXGa/wLpWSZWq0mVbZ3GDi+cvk1+qd/+Wf6+S9+QfVWk3YqFbJdvKTJ8DXBcBdxHG2b2/pf/+LP6euXX2Ngi77CQP74449pZWWF3rzyOnktl4EjAPzbb7/FsU4BTi0HsR993p/hfqPJv6OtlVqdKDseulRn6cT8iWFcHkO4wkwRxgLGAk+bBczk87T1uGmvscARskBS4ChcUJSncC1W1BFqUqQq/WI4qvEDOaOk2sZDUDjaVg/gSFEX0V3ugk8QcEwMQr5CwPGoXh+HUS997KYBKodR36GdM2ms0ri5VYVfWpiLuHo+ScCRQWFSW+mNTnhfOgh77LpnDjiQ0lwfkRdoUonnOAyxak1AIot+97vfsYJNQh4AlnNnz4bxHW2GRVBAbm5ssvosm8+z2g7Ktk8++5T+/YMPKLAtevjoIYIM0mJ5nN584w26fPkyu9IOQ+GYtM1psnbr5t8LzkLBJ9xsu8860EHWAo/DFwAcQlHYqCMhSIFh1N2lR5wEBmARCj4ANMAsgCfPCtj1GRme+TOoBYOAWm6L8naerEDEyYTy0fXcThU936daHUlVXP4eiWVQdj5fCF2JxQtI9Ovm1ia9+sqrfJ5PEYOxXOI+lMBxe3uHwTGGAxKXYEPbAeqmpiYZOMONfnt9k37/u98zmJydnaPF44s8RqRbPierCbNLA2TiB8ARyj2U+53vfIfh5//zd3/HgA11WDy2SPML8yJJWBgXFMlu2BU5Y1Em6/CYmZycoM8/+5yef/55WlxcpP/7b/+WpscnRWxG26bXLl9mu6IuiOuI7sGlDngo+jHg84H0ba6vM3B89WuX6Z9/+f/RL9//NVVqVVpdW6OM73BiFwaOcC+HSjyToYX5Bfrf/tf/Tl9/9bUw+3eLFcCfffYpPXr0iK5845ucAfw3v3mfwea3vvUOTU/PcB1c36O2JeCw53pUqVa4fQCtLdenmmsb4Djg3GcOMxYwFhieBQxwHJ4tTUnGAsYCKS2QFDjKINuyeLxt/v/Ze68nSbIrvfOESK1V6SytdVVrhQYa6AHQGHLInVnu7L4szfjIfVk+0mjc5d/BNT5yzTjkADPobmDQEi2rRXXpLq2rsjIrtZYRsfv7rnumh1eGZ0RUZoludyAtuzJc3Hvudffwn3/nfP7yKB7eSuzWQtuWcKkO9sN9CQ84SD8G4GiRx1x4CHqagWOxD5N8my9Uo6/c+fA4tlvq/CjJ+ONxdGAZjhkcc4CSHkC9pej5EGpHVFyj6vctQ3dK3sVS9QSDLzqCyrxwH4P7WWpeBRtZyrold26ZNwiXvSilH+H082VXGHrKpfm5G34Rt8yx8OFQsbsNn0s+LNL4J9OWyeZUFw8VG+BmZHhE6dScj9TKAxQBdvr6elV3ULUAUdRVV1ljU5NZRdq6eu7JyfijT/5sDRWVNjfk0oZ/89Zbtn3Hjrxzu9h2l7veQnry4nsIzoclz4GAwhEo5s8dgONYZsampqatsqJCoO3mrZv2/ffnraen2yprMT1pkqs30JEf4CTpxJOzMzJcITUdhR3O0exXIHFyzmanXdp0BUYvKAfn5qQeRJE3PTurVGSAGHATFZ9UkLOzSg8GiPE3+nj06FHt89Sp01rXB45TU5Nyt/ZNadgfIFw1FXMAx2ancPzJ6zY+MmrffP21VJDNLc0yb1mzZq3gMwY1g4MO5MncZtYpLjkO6dxA62eefdauX7tmf//b31pLS4v6CTyk5iGAD7dtXLe5hrF+fQM1HmsEHIGxGLJQqxG17du/f9vqq+gzaddJuUL7wJF1UxUoPT3VpFSOGdWvJAV6VXuH2rb/0EH78puv7Y9/+icbGR9T2zGN8YEj/RAxzOVs9eo19r//r39rhw/sVzo4beTzM2fO2q1bN+35Z541nMq/+OILpcej5sQYh7bN5TI2NjUmh+w7d+8I1O/YucOef/55GxubtIm5VAwcyz3B4+3iCMQRWLYIxMBx2UIZ7yiOQByBUiNQLHAMqzVK+iIf0ago2JIHKby344UgRaH9LPVAkk5VBcAHKsKF4t+RsSSFppBdaM4Vd1/J5dEAx6TpaXPRBYnBApxVmlQRfQaZopIoanmKgWMQGvkPeIX6nAe9ywQYSz1MP1FQcwnn5aLmxo90Jc4z1FCqZQi8KFSOIBSfpebHkxTOSFhcwjUh/JKs3D6GIV7wXCoXlpfSlqhjhGMVNPMIH2NyNiN1Fmo3FtJs5XY86+rbAReBLTIWMbPhkWHdx6ZnZ6xvoF8giL4DVoBI165dt7qGWhsY7LPvvj1u+3bvsZeef0GO1sqW5Q65ArfBsmOeQGW3UCYFiMY9XCq6dEpKNf7bh7S0n2szgHHQM4EhbfrihYsycamprVUdv5lcQjCR7YCM1dU1Aowjoy61l78zF0lFBpYBev055Byjsy7tGsVilnMbRVyllIfAMAE2pVI7CMb2UtPNuX0C/Q4dOqh4f/vtcW1LPUPWBQRPTExKWckxUS8CKl09yKw1NDQKAr7y6is2Nzltx776SmMPhGaMAYMjw8NKE2d/wDYAIbU6VSsSw5f6GmttbbEjR44oBfn9Dz6wvXv32o3r162psVEqR6WX19TIHIaYAUVVx1Fq5qT6+NVXx+RGDXT8/e9/L8Do12w9ePCgxoJ+yIjGc0MHMuKKfenSJQHyurpae/35l62xqdH2HThgX37zleqOTkxN2f2+XrPMwosu9oXyFOjY0txs/9tf/7X97LXXFEeAJW0CYF66eNGOPHvEkumkffb5Z1aRrrCjzxy16qpqm56ZtqtXrkrZyX9zLhEfYrFn7x6bnpmzmVyV9sdP7FJdypUvXjeOQByB5YzACtyOl7N58b7iCMQR+CFHoFzgGExFXrSuVbFBK5Q6p6eVUP2ryFTDApfSJdxqk0lXr8odLtpoIq9LMXDMA45582GJsQ+a30SuWgJcKHa6PbL1QnM16iEZZUtgEj6yJj7WAxWZ+vpY2/gEHvxJBo6lqEqjIN6SYY+6ZwQ21jEC95A8UFgm2A+3rWz4tWQnF1ZY8hiBeERdW+dyCaVUC7ClUs4VWWq56XkgxN/4bGxsVKAKM42B4SG7ePmyNTTUSx1JDbutW7d5tQxnbGpmQlCqtrLaVrW2C+IkvVs39YyXfSmhLqZelHoLYCsIHP17Pr9l0JLAhCQh8Dc0PCy1IbHq6++3cxcvCmixAI5UhzGXlUJ0bGrGKioqra21VeCWlGsAIg7RKBBZUEfKXiSXdXUMEwmZlqBARE1J7cbW1jap9IixlH1AQSN1mhRkN27OzdrVLKQ/tAWQt3//fv33119/JUhcW1MjeEk7JienBJZlMJUzpV77akmcnalFiGJvenzCvvn6G1cPsa5OgI+FtgIGgZjATf4OAAUIopisb6i1qupKO3TosF2/ft3efecdO3L0iN29c1cx2b5tu9XXs7+K+RRm9kucldKcAoLO2rfHj0tVCXB8++13lKYNAKf/27dvF0xkPUDh3Xv3dCxS2icnJxR/ACn1Hw/t3CNYvnf/fjt+6oR9+OePbXR83Hr7+ywn1u4yJ9iPX74BQ5p//tav7Jdv/kKfMwaMBW7uQOMtWzZZTXWVap5OjE9oXG5cvzEPp5U+vmaNNRDP2jqlUyulei5jc4ka9R1znhg4LvvVIN5hHIE4AkVGYCVux0UeOl4tjkAcgR97BMoFjnmpalFF/pcIcFTKW55Zgns6CDw8LFw6SyocH2pPIlAzUW0p9mEmBo55wLGU1MWi132KgWO4j8XOc9W5KvOi9LQY0zxg7lEkQCozLD+ozZ504FiskpY00+C1Nui2HXWuLHWtDw52eD/BYwDWir0Ohc+r4HZLwsBlmH1RxwjHI6pPc7mk0ntViw81XYY02UHPPKRB4AdwgzpvfGJCoIkaf/2Dg3by9CnVsgPGHDiwX07COPnqYpXMSnWbxkQGmIP43ev3w1vmPBjAUmpE5pnPJFOWCygcgX+0G6Uw/bUUkC+pmIyMjtj9+73W1XVXoDFZCTCqVH1HTF5QPbI96sCxyVkBPdpF+rI/t1zdRCKQ0OfEHfindGbAbpoXTc5ABbi5Z/duu9vVJQUp54ZzUcbUxMFGfx6Q8sxYsb/qqiq5P+/du0dGMV988blTRKYcLMREBcMZxiNdkfZqQjqFNOndmMbQrxdffNESmawdO3ZMx8bwBQVfS0uzFIWk2tMGjuWnNgMhUXM2NtVZMpUwVIhAxrffedv27dtvA/39tnfXbtvUudGpZr1++mngzEVgImCRvp46eVImNRgX/eEP7yo269at1fHoD/CPOcgPpi6oNamjuGbNatu4caNt3LjJ2tpabaR/yK5du2Z79++zU+fOCDiOTUxYb1+vzU47t3GpJaemFCPgKWnWL778vD3//HPz7teMCecDMDiBkQ91IO/3qi8ywEklbf269YKwwFhUlcwfgl1VWSUwn0skBRxJsWe82xrby729L8OVJN5FHIE4Aj/mCMQXnx/z6Md9jyPwmCNQLnDMUw54b8ELdqWAmmmpgu9B5VfY0EUPtv5+l1AxRoa4zDqNLp24wOPUDzWlOg8MKTl6PrQr8uD9tAHHIpVGUfOxFJVYEC74qWeL7Xup8+xRX4KkJA4cVH1+1I14So/3oweOzJ1iXwqFxjhYugD1V7Hp6E80cCwyHlLHWUp19ABKqNwAKjdv3rDbt24LoGzavNnWr18vkEWKKMo5Uk3Hpybt9NmzMswAqGEk8uabv5DBh2AYhmWo7lRlI6d0av5b150iT+zwalGgMup6MT83PEfq+RRzlIuJhGUSroai6jV75iWAw577vTY+OaXUYaAfik1UbqybTKcs40FV0pDlrSy3ZNKhM5ZKVCiuzuCFlOdZQT4HHp0LM//2FZPUgaTeowAm7cpmBCIBuZjP3Lp1WzOX9fmM8UDNyH8DxgBkAEeUpP5+du3aae1t7fYxjsxTOIizOBWfg6FJrU872R/HJvWa9GYUri+88Lw11NTZZ599JpiKgrOttc06N3ZqO6VgOzzq1JVebUWAa119jY7xzDPPyKn7nXfekeKyf6Df9m7fZZs3dM7PO7bzVbhEMmM5pY4TpzNnz1pLc4vt3LnD/umf/knp4MDOgYEB6+/vV7sc3GuyjWvXSc1ICjbgGyUk57cgev+AfX/+vB04dMBOnzsnp2rmMGrImSln7sKYzOJS7WW11NTU2oEjB+yZ546q76yDkhHwLJXo0LC1NTYoxuvWrxOMBTg21DfoN/tzaeIptYF/kz6eBfInXU1I4tZU21zkGfGU3qDiZscRiCPwxEYgvvg8sUMTNyyOwA8/AuUCx1Iik6dUDDwsLgVCwqqXINSK+qyUtkWbtETs6TEAx7wH3zCkWRGX6vwajjwszC968IqB43w8QuORp6wJT6PAuoup/YpV8IRVxlEGO+VCmpLOpXjlFY/AwwDHQo0T/s0nwGUD4LLm7lIvrAINfxj1Y7kKx6hBXZEXLaEDRioco4Cjd52ZB2yJlN3v7bOrV6+o/h/Q6c6dO3bzxg0dEVfiF198SSYg3T3dMg8hLbR/cMD+/OkndvLUKc0TYMru3bvkSr16zSqrra+xynSFGQAva6YKxqXWcAxdP4PjXIqqNVxr2ld08qA1DWgFOpLKPDkpMEj6c29vn3Xfv29DwxOqw6eU8yRpvjNKqwUoUXkFhSDzG/DFdrhQq25jZZ1Uhb6akBrFAlkBcxZgk69KJH6gOwAi0BKlIbHev2+fnL+pG+hUkU4J6c4p9mdWXV3lHJ5TKY0fCjz+TcoxasD333vfJj3lHvsHmrI9Kb1s41SsFYJz/JYicGTU9u3da53r1tsnn3wihWV9XZ11dKyyzs4NSuHmgqD7i1dLm/1QxxEjocrKlEyGXn75ZZmmvPP2O7Z3316Zp+zass02r+9U6j7tBHQTF/UolbBcirqSDhReuHBBkHvPnj32pz/9yc6ePad0aWAibSFleeNGAGObbVy91mpra6QkdC+eFy5gPffv27lz5+zQ0SP2/YUL9v7HH9roxLiA4/QkSkt3TJSqOHqTio2ycs261VZbW602Mr79fX3W0NiotPDGmhrb0rlBJju0kb445WVKLy40Z7z4ci5VVlWq3XOZnGVTdfNndAwcV/wWGR8gjkAcgQIRiIFjPDXiCMQReGwReBTAsfCDrillqNASZUyT99kSTtSRwX1qFI7OJGIB+PFfAUrwCIBjfp1Gxm1h7FbkwftpUzgGJlpkzUapc72Vc5bnjF6KwlF7WMncxcd2VYoPXCgC5QLHvLkS2rkqSQSuw049XsYYlJo/W+7cLVyut+z7SRm91SYrct0LNWa5gONMxpQ6fOrUSbt08ZKUcMAm4Ar3EhyJ/+LNN6Uau9cNcEwqXZV01NNnz9inn36q2oaEX4rITZts3/69tnvvLmtparZULiHYKKVjqcAxYgCkiC5B1SrQ5ynXfDU16bNTgK6qKvX31u1bduf2HcUAYDSFW7ShVJyWKlBmMROTAnb1jfU2Z1NSL/ogUG7Scm+es9y0uxejYmR9maJJ0ebAoGoeevduqSBn3ecATWAeAAuQuH//Abt/v8cuXrzkpbwD56hx6O77znildh5QkopMqjGfb9m8RYq/Dz78UP1T/UfFASObWu2f9HEUjrQPqMY484Oac0PnBtu1bYe99957+jcp1ZifdG7o1D6UAu6lUGOMQ5up84hT88TUuF2/dlVp2aSjY/gCNBwZGbEdGzfblnWdNjs3q3Rj4qVUcmpJ5jI2Mj1pvffvC3Ki3Gxva7M9e/bax3/+WCnWq1attj17ditlGviNyQ19q0mQvO9Ug4xJUDN/v7/fzp49I9OYK9ev2XsffWjDYyPW1dVliVzKGhsa51Wiu3btkjKRFO3KVMImxsfksM0PABmjpHZcr9NJa2rCLKdm3qyLftAnP4WeazP/9p21iVGGa2u6fn52N9e1lHNlLffyFG8XRyCOQByB+QjEF594MsQRiCPw2CKw0sAx/LAQdO9dSuH4SILytABH1VxaMBfRA1jwIewRAMf8AvwU2F8gDCvy4P0UAcdSHoo1joFyAEE1ZCnAUcoXbz++mmbRc+YpiuMjOeef4oOUDRw9ZdJiXQc2PqAeL6euZglgKDh3uY4VDZSi+uEpyh7l8K7IdW+FgGM2QUotqr5xu3D+ggDi2PiYdXR0WFtbu1JsqYNHWjXOv6Sybtiw3tauX2+5RMKOH/9WqrN797qsqqpawHHv/j124OA+KeIEHL106lKBY/j6GTb4KdZojO8XzGe/RqVSgXM5KRV7R4bt9v371nXvnlSKrEftQFyHp2fnbHRsVqm9fv1D4BjwMZWmDp9TRKoGo5yk3X4BZ9Oj/M3VBPUNUICPmJyQAs01Gsg3M+tqPaIu5TgOIiaVJgzEAziiFDx//oIUkxzfqRNdPUb2TQozSkuBLSnqHODSuK1bZx99/LHGl5qLHJuai1J0TjmnamomygCmqUnO1vwbSPrSiy9ae3Or/f7t3wsm0h/6u3bNGu2DNHDUfij8AHRyvKaOZCplw8MDduXKZQFHDFZIqQbkkRK9fcNG27xuQeEIvOTv3fe67U5Pt3X13bfBwQHFjjRs5h4O119+ecwuXrxgL730sv5NarWvBOW46Rk3Bou9cOsZ6LOzZ8/ann377Obd2/ZPH7xviVRS+2hpatPcRdlL2QDfiZsYd3Z0WDph1tHeYatWr1b/qcOIUpHSnxVVac0VyjH46fj+vPXnK+BTafKZrMbAkmlLVjXOn9GtDW3xM/+jvEDHx4ojEEcgBo7xHIgjEEfg8UdgJYAjD8X+N8HIh1nPdfHho5AwU93EMpaVAHUPU8OxYHt4e04qllvEAwJQIEopWkpU8tKmQxtKueH3s2dwAAAgAElEQVQfP2kqFO8vwc/0tyiQW2TMVfcoCFkj1LCl9HG51g3GKjzPo47Bg6OfeqraapmF1PSSgCO1vbwD+aqeQscNPuVEwdFSjr9ccYz3U1oEfMy/1JNr+FwOrh8EZVEvhUpr2eNdm4f9YusyPkxLg3EFhBUNS8s8aBhq5h0/VIsyv+zFgtEI+5jyIM3UzIwUi+/+6Z8EYp559lnraGkViKJW3ujIqM3MziitGHC0dcc2q6iqEgQj7fXv/tvfKRUVddyRAwftwJ69Un65WxKmKjOqLShzlETgnoE7cyAGvpP1YmHJBj70U8L99aTe89JYfTWZVHgZ8rnTZHZLMQdEot/8N2nK/SMjlgGU8fdcTtARQxhgWspLOeZa7Gox0m4H+1AiooRc+LuLK+nQMhZJV8y7RgPkiFNfb681tzQrVZp1lW49PSPo6NKkF94XAhyBWvv375MqkHRgHMKBkygg+QzISYwV16yrC8ki8JdOKyV4x44d9uGHHyhVGPUd7QNs4pBNv3BJJuWd/eEEjYrv3r17Uiq+8bOfWWNjnWAhqcqASLbZsXOH1qupqFKcOJ7gqjcYqCxRgp4+c9reeOMNzZ/f/e53SrefnJgQrF6zbq2gJrG+ePGijokSkrqf6aQDgRs6O23D+g0ykCGt/9ixL+3CpUv2+k9+Ynt27rLKVNrVBvXmGKnY/iLVpHdPJXV7fG7GPvzwQ3v2ued0XOpKMj+Gh0es5+49/SY9mwUXdmpAAgc3rF9DcU6rqq5SbUvGkdRo5nQFqejptN7x+uY3SqfmD9mcVaj6TMZyiaxlVC+10irT9ZaqrLVsyikf2a6loXWpy3aZV4l4szgCcQTiCERHIL74xDMkjkAcgccWgULAsRT3y3DjwzUbgw9MrgC6u+yFHyTKD8IPBTiq6n7BMASBY9jNeLkeeqNqsOWBMYBjgPHm1yxcYjxKAY6BgyxXH8ufZ/lbBmPlK1yK2XfUOVAK8Ms7z9wJVczh43V+JBGIOpfzauSFFIalzMEnKZQPgNOAGnKl1PQroXBc6t4bdd0pdO8FykxOYxJz0y5cumhXb9yw0clxW71urdJfm+oabHhw0BlrzMxIhYbrMcCxpa3VauvrBKpu375t//n/+c9S9qFwJLH11edetN2kptbUCHAxDj7sk6GMv4TqNOJq7S/hazsmLcHP8uZrlhqL7ubjX3eBgfz3XDZhqXSl0oqBWyg1gXhApVwqbcOTkzY8PCQlHjUYd+7aqc+BYJiRsHAvAxAC7Piqwm9AGIY5QEpiSSqvq4VYIafomtpa1RtsampWDDB+aWiol4uzq6U4LfhFbOmL7gG0P5eTwpHY7tu3TwYlpAPTfqX5AryUOpy0puYmKSLpK/tAkYoak5ddq9esUR3HTz75s46BEpM2okZ0ZjU4J1dKhdrS2iJH6evXr2s+7N+335577llbvabd3n33XcE3qSnr6uzQ4UNSSmIGBEhGnUlMAKl0AAg5PT2jNv/sZz8TSPzHf/xHqRWbmpttenbWrt++aRcvXJQhjx+7ltZW61y7zjZt6LQNGzpt9ZrVduvmTY3LCy+8YMe++souBoBjNVDXc0DnuDOWU0q7YG+KVO2M9s286x7oNeo4VlZUyq0aNSPtIs6da9YJHDJfRzXH65QyrbT3NHUzZ1UXkv77YJcXGRw7jQO1B3mZI4wJ4wAITfOyIzFn2WSGN7GWS2AgU2/JihoZDvn3/Jb6GDg+SfeMuC1xBH5MEYiB449ptOO+xhF4wiJQGDjyFn8BYJRyocrDHos8zAbTSZcHIv0IgWPII7uU8YmaglHIKk9FSTZTUIWSpz5cHuDIgwUPWPPPq0/YuRM1z6OaGpVOWgrsCY9V0XPAc3BdrI0PGIg8YTGPm1N8BCKdfgO7iQJ1xR/t8a+5WFru/Mstz1l4OVoZjOtyKcuD7QqrlcPndd7xQ6U1Fr0mJUwA6vPPj9nnX3xhk9PTVlFdZW2rV9nW7Vtt3fr1VplMW72g2aR9+tlnqjNI/TogFy7Gc9mMtba12vjYuP33//7fpR4DkJ389rgN9fbb66+/LnAJBMPMBAAEaAsI1B8IfUXg2h7uczbQ6QcVuKQoO8DE9UrqzakpGx+fsMHhUTt/4YJTOFZUKAUZeDQyOmpDo2M4v6ieIenFqAhJz8VkxVerSbk4M6M+o2wU0PNe5FAHklqEADhAIO7KDrhNeyYxWcUMdSApxgA76iASC2AkSkBqRPrKSd8IhjqIAEtSh+nH6VOnlAIOjKStAEbgL/sDJvr3CCAZsaZ9wLRDHkS839tr3d3dSn92wBRAaZZOp6yuqsY2b95sHe3t9tnnnwvwYRjz+us/tVVrWu3dd94VfAMeA1IBh6glc7MZpYW71GHnfu0DR/pH+vMrr7wiUP0P//CPUkkCr7u6u6WiBXzSRlKY129Yr5qTqzo6rLmxSWAQRe31a9fUboDjt99+a+fOn19QOCZTgn5+qv6cXng6tSXjwrwnbby/f8Bu37sr4Ds2OuqUuBs65aYuw5fKCo35+vUbBGQdAHV1NtPppJSQUo/m8EBybtP8dwJIzPG9FPd54KgVc5YCtHvAMZmqsGyiyhJWY4l0jeXSrq1SOMbAcTkuwfE+4gjEESgjAkU/I5Sx73iTOAJxBOIIREagIHB8iFTPlVB9RA/jjwQ4YpXpLTzoBmFtMPXY5TsFDWUibjMluIbnj0GUGnOZgGNo0Hlo4H8ruUixUGT9upWY5+FjR7Ul7/ihOo15KqkQYIyCmlHp1isZ93jfyx+BJY2L/GtJKBU5WD9v+Vu1cnsMz92o0gXltuJRnB8PlFkIlE6g3VHjmpcq73WSFGQUc909ffb99+ftsy+/sMqaKqupr7cjzz6j1N/h/kFb3bFKtQTffvtt1XV89dXXrLGxwfqHBu3b48cFw4BeKOOOPvOMoNKt6zft7KnTdvToUXvh+ed1HNRrSgGuqVGqqX/J1v1K/8elOGGVqOS8xTd58f89523k10rMU5AnEzY2Pi41IDCN/+6622W3bt20kfFxqwXgVVc7A5dMRiAScFRdW2czXs1C6hyiXITEcWz248M82km9QJR7tBaA6MCUS19G7Ug//DYNjwwLTALVSFVm+0uXLkm1CHAkNRp1JO3lGHKKpi6jbmUJrcfP3j17BCRPnjyptF9gor8orbmmRu3hWL6is7HR1QfkmL/5zW9sYKBfTtMszc0tUm+yrhd4a6yrt8OHDkn59+WXXyqdesf/r4x84+c/t7VrO+ydd9+VKQtwkP4cOHhQis2ZiSmnyNRLaNcGX80KcLx165a99NKLAtb/5b/8F4HDqupqa2tr01wCxJKCz3/TF+pQkgLvlKrUw8x6asS79vLLL9mJkyf18/rrP7G9O3cLiAP9UNTSgulcRnATkAsEx+SI8Wf+URJg565dtnbtWqutqbHWtjbBUsairrrSqqoqlHaunnhqXMY2Yzmbnp3RGDPvgNpAa/qLwjOVWDAB0nyApiulGnf2nOWSc0qrJvVjLucDxypLVqVj4FjuBTfeLo5AHIFli8DKPj0tWzPjHcURiCPwQ4zA+NDNeTLFF2s/LfNh6mGtBIiJjv2PAzimUlULD2gAx4CqEIfH+SWsKg3mPocC6R4C3RQoLe3whwkcfeUCaVrUCXP1SBdfeCBZ6aVc+CMwMg+dqSG10I8wcAw6fAoIlJmaHYyVdlFoP0p1DUzXgJJaj+CBmD+KmnwrPYZL7j8Uj7z1H2I8HrgOB2JOfb55EJRdqPXHsZ2pkdeKhzi+U/Iu3vuyxzVi7mjGB+ZcsI8SIgVqpS45JgVWWCnguHAF9thQoB95cQz1Ixzj4DXJf+ngK8Emp2bty2PH7MuvvrLDzxy1bDJh9Y0NUv9NYfCxdZvAHPXvgFso1gBEw6Ojdvb7c4JX1BAklbW6yqXqCtRNz1hra4tScQFNW7ZsEQw6fPCgtTU1CMz56anUsvNjWBmQPwKy/Jc9TJkZT+Lotx3FpVMHms3ksjY0Mix347t37wo2AfNQM1bV1tiU5zTNun6NR2ecQg1F0otdtF1txVldpwCB1FfUizxPNclqwELSdrm/CkJl3PbsjzaxJ7YlXbmhsUF1FNnvhQsXdR41AhyzWcWONnIsYuhguEktiYIQBePOHTtsLjNnx49/J3AH8ENlSao3QJK+EHvGGEgKuKMWIe0ZHBiwX/7yl3b6zBnVq8RdnHag+GMf9AVQun3zVqkMGePbt24JCpJe/eyzz9q2bZvsgw8+UH8wlWEu7N+3z9WrVIq2M6nheLSPFGnGm7iQOg4oZE781//6/+rz7du32c7tO+SeTa1E5ofG2FP76d7GS8SEUxq6FO9b9uqrr9h3331n3xw/LoXj3l27LcV1iO+nWWcA1DPYr/Hv7ukRdCSezNnOzo2q99jR0W4tLa2KGcd1L+4AltR7XEjHD5b3ySQSNjPnqRpVYzM3r3AUVDTS9dOCpH7dSM0lalGqgOmcZRMZOVNTwzGZqLVkusaS1cwdzH0SFrtUl3vljbeLIxBH4GEjEAPHh41gvH0cgTgCZUcgKqW63IfCGDgGZB0ljcwSNRyLVThyzDwH6yiFo1ZWK2PgaPNKFj3okkYVoXZ8FPO8XOAYNe3CwPFR9KOk0yBeeVkiEBzXSFUr537g5cVKzLll6dBD7mQ55vlKAUeuNcXWYC1a4Yh6D1BCPbpMxgYGR+y3v/udDY4M2649eyxVVWHJdNp6+3qtoabODh04oFp3x459Zc3NTXb48BGloV68fNGOff21lF8o33wwSJs3b95kGzdutHPnvpcyb2JyQnCM+fTsM8/Yjs5O7ZNtqJdILUWgowBkIKXaVwtqniaTNptJCeqRuuuMW2atf6DfBgcGrWd4wLrv35cpiQ+RgXpcqxPphI2Mj9rM9LTairpRztAY2GRQVjqjD6Aa89zBOP6Ng7QzAAImkeaMuo3UbMAb7fLBqZsDLsNAdfwAThUVOh7QkOX78+e1PnUcUVLSVtK0pW5kf6rf6ByxnQN0g9KMgY/Hvz1us3NzSk8HVAHMaCf0HmgI7CXlmTqEvV77OA4Oz8ePH1dfmpoaBRtRedIf9tXW2mbbNm+RkpCUZQAoStADBw4ojXnrtk1yuZ6anNS4A9dIt6YtNpeRKrC/v0+p0r29fYoN7aKW55o1a+2VV17Wsf/u7/6b3J1//vNf2JqODqtIOYUffSfGxJI5YKmEwZV94Ei9TX5efvkVO336tJ08fUru2Vs2brKx4REb7Ou3kcEh6+vvt7u9PYptRUWlVJSrV6+y2to6ge/kXE6O2kBgFl5gyVCI/8652pY+cPb/W+OeTNtsJiv1JQpcHzjqhRxp015NWKkhM5QL8E1jsiatrgccUThOz6GCrZZpTLIKuOxSqtub2uNn/oe8jsebxxGII1BeBOKLT3lxi7eKIxBHYBkiMNJ/fSH3Ni+9tnzHz+V4sCutaz8OhSOlyfOWAlBRD22BFZ3abfEluG4MHE0qFxQMSuUjlSrwUPxABMtUApYyt8uFP+FU7KDyKwyfeBj3Fwk1ikwpD/bDT08rZj/h+fjAHMxTd/GY/cP+mhR5fpY5Hv4D9fx4JJN58FyAx/8wPI+DatiHOH6x151SzofwPsMvBIJzN6+PHGQZzteVAo6CXV4gwufgA3EM3qfD1/bAZ75zswBJNivgCMgBiPQO9NvEzJTVNTYoDRWXahSOXV1ddvHiJXvmmWds27atglUXL1+yTz7/zHp6MOKoEGzBFRllXH1DvWogYtBy6fJlTyHo6gbWkc5aU2NT01OChi++8KK98OILAmYVlRWqCxi8XtBP2gzAm8lUuPTY0VGpJTk2sAuANpaZsdnMnFy0AYduaJ2iO1mRsOnZaQE+9kXdRN8ZOpUgBdbBThb65qdKkwLuX2uBnAA0UsaJBanNpOQKbnJfwBGbFFvfudhLMUZhuWPnTu0Hp2lqCwIQyRxh/wwNTtFAMv/YAERqQZK6vmnjJsGukydPCRDTboAgdQgdbKxQinBNbY21t7Vbe0e7DQ0Nq11AN9SPN27cnHfWVlo2dSzr61w6ds5sYnTMLlLjsr9fcWAsqNP48isv26ZN65WOTbxJgabfAOLe3l4b6htQujbwmLFFGbl2zRopLJkLjM/BgwcUk7//+98KeP7617+2lsYmpUEzVmQNsK2AI6A2mVAasw8cqbt44cJ5+8lPfmJd9+7ZzVu3VG9xamxc7R4dHrHqyiopO6eyc1KTAmNpJ/FDLUq7krM4TVerf2zPeUU8gcK5uTFXe1p835m5+PNnLlVpszhOpyukzF5M4ah1vWuJDxxRXs7XcExkLFVZaRPTKDIrLV1VZ4lKgKPr86qW1T/sm1kpF/N43TgCcQQeaQTii88jDXd8sDgCcQSCERjpu7Yoi1oqpToKSjxU6lroYXehrVwqA7bIebRDSVAFBzaXDIG6wJrJ0MNbvjKw8D7VloKuDBGX9YBzqr63ejWRXJOiFY6WW6h59UBnH3C3DuasFm4P6pf5sfRSyIo7Q5ZoayQkirKzKHz0Umo4Rs3PIHzT0XiIzGb14KaHFC99DgVP1A26FDAXBn7507dwPB4GOOali2UXHu6VZhgAqXnna4ShTHhkwv0P7scvkr/YaAosBMsBBFIrw59F7scVhJtfShnz4LoPzIfiToCHWisPjHmQZbEd+g+q/mfhtkb1IxhjP7XU3w/Ao9glag6Wex8APhQLkoN9DgM/pX8HlmB7fMVasf0sZr0VA46cD+E0aq9B4Rd4D0DVwHZ+CnLwPJJicHbGJmYyNjg0JOXa2bNn7er1azp92AZFH+AJgHP5yhXbtHGjdaxaJQOVU2fPKb21616XVG5cH6n9t2HDeoG4dCohF+ahoUFP+ZUWKCSdeOuGTinNeKmByQw/QDMWIJDmpad8AzByPFJ3h0Yn7W5Xl9J+UQayLrUC6cdkdk4AFRMUFILEB0hIaq3mVTIhsEXq8fjEuFMmZtz13YXKQS43rxLqjzNwcRcT0oGpxdjQ0GjffPONjuMDQv8FFOsCuviMv5GmW1dXbzt2bBcYPH36jNKo54EW45tIqEYmcxbVYzqZtNqaWrWVWozr16+TSg+V39jYiExQgHkch31iLNPe3mbtbR1WX98oheLY2Kgg7Nq162x0dMRGx8Yto/qG4+rX9PSUoCQGKqTO83t8bMxTfGaU3n3k8GF76eWXbcemTvv8888FFZVKPzIiR29qIqJyBIbSns2bt0hRCPijLiK1Db/5+mvbvWeP7pc4XaNy/fVbb80DR/86xljw3xoLVKMJdy8A4AKUGXNi233vng0NDmk8mBOrV63Si8BVHats0+ZNNjWFIziu3Q7E+vVadT2Yy8ynUXONwfyF71mCv3PT8993pP4FOHrjnkinbW5uQeGo7wLU69SUod3u+6B/us3fX+fPXYxjMKlO2dT0rE1NTFu6qtYS1S49nbatbV8XP/MXc6GN14kjEEdg2SMQX3yWPaTxDuMIxBEoNgJPEnAMO+TmP8wCGwsARz02LV5PT2+3E4WBI7WB5hfvYWT+3xQAL7Tkyk2bDtU1y1PdPAxwjGprYVDJw91CnF1tquKWpYBjcXspZa0VA46eQsa5nuLmmZYa7NErdR+MxsMAx+DeotJrywZuASWtryLxjwnkKJSOHjaIEPT2NiwJOIYUa08tcAwZQAXH7WGAY5SqNeo8z4vjEgC6bODoqYiLOf/zgGPwid+DZYX2AZRaDlVjeP9hAFpMH5Zap9g0afYTBRz94/jpv0E138UbN63rXrenVBsSpEMVR927zs0brbKqSnX5bly/LnUdtf54EdPTN2Bd3T1SvvED9KuqrLL6hgZrqKu1tpYmwR/AIIAQ5d3w0LBA4z//9W+svb3dpSkDp7wXXFxjaRtwj3jSJ8Db/Z4eu3rtmvUOjWh/wEnMWwBfpEezXpZsXJyTc06lyDtKgBLXFQCoc5h2SjoUkKq3yLXdK5HBtr77tJ8aDfBiW8U2kVBqNH2i5iUwEkBIajbt91ODfZdqrn2AWtSIW7duteqaajt16pRAH07PakM2q3VIu6bhXPPqq2uk4iROqO9QC5ImPTA4aOfPn7Wq6kpbt3adajkSQ+JHqnBNda2NDI8KDH719de2a+dODXtbe7uO032/R+Cup6fHRkaGBX9pgx8DFJeAUoAs7Xj22WfspRdfsv07tquGIypYNyYmkyDUnhs7O23Tpo2qiygzIJmpuHqvOHd/+eUx27Vrp+DrH//4R6Vwv/XWb6y5sVG1D90LDzcewF9iBoSeycwKVt+8ecNu37ljPd3d2mdrS6tVpSsEPhmTdevXyc26qhpncGpgOuDLAmRmn/73AwSMmPL4904/XV8p9Ji9KHvBlZGQ0pKJlEi4cQWsytCH+39GqkktiQXguNj1IHhNcNA/YwMDgzY9m7FU3WrFjPHfuHZT/My/1MUw/jyOQByBFYlAfPFZkbDGO40jEEegmAiUCxyj9l0uqPG/7Pv7DtYVczkuEcDxAYWf24sDjoWBWypKxLgiwDEqco8eOKqAe6BJxY/dkw0ci5n7mh8BaMXDGnMOBdDTDhzD/V9pRV84HZ/jFYJRYZVYcA4+8FnEfood4yd9vUjVXMh9vJS+FKt+DO8zqCr10wdLOa6/btS1pJSXB+XO5eKvZaX1Lk9FuUxQsxTgGGxteO44AOfOPT/GQK2bN2/an499ZYNDw4JFAJEqL7UZd+RNW7dYb3+/Xb50yc6cPWMT4xMy+xCUzGGMMmcTk5MCVQAZjotpSjqdtAN799iLL74ogHTyxAnr3NgptV9fb69t6dwoWCZX6qpKQUJgIKCTfQCggI6Yj2B2MtA/oBRgS1cJSKKuQ6UoOEQtSgxYxscEhACAvhO1lwOrdYgBnwGLSPemvTMzrhYkoFGNSNCnWcWBfvhqduAVYGjHjp1S8B07dkwQamZ2Rio89kEMAJzAL/bH/ZO+ASABjqRi+8DRV04CyUg/B+AB/FDtTU842HrwwAHnJJ1I2IsvvKC06N6+bjty9Ii1t7XNpxzTLgc7s3bn9j27fuO61JBv/uJNATvuX9SOHJ0Ys+mpaY0HgJgxlNFJJqMUax+60Wf2R2r8c889Z88f3G8fffSxffXVV6qFuHv3Htu5c4fcnpuq67Qt7SUGQFy/tibpzV99841t2bLZampq7Y9//IPG4S1P4ZjGKEgp7LMCrLzkpF1d3ffs8tUrMv4hjig8WeRs3d5hFcmUzF+Yy/QdQCrTFgBjblbgkeCTro2K0VftMyK+8tm/fgk2e7UXud8wLoynrGRWADhy7vX399vY+JQla1dbfX2dVJ8bVnfGz/ylXW7jteMIxBFYpgjEF59lCmS8mzgCcQRKj0C5wHElHubmH5485VS+8ioCOJLGwmvtRRZ90SXPpcASBI4PQJIVAI7OG2CBcuYDv0cPHEufMf4WjwM45sPRqLZHzc+gatBX2/lKBx7aeKBBqZEPvB88WtHnAPMzZJAQ3FuUirFchWO4bS5t0C1+ipn/7+U6Rvlzqbwtw+drNOBamDvhchFRcLS8li29VdFzJ7SrPDgbMnsJ9yNvnntOwUu3zKmW5tMFQ8cIb19uP4ppx2LzM9zHUlLDSzlm1LrBuC5X2naxwHGpOrsAvHlVbCKhOoKjY2N25/ZtGyfVtLrGTp8+ZdTLA/BgFoKSsXugz46fOGG379y2sdGx+VRS4BapxS3NbVKfce3AURklo17MWM7Wru6wN998Uym+wC0Alg+3gFQaM3OKcQAhNR398hXXrl61q1ev2fDIsBSFdbV1UuZ1DwwpzRh1H9sDqkgPhjBxXQaaAbBIs54ASMrIxUuLdpnSnjN2pSCfM67JShUH8GIMx8fHBJ2AjvwGQqXTFQJp1Adc1dEhhSN94odF2ycSig9wDZBJGzk2AJftULMBHIeHhlRvkX36ikDGA0Wg0rBzZj/96U8FB9kf5x21Ey9cuGDbtm2xHTu2KV7ASLYH+PJNZnBw2L4/d17rETMWWk+6OirB706ecM7Sc7MKBNv7c9ZVrEmolqQrHZK0Xbt22aFDB+35gweUUn3p0iX76U9/Znv37lVfiE99okLA0TdfYR745+J4dta+/PortZ32/OEPf1A8AI4NdfWWncvIxAel5eDQoJ06ddru3bsnKNm+ukNp2gDHbdu3ab6i5CR1mlqMpNIrDdsz5wHysu9Zm/HMd5x6MggcMSNy6ztjH9rpA0c/jVovor2XBfPA0YOyqCMfRuEo0J9IuPNhJmOTuTqlzlNXcvP6zfEz/3JdiOP9xBGII1BSBOKLT0nhileOIxBHYDkjEASOecjO//LuHSysPuStfznLUg9W0zPuiyRpRvlpf4WBI1+iC5VplKIiQsWYBxyV9hNQUQo4FgCZ5HWVUYqwFODoYu5Hmf4vKDX1JTlY8yvYEX0UaFxU7cdyBtF/xCmgKi17l0tsKNVCkYYmUfOTB2V/4aFkKSXWwrr5A14sbBEASC3MKx7ig2O3EsAxHEqn6nBLeO6UO17F9r/c/S+1nZR4gX5Fjnlw7pB6GSgdkFfHNHTQyFgp+zKirmy4Jl9g7ua1VYq0hQO7uq6LL3nnQLgfoXgE97DUPA+uu1zn2VLjV+znwfM1vE2596Fij73Ueg9zDuRV8wjUNOWYwXkNdPGv52Hg6MMSpg8mKeF7EvNcwCmVstHpWaniSJnt6ron9RjAkTTZy7dv2OlzZ62ry6nNuGb558iGdRuso3213b59W+AOkEbKNaAtnUpaY32tdbS367Ndu3fJcOamVHp9tnP3LinWBI08AEq6L4rL/r4+QUuuhfRrYnxcYFFQPV2ltOmZ6RlBN78GqVSRpEx7KcKAQtVuVGqsuz349fJ8iIiL9vXr16UMFMD00nmpkehSrhdSa4FwgDXqBLLdp59+KqgJWARU+vV91XfPPZvx4pj8bN++XQ7Pp9O4aa8AACAASURBVE6dlDqTBgEr+T4DiEKNJ6OTqkprqm+wo0eO2okTJ6SMBHCyPmntwMaUamMCWU3QmPiNjozYpUuX7cqV66oRSU3Gbdu3KxX7J6+/bu+8+659+fUx9YnJ4N9r/GslwJQXasBRYCJ9WLWqQ2rGl44ctu+++86uXLksgLxlyxbNBa0/x0sz4J77DoKC1N1LzCZys3byzGkZzJDW/cH7H6jdzz//vOpUDg8OaV5hwEOqNdeXzZs3Wz1AubZWwJE5iqIUKAzQzs7NWWXWVXkNqirnwW1iRrH0gaJ/X2OeVwavycq3dyB6Pn06cB/Me8nNnFetSucizqwsJ6VayTieKVcukbaxWep2JjX3YoXjUlfU+PM4AnEEVioCMXBcqcjG+40jEEdgyQjkAceg4+Vijp6Bp2IegspZlgKOvJVHEcCX2/yUzJVXOPJlP6/uXKxwjBjiR69wFJgrCjjm5pUYi3XAwT9369UDR+hhv5x5HZ0WW7zCccXUdnlEqwxSvkhQHga2lBPj8DYubXQB+EVdk/LnTr7ZjPZbaF4t5Wxcynbz60bPz6jY5PUjZL4jUFOgPb7ap5i4F3+eOeOPlV6ACIWWR3H8qP6Vew7oehHccYRTuK/E0vUqrDj1gIqbwguQ0L+2oeBGBQqYutPbp9TXu3fuSPVH2jMqNmoH3rzfZbfvdal+IvdAtkGRhfNy57pOGx8dt7t37trQ8JCr4zgza3Nyik5YQ12Nc/Y1075IHb527ZoA3G/+xV9ZfV2d9fX1q55gX1+fDQwMCGb6ykD2p/RepbxmpVabmJ4TDKRPACpiQJv4W26W4zq3adKiiSXHokYgLwD4LSWkUoZR8O2WizZgsr6uXuCP7fx0Y4AUANDdE3Jybl67bp1culH8TU5OCTjiLu3XcAQa+gCL39RmZCjWr3cqv/Pnz2v/9JkFqAasQz2H4Q7ptVs2bpKiD0UnUJYUdhagYENDrUxgUDWyDiD21q1b1nP/vsxUJiYwyZnU+sA7ak7+7I037E9/+pN9duxLlzLs1TUEKtJevcitqrbq6irBxurqGi8dnFTwLfbKM0flkH3p8iX7xc9/LghKp2TXN+egLACO+KJg9SHy2NSkXbh0yRoa6hUHwDR1NwGnvT09NjM1bW2trdoeIE0KO/2tra+zhOppOuMd+o1qFeOczMysVQUuLfP1FakdmTCbWgHgqLTzubl5NSoAvxzgyPcLMhpUCzpdaSMzqDKdGV1sGrPSd4t4/3EE4ggUikAMHOO5EUcgjsBji0AQOIaL7EfVAMtPdy6++ZEPaJ5RR9pzrSwFOPoOguGW8ICWKWg2Y5ZXw9FL/ZrfRyJKxYnRRemX71IUjg/EOBcwvwl7z1h+W/Ni9wNROBaCKYvNvqj5mTev3ZP5ohP4gfp1AZMU/wHf3zBshBLeYdS5FFQ4Buvn+dCg+LOr8Jp58SjBiTrq2OXCluXoj/YR6kexYx5+scDYFTQXiYjVUvUNi71+htsdNc/Dn+WPa+ErUtiQK2oMlus8W65xjmpPufeh5WpbuedA+HoRdU0K9nGxlGrAEwoxUlHD6/omKpixnDx/wb4/f0EpyLgaU3MPyAV4vNnXbV8d/8b6+wfkpAwUBFBh2tFY22g9XT0CX2QgABBJacbIBSVaIudMWRzEqrah4WGB6P0HD9i23btsoL9fqbS+kpAUXdqrMg9kIMzNKW2XvwEyUU/OZl2NRleP0aU8A7rUv9mMJbx3Bn5/qavIBcHtx9VwJKaNjU2Cqt9/f07OzcBA4BUxI8VXBjhVVUobZ33+zdLe3mF79uyxY19+KXdnl9bsUpCJj8BdVZXV1tWqfYJx6bTUjcQWx+7Ll68IOLa1tSs9nO81zS0t1trSot+VqZRdvXzFjn/3nb366quqlUj82NfgYJ/19HSrDiBAkvEAtgIeqaeZyzm4TJs3b9pk23fssL/4i7+wjz7+2L498Z3gJ7EEGtM/9gvQo+2ME/UmHchFvTmjdOhXn33Wzp49IyXiG2+8IeAK7AdAq3SAh2R9iK1U9/FxGx0dU4o0sJCY8m/mGCZEjXX11tTQKEdzxgU1JUNIm2Qd44Fj2kKaN3GmzdnpWas170WDVnMQHPUhy2Ry+RWO/vdOX0UJUC8HOLI911sVEkhVKKWa60QMHJfrqhvvJ45AHIFyIlD6E2s5R4m3iSMQRyCOwCIRyAOOIbVK8CEo/FBe7kNg9AMaDxROqeHX2plvsp7uF79cUqIxpBfJ62kuQhUXbRpTWAkmd+dAe6Ie/PMeAkM1HIMOvQ6iLBzzASfZQC3KsAtwJpsPHIuuyxeqb1n8uC6lcCxk8EMno5x6Hv1pWggMhWv9hWFg3vlRQo28cA/DwDH47/y5U54y8UFwypn08F89yoUtKzXC+dBmERWjf2BqsAVUc1F1+FBDBetvBtvO2ETFwDcu0IyPcKIOq2OLPndXKpDLtN9iwf4yHe6R7SbYr3KdsB8Ajl7NOb8eXQbAlvLr0Ln7G8dlLgKJHPzhfpm1e93dqgMIsKIWoPR9rJfLSk1G1kB/X7+duXDRTpw8qXRXag1S8w8AV1Nba9e77trv//Cu6s51bujUfL127arqFAKMRkec+QjQBxUb8IRt21pbBNWoxShzElyLZ53qsL2jw1ra2ryauE4VNzkxaXV1ta5Gbi6neo6ATNKW2bf6hioT1+iMK3fBj0vhdcAxi8lL1tVjJCYyyvFSylEusi5xRHWJkm73nj1SHKIYbGpqVntIRwbecQxSeZuphZhISAWJazLb7d+/3z777FMZ6DBe9BnFZ1Mz+8CcZlZKvpmpKdXBRLXY1tpme/busb7ePvviyy8UK1Kz+cx3KsbsBACIQc+lixft1u3b9rd/+7caF/oCoL3Tddfu9+IMPq42ER//eqPsD7yfvdqEmzZtUvrzW79+yz7/8nPVSKTWIQpHHLOBe07hiLEN5WqqnKGQ9z1rZHjEVq1eZT99+SW7cPGCnT1zRsBx+/Ydrk4iBjtzs4oBEBMoOzg4JMg4PDxss9SZnJlVSjggl7RqBxArraG+XuPAmDNmqEcBzABi5qfUgJ4y2587AnYoYBPuBaufNi3giGERqeIJZyJE+Qmdj8qcRiWbspSnfA+6UPsp1X76vrdjl+Ggg5hz7s5kBZbZoQOODnrmEjlLJEnNdpcZzjs/fv7f+Df3Er8+qVLWK6psJon6NaG2dzSvevgb7yO70sUHiiMQR+CHFIH44vNDGs24L3EEnrIIBIFjZLpzWAUUldoakYYYPkY+7Mmvixisj+YUOgWUaBSID1xJ3T79P3iF5AuMSzrgfB11jEUhUaE01XBsAu32v9zOsw+lfy2+BFPpwmuE0yfzUgsfJjW86HGNAo5RjuIMzcqnYZZ0GhYYxzCocw82BaB3BFBaqi1RCsfgtksp6pY6znJ//qQBx/xCiBFwljTNYCp2xNiFwX7eeEQBR8891V//xwgcix6PBy5u+Tj8casYHzhvgqVFSnCpDqsP82rwerAC6ALcmZNRRkIgBygDPOL+BMTxwQrABoOX77//XmBr27ZtTjUoEzVgpatVCljDDObe/X775ptvBAp37twpZSNpsMCsY8e/Ux0+YNSGzk7BQ1yj+by9rd0Gh4ZkssK6qOSos7du3VrbvXu3Uo6pC4lTMsCP8JAWO4fqsrFRx5PpycSE0oxpK/uXmjBH7ckF45YFwJjxaju6Fwe+mRep4MNDw1LloaDzYSR99SEuZz7QCMCG4nDfvr124cJF1Zhke+KHMm+K2opVlS69t7ZOpTWolQiwbGpssv0HDtgXn38uh2r64H8fIaYOvjozlpaGJtu3d6/2v3ffPlu9apUdP/6ddfd02/PPPadjotokHvyWy/PcnJSNV65ckfpxx/btVlFZKTB47eo1u3LjmuIluEaauRSbDs4B1FKYzqRSuo6hTkRV+Zd/+Rv7+uuv7ezZs9a5caMAJuuopiUgLu0goFKYSZP2UtVRUK5Zvdp+9pNXVb/xxImT9tOfvi5Q6mo25tRfIC21P7u7HWikLYDT9pZWa2pstC1btip1H9UnC8dR3Ut+c6xMRm3xgSPQjt3rhY53vVxQvubkUq2XfigcpT51sfPPIyk0PVMYv9aj/wLXPx7r+C90dJ/V91j/jA4CRJd+74CjU1E6wJlS2Q7Ovqz3olSg0Xs5z678OUu8UXiiSmWsjxw9ao1NLTaVrXap6YmEtTW2xc/8y/1FJN5fHIE4AkVFIL74FBWmeKU4AnEEViICZQPHMhsThhTB+lyqeR8Qv+V9FlFrD5FeEDjqjblfo09fCAsDropEvhFLsfX88t2lSwhGBIwM7yUq1ZMvr2GF3fz2DwMci+7KDwg4RvW5yNqHYZVa0WHkwS8Av8LjWsp+HvW6TxxwLCEAwZgvZrbh7ypqPJYa8/xjRLwwCRl0/VAUjiUMR96qkS9Tyt3pCm1Xyjmw1As9v3ZiX3+/9Q8PCoxQB09mIylnWIJSbv369QJTfN7b2yvg2NnZaSjdfBjjq7M55sTkhAxMzp6/aOcvXNC6GHzww/w+c+aMfXv6jPUPDkmJBpOhZiFgbe2atYKGHAclo9SEiYQAXHNTs9XV10vtRW3G+/d79TnzF8Uf+xgeHhGMamhskNpyemZaNZoBhn66tG/qAVScNzcSNHX1/YA+gE7+mxRvlHWAS1/dGDxXVcfREjKjASYC8w4eOGjfnz9v9+/f1z6cojkriNvc0qx0auoakvILVOP7Av3bv/+AnTlzWuAO4Oaf7xyXlGT2D5zavR14W6cal/v27xO0PXnqpLW3t0tFCoDyzV9kdpPJ2K2bN12beu5bW3ubxgS3aJSK77//vp27cF7p61J7espPxh+IWl1ZZTWVlUovpiYkisuW5mZ76ze/sZMnTggU79m7d77WJqDRh5MyRJH5i8tAcKY8k2Jwf/WbXwkcnz9/wV577VWl2zP/5Bre3a054GpY4tBdbatXr7HW1hZbu2qNjHaAmRj6kBKNozix8dPoXdxdfUQf6uVyGTOUikUAR7++ogAi/8sCCBcHjswhf5yZB/MwUsZCQTO9BXWjFJCp/BqOfowE+wmXwL9TmgI//flHujvznxj5qk8g9r/+1//a6huabC7pzimWlvqW+Jl/ha7F8W7jCMQRiI5AfPGJZ0gcgTgCjy0C5QLHqIenqAfm8HZBB9Jshi+SC6Eo1k04DBxdEXLfFGTBUXGxIFcG7K2lkoiAk/nbByWV7g28v7gHk4W1XRF7bwmBQqVNFxRjRaXQhm8dgXXLBI6uPlhUGnnwmD8M4BiGRko1C6QbF3KLXc4TtljA9KTByFJgy3LGq9C+gu150mIV1f8fakp13vwIX5MiAqIXRkW6jz+KeRU8xlKQOao9gKOF20D+CyNergHouPYAmobHRgWMAD4o7IA5pOKilGpvb5uvywfEGxkdEVgjhTMz58w8/NhjwNJ9r1uptX0DwzKFQdkIuKSeHm0i3fjEue/t9t0uwT1SYPsHBqReQ8XY2tqm9a5evSI1I0AHNR7tQNHIsQB0gCnuvWyHGpI2+bUHSc1m8ZV6rqZdyqURz87pFsi4k/LL8UkNp26j3w+lctfV2foNG5SKTJ+V9jo3J2Ua2wKupEhOUjIhrTbShsOHD6uGI0CQ+Ak6eSnSpFNj4kJ8gY1+XUQAIo7TKBCBk8SQmLEu1xY+B6oCQDvXrrMvvvhC6cRHjx7VZwBF6iqiegRWAtroK/GgHXfu3FatS79sCunbBw4csK1bttpHH31ox0+esMlpnLHdPdcBTsxeqq2K1Oi0A3xSLCaTgny/eestO3PmrMaJfbF/Pw1ZKkPPdE2x9wA2cffn0D9/65da/+7du1Lq3b3bJcgMHAaITkxMqhajr1hlXnD8amBjBYYv1JZEIVjpmexUaAz5guNMXzJOrZvNCdYyN3O5uaKAI+0F1DLWDB/grxBw5DP66uaYc1z3U6qdTthbAt/TXNo2qkZUmG4bl+rtShhkmWvZrMaSH9SnKHqB7Hfu3JHi09XX5PMZ27lzh/3bf/t/WE1tvVm6bn6ONtfFwPFRX7Pj48URiCPgIhADx3gmxBGII/DYIhAFHIMgJFznbLmAYx5s0WvkAimrIRVQ3kPgAynVfFH0v1SSslW4ZmBVADi6B5xy0n35crrQ7rAyMa+PoQdvvkQXNKwoc1bw0BVMGQ2mMD8A2BIoADw4ywNh4KE4fHil682HNWtSKCy6PD0p1Q/GI+yOvtDBSHORMseKzaTk9ed3hEnJI4FoJYChqNqHDxGOsjcNA8dwDcXgjvPUh8vgUl52o32n9MAbimIB9MMcM29b1GSojJZ5CQO2qPEIj00wBsH9LHMTS97dwwDHKADLueTqAs4Jms1i5jE7I9UdAOVe9z3BL+rtNTY1yg26taXVWlpbrLamVumyMjZJV+h+pzpymaxqMqLsQ8lnqUrr6upSzUJUZpcvX1K9P1KbhyYmbTaTEdQCigE7AUo4FXPdR93GfvhvIBMKNsaorrZOgJT7LcAO4xr2j/EIcAw1o6+K9BVhgLlwfWKBRmr3eTWOUTe6engYxziABOAkbffSpUs2MNCvdR0gdGpItkdpx3GIB8euqa5WavTNGzfs5q2bgl1AMbYFIAIknZFM0gYGMLZxab+kfXO8jo5VdunSRRvoH7DVa9YIJqImRFUI4KWvt65dt08//dRqa2rsl7/6ldpKn3GmxrG5p7tbUOpuV5cNDw0FjHCySrGuqqxUvcT9B/bboUOH7L333rPTZ8+4uCaTaif9qqikPzWKeU1VlaAhUBUAxnj99V//tV24cEHxOXjwoAAYP06V6F7C+vUSCQBzgLkEOCVOs9MTdu7sWY0z66JgBDAyh4CvHIfxJa6CvF5Kd2Wqwqt1mBOAZg65OpqkM5O2YlLpCual06qNKKWjvmtl5oEjcwv46adN883ET6lmO5dW71Kkg8ARAB7M9uCkVto64NEzveHcE/S0nMClU1ryL6eW1MN4MiEoyrhy7k1NTs2fVzNzWRsYHrHr16+rtumVK1cFZYkJiyuZQTuceRDnzb//9/9esUpX1Ov7odLv61vjZ/6Sr7rxBnEE4ggsRwTii89yRDHeRxyBOAJlRSBS4RhU7YXqnJULHCMbWQJwDD6QhhWOecdQjajCwLEi4GBdysNk2SnVoQD4CoCyBq/QRg+lcCwcq3wQ8sNQOJYS95UCjvNzSblf+S165PBJT17FfS2JqjFaSlyD51Ip52D4GOUq6kppa7xu8RF4oHxGQLUYtZcnOaW6lPk5b0jhdzZcgzhYC9KDI7zw8YEjMASAiMPzyZMn7cR3JwT7UMOR7gos4nOgB+AMyAZk9I01AEW3bt0SOGG7/uFRATugGYDq2LEvVWtQEJG6iqQ8T08LkHENAEStJ612eFgQkpdx9XX1MhhBuXfnzl2BJ1+JiGKRzzEsAd6phqDn3uwrGKmpODQ4aOMT44IzzuGZFGVqC6JqRJ2ZEXhSbUfPHZnPSVHeumWLXb5yRWnKrEsdRV5S8jn9QF3JMf3jAQH37d8v8Hf9+jVBNvfixmzVqtVSs+E4zX5oM2o+4FtrW5tUgsTq4sUL1tHeYR2rVgnqks1A9gVQbfOmzfY//tvf2fVr16RofOWVVwQH7/f22rVr1xR/0m1lpJPNzitCfSU98A1At23rVjt0+LAdOXzYPvroI7t45bIlPWjmKwrpI8pAKRxTFa7uYSolqAgk/F/+1b+yGzdv2pnTp+3wkSNSXAKBiQmAjbmBwhDASSo8IHNwYEBqVtrY133XNmzotM2bN6suJONJbUviRRsxryEeLn7UkERNmrIk6ch6YeGAI3DQN9mhz1IPPiRwdAARNSvAkUwMBxD9up0FgaN3zWGeCWimUCo64Oi/yOAey/iwMP78m3OHH86Tmzdv2vUbt21kbFImR3du35YTt1LVPcMbtnUqSaewJTX+P/yH/yDTpXSqxgHHRNJa4xqOxd9A4jXjCMQRWNYIFPfNflkPGe8sjkAcgTgCLgJRwDGvyH3oYalc4Bj+YphfU6d4haNTy3jKvJDC0e3TtxOMBo7pEHAsVm3oipMXMKaRi2QwxXoB4oUTlt3b9ajU6TJmaihtGxXB/DFCCrpcCPJG1bAMpjmyv0SiEJx8ehSOjq/lp8MXivhKAEffCMZXi4SBRlAV5kyNypgPJWxSijFN3rlbwjHCqwad2qVeKVNxGN4uOK55Y+yeDheaofP1MS4PnJMrPMihrpYy5qVEKTw/8q79ETGPvEeU0oAVWLcU4OhUTwtjGTUHfTWWgGMqaTOZOUE1gAefff7Z53bixAl75pln7Be/+IWUZijEcEPGEIZ/AyEBeoAVzGa67nXZxYsXBf5QbW3csl1AiZp9KOE++fRTGxwYtPr6OqtparahEdK4R/U3rnUAPuo8sr2vSmxsbNC+7nXdcwovARoceJ2yULUlvcWvV+gDwA3r19vOXTvt3Lnv1TfSTwFUgCtUmqRRAxpRoPGZUzvmdG7yGeY1KMeuXL1q/X19Wo9jcF+iz4BCFH/+wrUT05vdu/dI2Yk6zTdRcWmzDjQ1NzfpuwT1B6s91SKg8oUXX1RNRI6Dqzdgz3eSlpt3Z6dA3Xt/+KPa+dxzz1l7W5ug7cVLl/TZ6MiIIBaEU6m+noqVNsoBOZGQc/PGTRtlPPPMM8/KGfvK9WvWsXq14g5kdKnqNc7EBBMVvmF4zse0i3T2v/mbv1Efz5w+o3lCO0htx1wHuCin6nTaRkZHFY+R4WGl/7Z3tKsvY0P9Mh5qbGyypqZGz0k8qxgBLekHv30nZ8Cc7k9AXFcpUfMO4Iwyl8/98XtY4Oirf4mZf04VAxyl7CS92gOOU4msgCPzlXMNJSP98s2VUBCPjY/Z7dt3BIt7erptaGjYEqlK69y4VTUrL128JGd4/3umO6+9tG3Mn7JZ27Rxo/3f/+k/qX5pKsG5Qcp/wtqbOx7rrWYFLonxLuMIxBF4SiIQX3yekoGKmxlH4IcYgULAMZhqsli/lw04BneOVLHAs7b/8BF8mPCVWHIKDFxJw8AxCqIlI5/tI+oZplydHy1eGth8V0LAL3h8P2Xskc6lPDAYSv+GGZbBN2TYvOC3E0oLjwaOOXPGA0/K8riBo6/W4KE5DCny0tgjygo8VCwjlMwPtd8iN86DqssIHIOH9+uXufM1H2o+klR1jltgzj9QjTWshAvHcf66U+KJW8hhPcKQq8ghLHm1vPF4BCC95AYWuj6VMD+l1gumyj9Q53dh/JwKLCl3W35Pzc4KCp49d05gCjMKVFm//vWvBaL6+nplOHL7zh2BI2oJbtm61VZ1tDtn4HRaEIracqj3+Ly5tV0whDTe995/3z759BOp+wSIMjnLeM1B9YaaDiUjQBDoBTRs9FKPiSWABjgzMTkpEDcPnzA5EdzBEblKU540Vf4D5RwmKp9//vm8AY1vvoHrNUAM1ZkDZeMaMmAkC+1paW6xHTt3KJ2V/gP//Np8rEMaNOsBdziuUqprajzzk0HVYfRLV3AstsUwBiiJurKtrdVdf82UHo2T99mz56yp2blsYwqiMc2QdltrrW2t9tmnn1p31z1BK9SgpEQfPHRIKkWUhsOjo4oV8QBKoTBE6SbwKRMYV4sRc56t27bK1frLL4/Z/f5e1av0x511AYc6b3LOUdmZyDil3tWrV+1Xv/qV9fX22tnTZwQ/ua4RR79+JIC4r79P93u2xdgE9SSqRdK/J4aH9Jv20E7nDk7Kuqut6dKlKzWerlam+7Esxi/u+gYABm46kx335chP46adfnuluFRKtVM/MhaodWfnnBO1ZXOWRjXp3fPYh9LnfUPApOfE7p2PwXs4ilv6wFj5ad1AUmI+ZRmXmp1Oz6ei996/rzj39vXqfOrp7pGi10/7pxzB6lXrbPfufVK+ct6w3vjEhFN78v1TyllCQDvnpBD9j//x/1KMk5Z2jt2JpHW0rHpyvviUfFGMN4gjEEfgaY5AfPF5mkcvbnscgac8AuUCxyh1UykwqVjYkxOMXLhc5m0XUjjmDQlqgIARSklqniRv7gstQYVj8ZPg8QDHPBuUPO7hPxQs1oOoWPEsEMyQzJ8P0cAxm5tdqCXlpSIVH8GFNaPmTrHzqpTjRs35ctV+CwpH6m469UZwX/kKx5Ayr5TGR6wbjlW5CsNSmlNI7faAgiyghFvq3I28JulB1S1hFeUjAY4Rir6S5k4J8QiPR6Hr8sOoSksZ8+C687XkAmNS7r5WYrtyY5WXFRABUsPzXGYamaxgCNfkuVzCBgcHpGrs7u5RfbijR47a7j17bHx60q5evWbffvutFImoEAFHa9astZyn5AJ4AAr9mosANuAehiB3u+/ZtydP2KUrl62iukpux5TjrUhXOpA4MmK1tTVSupGqCxgitba6qkpqOMARNQ0dTM1Zf/+AjqNr1XwtWlJIE4JkrAMEQjFJu74/d84mpyZdbcZEQoASd2wUfMSF1F3MaWiLr5jkN6YxuEBfunTZ7vf0OJhWWaltAHCY4fip1Ywf7QSQOdfqlGVmM4oPnxEvtgPE0nbnut0kgArIbGttVdoxsWCuolaU03QuJ2DLf5MyDexlG2K7ds0ae/2nP5VS8YMPP7TTp05Z/8iwjgdgQ1UJBHX1KiutBrfp6moBZcxoAJYvvviSHfvqmFLWcR2/feuW+sT27Id4pirTZmnPqI707lRK8QB2YiZz7cIlq6mtsempaYEz4B9zaevWbeonPyhi2S91NmkL+09lcu63d2NXfWlqHOYc8AVc89tn6AvXTbeegJ6npkU5CGATSPdewKp2o1fTU8DRq+/ow0Rf4SrgCIAMmrdpX+7cUC3GJDDR7T98vyLL3rXTrcM8AwIyW4enJm1sfEJxuXevS1Ce0gAA7NGxMYFjByodTCXejMu+3XvswN59lqpI29//4z/Y7a671j843lMK5AAAIABJREFUIADKC8N0DpjsUqzZnnIE/+e/+3e2bu06SyaqPXOflK1uWxM/86/EBTveZxyBOAJLRiC++CwZoniFOAJxBFYqAuUCx5VqT+H9onQIGBsElCORNRxRSQRApV9TqJj2J1NRCiIerorZS/46jwM48pY/j5yG0kkL9YJ0bxV9X2xRof5CAXg0wDHP+MNzHvWbmlfjc6WUgYG4lJJquRgIEuDgJ6Rue9Q1HB+mH8WeDVGAL3z8cK3U5YChDxzjgRIExfbkh7HeoxjzgnP+KQthVKyE34osB/AAcPQVXImETU5N2egEjsaDMqigXhzqPVRrqMfu9tyzb775Vp8B6VDoAVhYxkbHtA4mH7V1tQJqKNi4rqDcQgn32ZdfWE9/n6HlS1L3EZVZjhdozuwEleXadesEczA78eErlyeUiPQRNRjQiOsTabmAQ0ARbslALKcOSwjEOfdid6/w4dr01JRNTU9LgehDKoAmkGt8bEy/HXBEsZhQP+nX3r177drVq3bn7l0BMKWPzzoH6/qGBs94xkEuzHCAU6xDu7NzGavzUqY5Lp91tLcLLKIgHBgclLs0fVi/fr2gkRyJx8ftxo0bNjg0JNdwlI6Yv5BOzncAQBr9amtvt9dff90OHTxon3zyqZ09d9ZGJ8edeg/AWFOj9gFP+alDXYoKNOmUgajnXnvtNfvm66/Vll27dgk4osYL1qecycxaxlALVlp1dZU1t7RIZcq4jY2M2vigc0wWmMtkbOPGjTousFcGNKqX6eLC9ZQ26PvBrKtz6G5FifnanABn1KrFAkfSrlEq+i/QGHcB4BKAo4xgsk4dydzit68+Vb8S7jPNK348J2rWSVhaX82mJif1OXOQcSON/8qdW9aFmrG3V7UrGVsgo2+qQxyAov4YMadIN9+5dZvt3bVbx/m73/4Pu3H7lnX1dAu6EzpqgUvFmOJ3WsZC/+bf/Btbt26DVVc2SEVMbDes7oyf+Z+ya37c3DgCP5QIxBefH8pIxv2II/AURqBc4Jhfzy8E1Yp96Ao9oEUrjUiTWsjhzUtTjlI46uvnwmVWX1qLbF8qreJqiy45crifEuDIF+BgP4L9JwWoUB8jY0UhKVuAkflg6BEAR0/Z4Q+OzAUCsI6HtPnPShjzqFN4HgoushIxLReG+VBRNRrzqn/mH2illHjltrvcyx39kDO3t+SXHMhXePIApznKImfVwi7yUdek8PwItn2l4ho8RhSoKuX4eXVES3AUfxxQsej5UUI/it7nQ6xYbqw4f5U+7C2lgHWBs7k5m5yYkCnKzTtdUmahXqQuI+CLFF/A0cDIkJ05c1YKR8ASTsmkfQ4NDqnWYUMjacINUgo21Dfo38z/+9091n3vnl25dtWGx8essaXZJmempTRLJysFiPyUZiALx+/uviegp9tgwgRvUCs6sxeXPko/06m0ACepqwBHXlYBa1jfN0wZHhkRlNm8eZO2RxkJLB0cHBIE81WYqDb9OoG+mzDQFIfm3Xt2280bmHjc8MxmXJoxwBGlpuolesvOnTuUBoyyElXfvbtdtn7tWoE3lIn0Q0rA6WnVNMRYhpqLGK6s6ugQUARUUQfTd+4GhgJIOQ+BlFyxqf3I/QbX8Df/4k07cuSIffrJJ1JizuQyqhWIUg5o7JSOTu1YkSDtvFKAC9dtoOgbP3/Dvv3mG+vt67PDhw+rXZjQ+LANtWZ1bZU1Njfofke7aA/tVJ3HikqrSwMiq+WqzZiSKs66KEAZCwennSKR8QaEas6TxuwZsVCXk8WpAwGOxSkcUa4CMEnFlnmRXlo6AFwKcFTq+pwzieH7C+1xJmWme0dG93/UhTnNX37L1TybtZHhcW2HShTl4vXrN1SPcWh4yPrGhm1kdMRLCXe1tmmflMDpCs0jzjcUp6hPAbScX+0trbZz23YB+v/xD7+zW3fv2M1bt+QmT+p3BfUsk84NnNgDj//nv/kba29fZfV1rTonKisqbfOGLfEz/0Ncm+NN4wjEESg/AvHFp/zYxVvGEYgj8JARKBc4Rj2wFwswwoqQpYBjeQrHRF5qjlLWSgCOC+XS8kGI5YIFDKMHIQhC9AVZtYse3ZJfv07kJnDwfKiKmsBfomOV71L9OICjiu57Cw8bQeAYrH3onE8Lu28vx0iUCyk4drEqRpQwecrNQKmAh+nDSscm3LYHznMPOPnp4z5UXKxdDsq6xWV0Fkf9l6o5S2wXW8LHCO7HgdOA6jpiEEiXLZQ67eqhFXqz4VLA/SXcj2LnzsPMz4eZW8VuS8prUYtnJFJo3ULjWNS+/Xmla3Tp1wu9gglc2/1agoXmVVA9jlmKUkrnMnbmzBm7cv2mtba2CTICy4BKpOKSknur664cpkm39s1LWAewcui5o1K0Ae/Onz9vV65c8WoIpq2puk5AbWpm2u4P9ts0qcEzM1ZZVWmNDc0yLxkbG9exMIeh/cC/iYlJQS+uqZjY4NSLuo6++nOTc5e0a7/GIfCvrrZ23thESsHJSd17du3arXRvgFB7e5vdunV7Pi0aCMjxAXKAG9rgK+xQO+7Zs1dp4bdu3ZRyk+O7c2DBlKWhvl6O0hs2rFdq9vZt29RmgOuBffsF1TBXYbxoFzAK2IjKkJqW69atdW2orBTQxYGaeyF/Ux1BjuanHc/OWbUHk+jLq6+9Jqfpjz/+s52/cN627Nhu9+/3aL+q1+jFketGTQU1Lt15T8o2n73xxhuCyYCyw4eP2JWrV9Q/Yr927Vq5gA8M9Nnt2zdtenpK+2Ws+Jz5goKzqRqDmGpnMJNICD7TD+IFgGUeadw8IxvGkvVm5mbzFKKCfBlX8xO4x9z0lbT+Ndz9plZpRsBtemZ63hFb9ytqGmbdZ04J6lSV/rXeHz/VufRMgxZqGbsajL7w37/2q9ajOcUj++QYjA3O5xge3blzz+7euWt3u7oEU5lrd+/eUQymE7if427u3MHd3G+0uvo6a6lvtLraOtXvdKAz5ZSo9fXWXN9g2zZvsXRlhf3u7d/bHUyIbt6w6dkZjVtjbb2UmPQHsMyLgn/xL/+lNTY0WVVlvcaNebJp3eb4mb+Ui3G8bhyBOALLFoH44rNsoYx3FEcgjkCpEVgO4FjqMctbv7BqLjKlmpo/ASZRitNwZEp1yN252D49jpTqcFpq8W0NQdbghk9ASnWwvmHYbCXqs2L7/6StJ8AVKJxZCGA9TLsfCZgKK9pQq/iOp7h8zs2pC4LI8170D/aqlHM5CiCVpDAMgqgSlHlRbS3l+OWO7SMZ13IbVwJ0f4hDFL3pUmnTUZA7fE76QCl88PAx/NRPFG09vb2WtaTMTjDx8EtBsq9z587Zex99oBRf4B8QC8AxNTUtoNK0pt0aGxutrbVNMLK7p1vnFoqritmcdd29a5U11da2qsOu3rxu45OTAnv1dY1KqaZmoWoVeucdoA61oYxEvLRvd1zgKOpGB8MAUsA7H14Bt1AvAlIBQVI5inEl7MCB/Z56sttWr1oltSL78vePGpM++TUigYlyoa6ptj179tid23ekUsOhG7BJ2wCupBeT+su6mNOQ+rx27RrBN/rVVN8gmARcpL6hqyM5Z/19/VK/MQbAKeJGW7Zs2aL4EmvfoZoHNt1b/BTyqirFj/22tLbagQMH9PP1V1+pxuNzL79k589/r/0BZF1Nypz6X4F5TBKVY4XSy1EpvvGzn2mMUc+Rng2UBV5xLbxw/oIcyasrK6y1uUkp34wDtR6Bo6jzUhi8eKVnXLr7tMAvfaqprVV/6ZM/T7kuKjWeVP4HgKODei41nfH21JG6KDuX7MWAI+PhwKy7Xwk4empKAcdcVv1mKQgcqfvJxPcyGZRGTWq+oH7OxiaZTzn1j1Rp0uyZR5w/01MYuCQUt/379guCfvPNNzJZmrQJS6Zdvzi3HMRlXKqtBiWluXqbKFJR76KqBVrW19Talo2b9Pd//MM7dvdel12+dtUmpqaspbHJ1q9eo/MOaIpTN6paVMJr166ztas3SSmJmrZzzcb4mb/oK3G8YhyBOALLGYH44rOc0Yz3FUcgjkBJEVgu4BjSzBXdhuADWTRAKR84BksN6hhFqqISAVL5wIW6BOCYp8F6BPUEw8EvBTgG2xoVqyfCNCYPvrl0K3/JS699RDEvBBeWOhmKBoehWoPL9eUh2G4e8otVAC/Vr4KfP4HAsVgH6TxwWULtx6iYRqXqPzDGZZrGPOnAMSodPjiPlprzxeldl5i5EdcL4hh0nn7gWhv6Q8H2hPbD/ACijY+7FOlcwqXrAlpQUFHTEJfhY8eO2c27twUYL1++LBUbAAZYpQtgHco2V06ClF+nakO5V2UVs1kbHhyytevXWSZp1tvfb2lqJCaTNjE2aRPjk1LvcUzqSHKfJM2bOU99Rf7um6qgfiN9nFRiVzfPpbr66jRMZ1DW4eYMFKONwDOAHtAQINXT0y1Tjes3rkuJyHkAmKRPAEe/zqBSkNMVSnHeu3eP1IDsh3qUTY1NtmbtmnmzGIxuXBp6k42Pjc9DMaBTbVWN3bt7VyCSuodASkAkwBG4xALo81WMv/r1rwXMfvvb3+oz17a0Ysnv2ppamd3QPmAef9+8aZNSqo8fP67U+Nd++rqdOn1K7W9obBCMYlyJDwpHtgGwKn17cNCef+EFOSajRCUlGjUnEI2akUBj5sbaVR3W6NXnlErPM86RsQwO1BnnFA5oBjCSHkw/AWdAO2fY4moPMnZAW4DjRCascFwAjihrXWo1sNKBwsWB44zmCpBR0JoXSLSlDOCYS7sajQBvxgdoyr5Q3N67PyRl7NWrVzQf+IzY0qnJiVnbtWunPf/887Z79x7F74MPPhBonsiOKS2aTmzfsV3Q0a+jWZ+uspRXHsBXclImAIhdnU5b57oNVlldZX98/z27ePmSVI7jUxO2qr3DNq5db/UN9ZoTmq+VlTIhOnDgkDU2tM3X8NywesNSl7Cyb6vxhnEE4gjEEYiKQHzxiedHHIE4Ao8tAssBHMMPs8Wm+ekLaSCV0AGuQqEIAcdA6i+pNsEEuMBHbn+Z0tPj3LdltvMbxNv6wOW6hJTqctLzlnNCPAAcgwEKmu+UYHog4BjIgiRVPG+JiE+WhKgEtfkSLrpFAuDljMmy70vwqYy9LpEiGvnlIeC8XMaR5zfJOwfLTCct6fiLKAO5ZviF+0lfJJThNPnwMZZL4RgZ4xBUfOTncihWDk56LS5h7jzpwLHY+RNZF7GE61exxwuv5wBIoCSGX9zQUwSGX6AVepngxmNhP1JueXURk6kKm57zgY67PAKOSC0Gqkxl5pQG/Mmnn8r8AsUhQGYUw5CcB5SyqBIrlGbrp/6npp0hS3VNjdU01FkFYMicqUZP932lowpMVrh6fa4UhVO5q98YyngprPpM7tCp+c+ZmmwPIOJe6UMqIBlwb3h4SCnbBw8eFLC7cf26zFlIb0ZBqDp/c3NSDFJHzzcFId5szzE3b94s6Ihi7dKlS6rH2NbWLjWlQGNLi9JiqbsIYOLYQFeA49jwqPpAf4G3gk1VVVKf0R7Sz8+eOaMUYo4NGAUe8feKygqZ46CilOqtFthYp8/TqaTaTPpxU3OTai+SFn/50mX7xa9/aSdOnNS9geMQW9J4BWizKB2doQ5t5nsMfRgeHladyhkgaW2dgCpzo6NjldXX11kD7U0mBKJJOaYcga9UxIU7mXH3Yu6xjBcQDJjtxobaikBDpwLUdukKfQ+bysyoff6c9Y1aiJdfS9OHmwvAkcuRK0FAmjhwW7HwleAy1QkARwFq/u3qSms7zxCGMWB7gPNcJmtTmVn9e2h4WPMWAyNgLIZBPb2k+k/Mn4t6ESCHdy6KSc2LN998044cPqLU6vffe0+K0/HsqPpK/w8cOCiFrW9+VJuqsKp0pVLuGQvmtj/GvLRet3qtVdfWSGF89cZ1u3TlCkG2g/sP2Ia1azUWwFZUnOx/29Zt1rlxkyUSDtYDfNd1rC/nW0K5l6t4uzgCcQTiCCx8149jEUcgjkAcgccVgWUDjgFS6KfL+H0qWsEVGYR84JivYCP5Jr9Yf3BX/tv2RXefWzAXiQQP3tv6csbpAUVMlEt0FHzLA4W0pDg9Tx5wDAGUsIoxr62OBi50OXD8RIIH4uKOv2TMgl/Bw7ss9rPgQRZr1nJ8zV+m7i4Zj+AKEf0vRbla7DEFF4qcVw+sFhXjPAk0tb0CtUI90CKXTyAqcxQHUmp0BRxuw30oBThKYVhg/AIm9g+ESfUVQ23NWylqfhYbdNYrtJ8S0rajDvdDAo6FXmj50KGUsBezbpRCPUqdypwrdMnIZWctl10wOHFvKwB7tChpmVyVM9zgzualp87MztjY+LgNTjmTE1JsL1++JIUXMAmV3EyW1GQHoAA/QA7VrpueluMzikOADvsGPAJUAEo3b97UNvwbuIPLMLDHKdQ4dxyA8c24AJJMWrUt6BDslX3gGH5tRd9Iw9UBnFNtQtJYz5w8pbRxUpalkkwkpMpEHcZYktrNtsDHLZs3S9WJ4cyatavs7bd/L2C4e/dupbICjVyxv4T19w0oLbmvv98OHzosGAvgunX7llyfAXo4UVPrknRkDGKAXagbgZRAXBSBUiPmctba1mod69dqO+LjQyjBxnTaqlMJo24k7WX9g4cOCYaeO3vW/uIv/5mdOnVaY+HXBWQbYlOVMEsnk9ofx0OlylgSu/b2Duvc2KlUbfpP31lP10iMU3jBJzfppMae486nSks960Cer8p0dTEBycQC5SC1g1WNcr7W41xmWmpJHxb6UFHAMY3Kds7VcNR7YRSSLqU6lU1aNpOTopI5w/jpmwP3koTZXCClWvuRiU6lUqZnMs7pm3WJC8ZC7AMgfK+fWpV37H5Pj92/f39eIUufZ3O8kHLKR8CqX0uXflWnAe2t9ld/9VeqgYqxzocffujAdnbK1QRNV9izR5+x9uYWw5+duJLiXoXzd02NoCO1G+Usnk5rbNpb26y+qcE++OgjO3vhe7t99641t5G2vU9q3pbmFqsHBlvCaiqrbPvWbZauqLSZJBAzrXTs1a2rl+ObSDGXrXidOAJxBOIIFPy6GocmjkAcgTgCjzQCywEcH02Do5yP8w1MSmtPccDR+wZd2q79tYNqzFDKKg+HPmzQF/SCZgX5BhV6mC1SGVgSmAq2NXSMoLOwc6guUzkaiGJYsRROWQ3CnlIMM8LmHuWmOwcHvBTAVd5EeXCrcM3G4JiXNK7L1aDAfnioDRKVKGVz1Lj6jrdSOHpp8n4BftQxhRSwpYyHO18KBCHiEfBh5mexIS/lGMXuM7zeDwU4ApWC14RgP1eqj6XMs2Lbg7oxmwXaucUHbu4cStps1qUqc24Ai4Aw1KoDNF7ruieHZ7+O4cTEuEvNzeZscnZa55AMLyorVRuQbX34BDwCOKHSa2puttaWFqVJk94MkGK9kZFhOeoCN3XdBAZ5hieo/zhd+C3XeBmAkHrr1/t1ykwp2P2SFzncoB3oZAECAoSOf/W1bd6yRWpEqRlJ7/Wcn+k3ikBg4uZNm/X56NioPffss9bb3yMl4muvvSboiMLTd6fmcnHu3PdSw6EK3NDZ6V5cZDKCiYArHwyimtyyeYugJ8pEINPg0JBgYe/9+0rbBo61d3TYjr27lcpLH6qra6QeJeb8NNVWCygOjwzb8NCw6kcCUVE5/uW/+J/s3Pffe6nYrOeMYlBLgtz6e3sFgxlr6v4BuHAVb2ttlaqTey5jKSdsv3YkY+IBPi5pilmRwFEqWpmtLVTH9c1looCj6jJ6pjEC+ygkPeCYzCYtl8k5heO0S9+XCpg6z6mUnJyBkcwVv66k0v4TZjOZWY3HyMiooB6w9969LpkZ9fT3262bNwXS/TR35g8tn9Ftwc05rgccx7+OViaS86Ytu3bu1H4/+vhjpeCv27Je6enUatyza5e1NbdYRSptVRUVVltdKxDOnGOcGGfmNu3DhIYUac6ZDz7+yM5fvmQ9ffdtw8aN1tLcLNi7Yf0Ga6irEwxubmi0zagbk2lL1DRoP6zT0bwqBo7l3sTi7eIIxBF4qAjEF5+HCl+8cRyBOAL/H3vv+R3Hda1570Y3ck4kwJxzThKDREmWHK8n2XfNzF3v5/t/vfNt5l3Xvte2bMmSFUgqk2IUMwIJkgBBEACR0egw7+85dYDqJtEIBGTZrtLiIgV0V52zT+iuXz17Py8TgSUBjqG6Yv7mKdympYA9+naquonuyIFtetI/A7/yQVzhFO95AseXqAOY61Kd65jsU4t8n7ghePERU+pU+AZ1vrX2wmDquRTmvLELt1UpSiEA6tUtbgByVaWLnYOFFGS6cQ3VaZRSdSbDfbrw/IuuHU57zL/GYtuab0yz2PMs5H1h85t8BdeyAEdl7M7va0l+PMJtze9jbhrq7ApHr5byaXaFUpgXAoLSeXA0v32Fejxbndnn5uesa7fwiBdUUUYKx+eCN9vniZS5y6BCzpm7eUr3Qg99Cs1PXH3TGVc3MHwofTqdsbEJZ6KCOhFQRiopSq2pqZT1DQ2rxiJ1/kg3nZyYENxTemqJq5cIRCJ1ltp2HFLilZUKzgG4+H9q0wH1qCcIbOSgzuLo6IgUkMBKt9VnnJouUDQCH11arKsf6dbsTPq1h1lwMbIdZGhSVSnlJaq6PXv2KD34s0/P2Pbt21WLks89ICZQB9BDPTyAmzODKbObN2+qrdRH7Orq1Hl279mjvgNRGSOg4pPep3bz5i173NMjYLp161adg/qI/QMDUinyHqYJdSIx9qirrZPiTrUNMxmp64BUmIxgeMNrDh45rLEox2CnulqKRtrFeWoqyxwQHR4W1Fq/Yb0Mba5eu2Y/+8V/socPHqiN9G9keHi6Bmh1SbFqBgJNSalGwQi047xAO4G0YFwZb9J1/dNJ4uVB43yBIxDZpcE7haP/zjEf4OgholKqM4BmZwojyJedUTgCB139Q6fWzZK+rLqgOJ47MD4+juI2ac8w/unvt8ePH2t+Axtd6YCMbdq82SanJu3ipYuKO+nqHjBqjcgYx11DhmMJB2aV1hxPSBX6T7/8pW3butWGhoftzKdn7Pad23bw6AG5jqMc3b9nr9Kky0mrp8xAWblUwN74yK2buNbM/c57Oicp+x+f+dRut7epFuTmrVukrFW91IpKSzMXJ6esJB6346+8apVV1ZYtrZx2a2+saZrfh+tCviREr40iEEUgisA8IhBtPvMIUvSSKAJRBJYnAksCHGlaaCfjy6E/8m/KF9KL3Js5Ui1ngBtP26fvLvMck59TwsVnQOXzd3jzBI7u2/lCmj/z2gIKRyDedEm2/Ppg4aupmHmo/3kwsFDD8oFjGCJ6wOi/zOcALqlWZsZy2RSOodqY+XMnXF8w/Dv669OoXtT3QudZ3CBy413AtXuxJ53jfd4Agpe5mmqhtbVENRyfa8I8v5UAG8JrYr7jka9SAxRwc01flcIZ1HCc0eC8OEhzAeAwmEoJkLv1q2Xs1zIpgbppdg8xZKYQqLpyl5+7uc5RmCr1eyZY+fNzvlPCpZDPcp45gGOhhznhti6X+m++ffxbfl1BWK5U/Rd/LuQD0PD/A8BJNfWfjwApFHUAmYnJpN1/1CM1Hn9Ghp2CD1UZCrhMLCEFHiCl/+lTQUUZf5BCm3HgTftGNivIxXQGoqDcAp4AFV1aL3O6yFpaVtrKlS0CkVxvcHBA/5Z6TGmyKDEDgBQo6bT/okp0i2la0cj7OK9Lx3WqLkBabW2N+kY/t2/fIcj2xZlzdvDgAcHT+/fuq53NK1ZYS0uLwJ7AW1mZ3b51265evSLASIrs6OiQ1dRU67xAWJSFmM4AYMfHJm1sfEI1EIGLpGCTykrKMrEmxjJwqa4SjGSvoRYihiyAMqcAjQt+UWOyvb1Dqc0nT5wQ8EQN6VOqmRdAxqnUhF6PApM9gPMCa1E5WqZIadIzaedZW7GiWQ7TTdXVVmRZw+iGvgPLVDswKCuhuraBKQ+QlFh4VSlmPg40ogp1NRkZY//54GojUqPRpcJPJZPBuVz9RPeVxNVw9KneUykXG69c978jvV6wktcmSEAOUunVTrNYNi4VIu/1Kdz+82qCWqDBgwBnijQqlS4K1J7eJzYwOKTanryPPm3atEl1Og8dOmidHW32wQcfaHxRTvqavnxnSWdR0MY0ZswzgCbxAqLHUmmpUn/605/a5s2bbWJ83D759FPB4OMnjtmlS5ekbjx+7FWrr621YlSkMUbCpYoTH1+blBgytzra2gUcSa//5OwZa7/faes3bbJEiTPTIaW6rKTUxkZGLJtM6TPlrTfeEnCcirs20r6G6oZ5frr+Le+YUdujCEQR+CFGINp8foijErUpisA/SASWDDiG4lUofXLxYXWpZv5wN/fBjV4ecMy50ZtLsbUA85fFt33mnc7hMQTxliOleg434/DtMTc3QBYpC+RC6ZQuAjN5Hc79sFp8GnsOJMlTWOYqV3O1dgsZ10LnWew4PqcOLXCi+aa7z9WWfIVjPvCa6/3L+ft8oDJf+MVdanguKV2Om+vgRjt//5jtS9JcwDHc91TcTL5GQY1KBxXdHI+j0nIl0aaBoiA9Lwkgs/v/WG7JgzwY+BxgCoGogirvBayBxY7nQoDjvMdxgXVtl2pNLDYG4fctpC35rw3HB2A1K3B8AYjU3GYekVabdgYm3sX3aaD2ut/VZc9GRgX9+J13mSbdE7j0pG9AYJD3AnCouegfHE1l01JBolrU+1PYwrh5T1sBlkAylFvs9cAV4Bcpzj09pGo/1XtIIwUAAQynppICVzwUAEZ5NaT/lJDKTMDH1Y50js/ORAvQAjgEOGKAQnuBQLgIX7142Q4fPiwY1vXggW3dskWqQ66r1NsJ0sNj9tFf/qJ2HT9xwrboNeUyVOno7LQHD7oEZJ1ik/6UyPymrb3dUlNTStkGFAEjaRASy+8yAAAgAElEQVR9V/rrmjU618aNGxUTKQqDGoT066uvvlLdvXPnzgrUnj71mtq2fv0GXQsVKJBxcGDQBkYHpHAjhrQBqNn75IlAWmlRmX6GeQ8KU582TQwrEkU8RZquo8l1w6n1vqYt84+x9J/NwOpkyjlmOzWrg8tAZ69GdedxKkD+puYm4+NMY0g/dvubh4r0FXAKUJyuHZpKyyzHl7zg5zxU0kOhoHYnO/lUhvNkNc4yMMqkbSJwHZ+YStoT1WLsEmhEeUptTc3NDPUdnTLXg3fS0Xft3GVHjx6y765etPfef08xRmkariWaxsU9mxUE9mZjwEHakJpISrX69jtvS0HL8fHHHytV/rVTx+3SpYv2ypGjduLV41YKrMXUhlih2A1qXyaKOb+LjxzR795V6nTzypV25uwZ63naZ2vWr7Oe3sc6P6UJKGGQnkpZwoqkcDx1/KRVVFdbprh8ujZxfVUEHJdi/47OEUUgisDCIxABx4XHLHpHFIEoAksUgeUHjs4t8eWP3JTqXCiBOiCEx0I38HNCor8ycCykPsyNWa5LdqF0Pfc0feajJfeGOddNmZssbkRTUyndKPClefooBEK4jQ2lsS9kfPMhWvi9s6Wv6jULGNeC51lIY/NeO9/yAPlpmIu9ZH45gOXq16LaF4L5c62zQu0OKxnzVYSF2rUQiDZZhJM9NVKdEQc3yl4xWl6UkHGAXye6kUcRiWO3r1U2D+CYMz8D11Tffm+G86L+PAe/wvN8sarqvAstJFaF2rqQNPpwE/LLASxqvi3hmxaSjl/osoVS/vNjLoCXSAgUjk9NWaqoSOqpgYF+e/DgoXV13XcuvcUlNjQ6IlhU39AgQAZUBNb19T21yXFnZsIBrEMhyH6DA/MkadpZEyjCaARqQv1ExhSll3+4xHsBbQCahoZ6Ky0tk4svbSP9mfRXVxcR91/+UHMyqM8YKnPBeZya0X+uAKMwF3F1/Nxe78AQbtI8VDj12mtSGN68dt1eOXbMHnV3C/g1NTbZ8PCQ4ClgkPegEjx37pyg4alTpwTdunseKC0WBSMxra2p0e+BRJl0zLofdVtv7xMrrygXWJShzuSkPuMGBgestaVF5+Jzb2x0TG7Uzc1N0+pmYvrnP39gmzZtlBoOgHnqleOCcaTdUuOSNF/2CdKrS6pLBMUAalynsbHRKd7Kyqy+sl6xp43EyNUFdJkKiUxKKbgoFwGCUioG8I29hFhJRWoY6Ey6z2aVb8RsJeX6GwDHfIWjzhMoHLnufIAjNRw9cJSDdNrV1MQshu8UnBPgqPqcpBEX49w9aeNTaRsdHxfAZNwAg729j5Uq33Hvng2Pjghguznl0vR5f3IqY7G4A730g7HdvXuX7dix0145dsTabn9n77//vvUFJj6qF1pU5NpEFcZYUZCqT0VGpxInvpZKK/anT58WcGSeYxpz6+ZNe+O1k3bt2lV75egxQUdAYwawypgUxxVbD0CZv8x71uiDri6rqa62xqYm+/zLL2wslZS5zODwkOo+sn74xsXnCDkrfOM9fPCQ1Tc0Way8KgKOS7h3R6eKIhBFYHERiIDj4uIWvSuKQBSBJYjAsgPHl2hjrmEG6qJZTpancHQ3P25rlahpViMWfjmTpvwSTZ33W/MVjvN+4wJe6NVi/i1KfZ1Wg+bWz+MG1BvQ+Npf/n3hOPKz3JvrxQPHcJpw/k15YZMU3Va4cZ2jpmah8ywglDkvzY9HofOgGF3q4/lxfXnTnpdp40LWWcHxCFKYPbQMw8lCQCe/7TmK3ODG0Z9zOJ2U+oaad4AbqbbSzkyiPBaXq2hZuaudBiwghVCqp8A526ef5uwleQrHnHjklUfwN+ovivdC1kD4/UKnWtsvPha7Brxi6EVn9WmN/nfhtVxoLrHPzF6f9mVm4eLey8OVQrELnzXnodA8avl6gM41BOmC3Ze4UsNPJjCZrD3uH7S7bW2qX8dYOYAzIRBW24gz8YSgGn/4N3XmMC7JpmNKMSXVlQNAxnsESGImgDU2Oqp0aoCJzEeKXC06Xrtq9WqtAZRbACOcmouLEwKOtAPwBaQBPgLWvJsxxiXPzzZXZsJzcZSOwEYAoOolTjp3ZCBcfX29oM2hw4d13a72Dtu7b5/qHbauap2ODbUX6Svt++KLL+xxb6/UZatWrbbtO7ZL4XjmzKdan0Aq2vzw4UMBSsqu9Pb2Sd1IH0it5QBUDY+MKAY0ljRr+rNz1y77p3/6J1vVuiqoS5mw8Ylx+93vfqfUaMqYvP/e+3b86DFBX2Lc2rpKKd2cr72tzTq77+lazSuabc/uPeq7d6UuSjnn5oryiqDOZUY1LVGLFpNWn3QmK7yG9GnAoVdf0y8PHFF7TiscY2ZTmSClmpTpsGlM4IzuzlM0rUScD3BMZ5NSvBIfQUB94YrZxMS4c8AOFI7EEwUjsJfrjCVT9rR/QArZGzduCqADiulHRXWVJQHhExjjoL6dCoyGUMMWWcaKA5fpuFVWVgj+ooA9duSw3e+8ZX9+/33refxYaf76foKbdHGxTaSyUoaSeq+6lDwQChSOZfFiq6istGPHjtkmFKwVFfaXv/zF7t+/b2+8dkLu4YcPHLRD+w9YcVFc6naQ5VQs60oSkAZODdOJcfWfNj/t61PdzhUtLXbrzm0bnRy33r4+9W/N6tUab+qEPhsYtOJY3PhWuWfXHikiE5WsPwdpI4Xj4vbr6F1RBKIIvHwEIuD48jGMzhBFIIrAIiOwWOAYNhdRmmJIibMQSFCo2WGTEr774hnywgPgGKqTuMhQvMTbcmuwKRaz1vWi+PlsHZmjCTlwNO+jIxYCXPl13wpA1UzW3TToCFQVLxGIeb01X7U3rzf9jb1oqdZAPvjIgUiFQPrfWLzy++n/H0iVk0YeUlfJqCLt6lrymlFDiROTkmlkdES107jJJB1zsK9fQIMbe6+i9LXLgDSoH/2Y+bpzjQ2N1tK8wlpWrLTW1hZBBaVtFsWlBOImFUWLV8SondqLnKI7p95mXpmDpRielwGO3vE2aKji6A8PmNyeoGJ9078j5uHURrdtOHOLQirGuR4QLEU8FnKOfIVj+PNsuqYuJ1Re5Qxmy4952lwqMTHwillAI3NgMpW0tGUESahfhxMv5yNlurPzvg0OjwWpvLHAATmh9F0MTB7399mT3ic2Nj6mFGngB9eoqqoWiOOPj6lLbzWVxeBnjAX/5n2MJSCOnznYZqpJCEgcHHwmUEKdw1QqrRp3vN/DMtKGUdYBdkjDxUgFs4/wHpT/EAYA3djYYBs2bBTcJG+WNUy8gaasoT27dwsCAT1pG9djXVGPUjUVS0qsp7vbOu/dk7IMAMnPdmzfYa+//ppiRm2/6uoam5ic0DrfsnmLlZeXWdu9zqCmpUuxpj7iurVrpT68c/u2ZVNuvwCmnThxwt55550gpRk1Z9pB32TSPvnkE1u3bp0ePvzlww9t/+49AreuzuUT7Su4gwNryyoqtD/U1dWr7wBXpeayLlJZqVp5sOH2HQfxALMcjBGxdWnpQDhex87iPo85ByCNuHu1KL93qdAARRcvxk3K7MC4SqUiqOkZPPiSsXU6bcUZzOeo3+kUiz6lmgcro2kHP/089r+jz9XVldb3tE8P/Jxa0SluAb1t9+9be2enzHjWb9hgTY2Nig91GuNl5ZaifEBycjrF39cUjWfNSoFz1FAMgPuOnTs1lgcPHRQAJxUah2iUqT7FXGstUaSxob30nXHj36oXWpyw2to6W7NmteAlawqlJOuPmqHXrl3T2DO+Pt2cOE5NUIIA0xo+c0zjS3+B0/2DA1ZbX2dr162zoWfP7Nat29bX90Q1PVtaWrX+mIesEdYW4Hbfvn2KR6K4SspQ2l9XWR/d8y9ko45eG0UgisCSRSDafJYslNGJoghEEVhoBBYLHAtdZyGwJXzzkn8TmAuminJcqp+//iINXRYasJd9PY/T7cXKtIWoMV0NppDRRJYbpuBYAHCMKRU9dEO9RCmc/whQcanWwHynlG7uw+mMSzRW873+9/a68Lyeo0YeMSGlFPOIh/1P9DeKMW78qPvFDSOOt6uaVsoBF2hAqiWpkdzIM0+nshlBBuAON839/Tja9kvVMjk+YdmptG5k6xvqdZPKTeaK5hVWgatpcbEDbighA1MZX9dvvun3i43rywDHfPVjGKoRl2klsYeOoUb6/oVLI8yVCv9DB46Bi4br5XSdz2CP1RwMfpWnKk1rHwYYZabNjryac2R8VE689B0VX3dPtwANiqnyympLZ2NSyUmpJ3VjUqAcmDg6OaH3ObVVRu8BbALsMEABKLoafC6dmXO4n0+pViJwCXWhT3cuLSmdTo1FbUh9QdJPS0qKBTv9a9lSSN2lHuCzwUFLTvG54sAX68yfb+ajZiabwIUOAFbqoOP6Ddbc0Kgakb6+n08Bp3YiB3Cmuqpa6w23YsxwHjx8KKg1PgZsnZp2Ad64aZP96K231L//+N1/KAZAL/oD+EPV2f/smYw8WK+an9msfodD9ReffaYae8SLdpDazXtRphF3lJNr1q4VtKOvmOlQ25AxI00Wsx2ZzhQXW3Nzs/5eu3adVVRVyKEYSgj0QyHKmKnm5eTUkgBH4uGNTPy648EHIFPqw/kCxyyw0wFH96AGcxlgWMKGphwQlgpRwNo5a5OKn5yaVKzZXzHkud91X6nm7JkTqZQg5vYdO+zUyZM6B8D2+vXrVlxZaelYTHU26YOM57JZKy0rRdtoJQZwLNLP6Qd1NTdv2mSHDx+x9g4HHAGXwGggNX3noVFZTZVqZqJw5GeoeklbB0KuaqgX9KTt1FZkz//www9lfkSNSNK+gZHAaOAisF2mNZOTlhyf0Njzc2A7ELupqVlp4VU1NXofYPHWrVuClaTiq+QBtVSlnHflDogpas01a9ZZomQGODZUN0b3/Iv9wIveF0UgisBLRSDafF4qfNGbowhEEXiZCCwWOObXHVtsGmT4pjW/Plj4nNzUhV2qc/o8jzS3l4nRfN6bw35U226WI8YN4iyupnl13547Q0ipCHgKQ4N02tVG0rFQ4BhqbMH08/kEIrg+ioXZjudq1s33vH9Dr1sIdF9It3LXxN/f14f8WpD5cyX8//ybm0pqc5F62TOAG2yRUjeBDC2tLbZyxUqrq6u1RCwuqONv2sNxxFZDTqocgjykwmYEQ1BFAkEePXxkPT09gg7Ux1u9erVtXL/B1q1eI2iBCsbPeZ9S+xzUW8hAz+O1LwMcw/13Xjoze1KOwjGISXhv0dwmjTGoRSdlI3X8AufiFzX9hw4c8xX6/L9XwAqwTh+upqE/MvgMByYaKGs5UH8xd3qe9MogA8AxMDgYGHYE6jKL2WQqbSMjwwJ+vB4VGKBXrsKZlACJVIsAx9SUUlql+ifW7P8ycclaaalT8nV3P5JTMPAR4Mg55VJtpnpzGMlwAM3v3XNpwFyjv/+poCLwsbKyylavXqU06MuXLwmwySE74+Cnm9Mz+06+wlFGMRazlS0tApeNtfVKTSZlmnRqjF5Iaf3lf/pPAkmjI6OCVrQHFSJwi+j6NHHfV6AOa/qtt97Sg4Pf/vbftQ4BfCjYUJGi5sNMpbi0RP2gP4AuYkd698OuBxRAVK1izi8VYDwuuJYojltZWYlAItALYCmlZU+Peou5CHCRVGrq9RFz3kvqLnUAffoze4BTKrrU6FRyaYAj4+D3LoCm1JOBwnHm53MrHOPZmGLm548AcmDYNTg55pTio6OaO8SMuQxge9r31B4+eiSzIsChgHfwqJKY8xAH1SDp6fzu3XfftRs3bli8tExAEhhOzIkJQJo5imFOCQphFI7BHxyqN27YaMdeOaY58cnHH8tQiLYwj3gghDt765rVGivmMOCRPZ99mLlQV+7c0KmLSl+bmhoFLvk3NT3b2tpt46aNStNH2UgfqS0Zo75vkLbNemH+1tTWWllpqT3s6bbyygrBR2qtUne0saFB1yNmxAu1KufxAHjzli1Kvy9KAL/dvGisafr7+9Cex2dV9JIoAlEE/voRiDafv/4YRC2IIvAPG4HFAsdC6YILgS2FgGN4UICNRbEX11ucy7BiuQc3X5noHSBfeN2lBI4hJVg6sziFozN+WWJ1aIx0rtlrY/69AscciBWkti3n3AvXllvO63yf584HU97g5UXAihvb4ZFh+8Pv/2Dnz5+3usYGO3r0qO3fv19usNzU6uY/mzFutN2XrVhgGuN65fTGAMcwU3Ku7YIIATxA6TX0bEjqSRRPKHyGnw1ZfU2tjAlI3UPJpfRGDCHiqN7cuppL/bfY+C4EOM72MEdxdYbdelDhrbt9mrScvDEkyWBK4tJCFbegby4120EmH69wOQnBSNReoQcQPv04d39f3q/CL1KPz7ZeFatgDFljuAI791ocfPm3K5kB1JvKxqRslHnG+IRqzTkwPWhjE5NKB+b1ACyu55SHkzY+OWnDY6NK80RdyHzjd/zN9VHWAX5nfjZjzKLLY/QV7DEouwB69+/dt8qqSkET4CWGKPzN64k/sAxwuGpVqyASY8a8BvoBr4CWe/bsFry5cP6CPe1/qveh+KXNHqKFx03gS8Ym7iA9GGB/4MB+Q1U5+LRfIIg1Qgw+/+wzqeTeePNNpTijWiNeuBePjY+7lNbgAaKgb6C+QyEJKD312imlYf/x3T9aY1OjHiKwRokTNRZHJsatecUKwSjawpiQmvv0aZ/MQdLJlOLNNaSezJrV1ddZRUWZTUyMqb7iBtKky8ps5cqV+puHC0WZrNRzvsalT1FGbRlL4fycmF7nfn778QYSu+9EvvSMS6mWw3Nqahok+vnlnaDlMh0AQQHHYA1RzoHf8f+sS9SJmjMJ4hDUgAz2HV9L2M31rMXYB1F2o8Y2l4bvHcy7B58KDAKCSZ9++rRfgHGgv98mJpIWL3JmWkq55jrTxnRpjclrr71mb771lva+P/7pTxrfTKzIptIZKc65FvsF80BQLp1R7Vz2aeIHPKSWZk1tjZ04flxp2WfOnpXDNfU2Dx85IqfpHTt22LZt26y5qVl1d1Ewcl7OT+3OqYkxzUVUvIwxivRPPz3jSgvEi+zbC99qfpICj8KT9YGDeEVpmZTvDhi61HeAIrHruNdppeVlmgP37t/XPF2zZq2UkDyEov30S0rJKdShScHN1avXWrykUnsHbWyqjYDjYj/vovdFEYgi8HIRWN5vWS/XtujdUQSiCPydR+DZk7Zp2pSjHprDkGCxCsf8NMMcpU3BFFG+oC+F2/XyDOi8FY4F3J3nAqfZzEz/85UlWcs1KcmJcyFjnJcAjoXG7h8upTrk2MwMWyqX6vzZ+nevcHxBPVif4usfZPjaYvzNzR+GANTV2rd/vx0/fny6Lp5u2IODWouzfdmihmMYuXNvrvp3QAHq4VGTbxo2ObjEjTiKqY67bTK1wKl01y4cVncIdnjVka9tuBzp1XPtFzmq88B128fD7x8CgsxXZyY8DbhQ6gwPO5ON8cEhKXhIURd0om5lYDYFTKmsqLDqmmqrqqzSDblqq5WV6VJAEY0XQCYEXwt9fixkh17Iw4vwmvQmDv5a4d8JKFp2uhbnVJGLi9xxgzqJ/D91FXHLxTCDdGDAmYBDktToUUtnYlZcWq73ADJQ8qG4k2owPWVjE6iiktMpnR6qS2WeziiG7joTrkaxUqgdGgcskfoLbAPorV27xtrutilVlfqRwDsAnGoHEveimAAL5wKK4yTNCV2tx6RSgqk3B1y7f++e3W27q3kMPAT8qB7jCw5XlsA9XPJ1B73qcD3lB1a2CNhI5dnfr/qV9OmNN95Qzcgd27fbrdu3rev+fZuYxFXbtZUDYElKK3FgTgFC9+zZo3G4cOGCfob6krEEWqGQTGUztm37dqk0MX4iVRql28OHD7ReqdNHn1tXrVJtV+b16lWrbGXLCispLVYqLoCquqZGCjil6wLEAqCufmpfcUpo4FRx2qlhpWwOmP20wtGotehqNHro6Gs4ch7mC/AREKzPTNJx464mqEt7dnuP5kBgPOIVyB44KoUbR3CBTepDu3qiXmnnPLkArCmZogDLaCt/j46NCT53P3pk93q7NYik/wP5SC3m4NzpNMDMrWG//2pfRt1pU1ZSnBBwZP8F7P35gw/s9q1blgXIZ03p14w7YI95CBgv0/hS3qLM1Q1NJKyhvkFjhloSt/HPP//cHj16KLd2jHeYR7/+9a+tJdhjGUv2Y+aBX8OxWEZtYE2iygUMnjt31qqqqvRw4Pp33+nBFOpDzJKIvR6cEEPmspTzzKu4DICI310MlRJxnRe1JXOR3zGHOjo6tZ7q6xukImacUIkCHDdt3mJFCWqoRsBxIft69NooAlEElj4CEXBc+phGZ4wiEEVgnhEY7L37QnnbXOqZ/JpX4csVUjjqS/W0Mg+pRl5DZzN/kQznB7xd5rd7Vng6h7vzrP3PNc3JB45WFNJo5V97GYCjrh9SLeU70P7DAce8abwQle88l6puQv/eazjmKxmdIYZb917tJWUSTqkTE3bl6lXre/LEjhw5YmtWrVaaJcDFAwAfWxRKsx0Ax5wjMHcArGXjMUEMZ7LgTGH4m/9Ilxx4+tQ6OzrtypUrusFFFfXqq68KPiaKEy4NNkg9nu84L+h1hcyyQvuA4ho6MQCLm2+l5RaZDU9O2LOhZ9b7uFcKpydPnqiuHn0sSZsglVeMcho/TnJcTib1h4MbcgAYcdi0aZM1NTcJFKAc88DRp5w6sKezLVpkvZB1Nl9V/nQtYWIDbCl16inWHm679BllWk93j3V2PbDBZ0PTKccAWtKamYcWK7FkyqXmK/0/mZx2nEYpNpmmVpxTS6bS1BYMUnMJSSojQEKbARy8hn/zOjcJXRo7sQQMov67ffuWoJJzPabm3pjGl7Ej/vyctnuVJZBHJiUW0zjx//V19YKlqBAFmUdHlfYdTiMPz09x0OmUYmduwnlIfyUVtSSeELQG0PNQwIG0uP3iFz+3m7duSflI6i0mMVIVB7X86DtAkfmE6Qop3qj5cAoGQKLEI+WVthJbIC41J2OJhAxHAOBcB0DV0dHu6gA+eapHlkDY1tZWzXGgLOrkQ4cP2dq1q6wucNKmnSgJmZpS7gb7h4dtTlEHDIxZIumhYgANAyjHOaZiiwOOxHh6jRY5p+vZgCNglbXsFI4OOLpx0YrTvCEVeXxywiYzacUJUPbw0UN79Ih6twOaG30jQ1KH87vLly/rmh7op1Mobqmz6EoCKD4+FdqmrDhepDToQwcPaf2Twow5y/j4pGXSWQFw9kLq4AJ0a2tcLV3gMfOE1HTUhIw34PzwkcMCn2fPnZU6cuuWLUqlBg4fPnzYssmUanzK6C5Qk7u05ikrKcO4qNFu3rwh9SPje+6zz7QPjY+P2ZMnffbGm28oNX9kZHQavjM3SI/3inSAbVUVqsWUtXd2SOlMOjgxrq2t0TwnVswtHs4wFwCobGtch1ju3LXHEpHCcUEfadGLowhEEVieCPyA76CXp8PRWaMIRBH44USgv+f29H1orlmAq2cz27FYl2qXghdse3lqJn1BLgDcss+RgR9KHOfvUu0kHC82jaE3OXENdw/1UWpmPPKBYwzLR3/k17RcJuCoAvDBgVoifPyjAcfvo0Zdft3OJam3+UNZQh495c1dbu64mSZVjhtgoAQ3lphtdHZ02J07d5RC+U+/+IVVVeCmmwiMEJxKyB+xkAtzfpefVzgCRXCUNeN31HiU2ihIJ/TAUaVY0xkpIQcHBu3q1at27tw53eCjxAI8Ul9M9cqAxcsQ61n3CzBenot5eDcnrlLijIzYo97Hdv3ubanauLkH9rS0tEgZVF9ba9XFZYI7gB7+5nMCAMX5ibGDUiMCY0BX1FGopqipp3Tabduk/ARCVlVXT8chJK3PqSG5kDD5lNGFvGeu104rDYO06dFsSqZCTCf6SW050pdRYsWLS5UyCrwCnNBflHqkKY9PMnOcKtIbjngVVrYoa1PpSZ3Tq5+cwzkyxqyMioAlzCXSgYFbSuGemhJYcnI6ahAmFFfqGwLuGAtSWmVck8lYBbXoykodHKOmYDptmzdvkvOv0q7HxvQ71FrMh5MnT+p6fX1PNYaAQhRkhZSkzAGuKQgnJWjc1q1br3qMz/oHBDmdMpaukSYdt//63/6r0mMP7N9v312/LvUjRjWkSFMPFQUZ7QGW+vqMSuUNlHucG5Ui10QJ97j3sWLDJ+uGTRsEl9gvLl+5ov4ARROAskDFy3mVfhuk+W7cuN5ef/2UYWbjXLkTirfgGmsphXOxS6PnZ8Ao/k17SlM2bYbiYZzg9ksAR9VWDIA3+4tzHHcwLF/h6J2lmQu+TahWHYh1ykjmX1t7m93ubLfHPY/lwAwc1hypqLAtW7dYcXWFHT9+wi5e/NbOnDkjNa76iwIzVaIYyuCI2FH3UiC42EriaStOxOzggYO2a/duW7lihQAf55kYnbTGhibnbD06orIT27ZtF8ijzmZtXa1AI6n1gGWm9dmzZ7V/MpepzQtQ3bV7l+Yq1xd0jrl9nrnJuVkMzDuA4Op1LarTSEo1+xgPPlBKUnsTuIo7O7VA2eeIg1eXlsj4C+gf0xyVAVBxQmUPHvV0y4yIz6LkZFKqYOJK2vnAQL+2FPf8xC1M2sZa2rptuxWXOvgdpVTPtfNGv48iEEVgOSOwHN9Bl7O90bmjCEQR+DuKwKIVjnPEwN/whFPTeEsYauafQsYwobTpHPVKAXfnOYejEHCb880Lf4EAxiw7O92QMfQLj1wYGYaKYhtTswPHhbfyJd+hG+WZ9uQqjagRlZj9AjFUGMt7FFIzLceVvxfgCLQqpGibZ8fy3eALve37qBMZvoYgXyprd++2WVtnhzU2N1nDymYZcwhsDQ1LvTUxPmE9jx9bZ2eHHTt6zN58600rpVZjoHZhPMLQe3fH9b4AACAASURBVCFKuELxeE6QHbyYn6OGo8bjH//4R7tx86Zt2LLJfvzjHxtGCNzAcnOuPZBxpE4gYClU53E+w5ezJ8xhluVjIGCQzdrEVFK1ASEoxBJo9u2339rtO7ctUVKi9FaAAYo5IIBzTp50xg4B7PBKyel2eOUkMIZ0zbRTUwEf2+512XffXbcHXV26/p7du23fvn0ybGiornLqSkFLlyLsj4UK2Wd/LBaKqGDxeE6IHUxyNT2nMkFaMFAuqKMI4KB9SYtrrl2/cUO1BklhRd00QS3AWNzigUswUAg3XYxaSB0FZKDE81AEwMVc57xANB7YYD7iUrVngJZTlmVs1arVai/qP87JQx0AEMo7pfhrjscEVbZv32GXLl2Sos+l4rp4VldXyY0aQFKWKNHvqH8HqB8eGlJKLf1lvAFMAk+JhFKKgajA46GRYUvlwetwINWmeFxpzEAcpeOOT7h5HtTzVep+ANGI3Ttvv61yBBi09D5+LJCD4oyYAXmAShx+bD1Y5uek15LmzXuBTSgnUToCu6ktuG//PkExnImp3+hViewhpeWlAme0jVIAq1avslu3blsyOWGtLSvsJz/+sR3Yu8+KeQ0O4EEDeC/n8cDR1wwkHRqzIBSkAvCqj0htRQfjHVAumk6p5hxSTAJprcjSuI9Pp1S797I+0yq8GQuMgnBmdqnXGnf93qVMA1kBhqxnjTsPaFJpl8I+MGDtQMbbt5VWTmmI0cDRnPgAozFHYcxWNDdbQ3WtXKY//+ILO3PmU+t/2i9los6LQU3GgWnGj+sqnRwjrmzGqirK7cDBA3pIsaq1VaCQurrJiUnbvHGjzJOIN3UYSbVHCch53B7t1hwxJV6ffvqp3KRRNH574YJSlekLs2HPnr1S5aLApX5mfb1rjx7qmDkAWlIiYMrP2cuY7+xzgGTmDUP66iuvqC9+jWusgut7ZShxZX3KNGdgQG2krikKSdY5bSIOKplQ7tSajC9/A/lff/20HTl8xBLxKKV6Pp9t0WuiCEQRWN4IRMBxeeMbnT2KQBSBAhFYLuCom4UX3BA/lwocbls21wEzp9n/gMDxuWH7nsFpwYWTBxxzXwtxLVBv83sAjn/tRb9UgOsfQikaVv9lzSbHp5Qqfbej3WKJuFXWVktdAoyYGBuTIYc32uDGmhS7k6dOWYUUXw7E5APHQvMB5eJsvkn5+1WhceV3XBfA9M358/bhJx/p5vOtt35k+/btVYoogIub08kxUgzd6zmWAiTn99E7RysDlxTqbGbaFOLK5SvW3tGuNh0+dFgKRBkkqCbfjOsu7U1POndZD4b9v4EmTl00cwjiYWYBHDPnHNzT021XrlzVTT8ArqVlpb1+4rht3bzJmptX5IBhfW7kfSteSJ3G2cZZSfDpyelfeyjH2ANhM7GEjU+MT6sIeaGvz9bR81hKJlJA5ew8mVTKNHUPpzImUxXqeI6Ojij1F+jj06698go1meJmZoPPBgXGUPQBBP28ASr5WnQASYxgUGwBHKn/CJTUAzyNj5vnnBPVGDD34iXnKu3Ubaa2Mr7U+pN6sCiuNNSjx46pb9RQHBsddaq5eFzGHNTRA2BSkxTlIesrSc2/0JiExyOs0ES1BhDChRpXbqWhB7UIWQeALQxuUMpSQ+/qxUtKdyV1llRb1MBcD3iEkpb5CxBCzUi7ALYrVq5UfzFuQgFKnJ709Vnb3btad2vXrdNa7ujsEHiiriPnJMYrW1ts7/59gq1AIwAe0AqwWltTbceOHrajR45Y68qVzmQKaBgARwHAQDXs61Y6SDYDHB1MzAWO/oGrHkgE693D++Ic4OhBpAOOwsVSWbu0eWB2GDhOorBThoErR4AymbnDPLx9947dvXs3qGHoYBgxpQ3ldfVSE6LG5efEFTUpMJA05ZMnTtjXX39tn3z6qT3t65Oyl/ZOZlKCk7xWKe4Ay4oKN8fKGK9iW9my0mqqazSmX331lZ2/cN4qy8pV6gLg+bOf/VS/c/1xjucC0RmUoynNXX4GqEQFyXgCS4H3KBa59qFDB7UmpPINXMYdsHQwn/mFghFoCRzevXuXyluw/9Deu3fv6P1HjhyWSZJT77rYM8VVKbyIhwFFeuACAWUOfXv5ko0lJ6yutk5wlxqinA+gKcMilJLpzLQKn7n761/9yk6cOGXFUQ3Hv/bXsej6UQSiCPg6y1EkoghEEYgi8NeIwHICR/+FMlyQvxBwzOYBx5z7zn9A4OgydII7Hm7czCmk9GPdaMxL27M80yoPOOYCE5QZBZ6lfQ/AMdweF6vlCUP4rOFrLpVpTLj+35L1YwHpvUsBe+aKfLhfUh9linTjfPnaVXs2PGRT2YyNTWJ2USxnaNQywBGpSYqL7eCBA3b69GmrLS2ZFTgWAnoeBLyonUpjD7vBF3Af9+oz3XhOJe3Gndv28UcfKw2X9GrqTOLASoqgUjQXARxz5kCeUVF++1EkeRXlBDDiSa9dv3FdMAIYQ721TZs3yajBp8Vyow3Y8mAVWEVbPUjkGr4WI+/Jn+feTEagpKTcmZbEYgJH9zo77czZM3b9+nUrLorZhg3r7Z//+Z+ttaXl+VK+oc4s1VrK5BlrSWGJmUYyaUNjLm2YsUIpB4R68qRXyrKiigpBCiAd4AblFMAb0DU2nrRU2infeD8Az0MaANHExGSQ5ophRpkUWEBXYBXndKq+jMAsdd8AS8RXBhoN9RonFFbUmhPgUg1kl4btgSNp3AcPHlQKK8pC9gzWCudn6noH7L07d9v42Ljt2LlD0OjsuXNSOQJ/UIE1NTdPqzFv3ryp2nQcKOPCRUByPs+BNKg1gZooNoO6kABWDF+oeck8BEzV1tYJFhLDbdu22jeff2UNjQ1qA+nRwBuneHVQnjlD3wFRpI0DxegLwAe1mjticqoHCgHMMZohPowVsQaqAuNQDlbVVlsVSs6REUFI4BQfC4DObDZtRw4dsOOvviozk0TW5VrwtYOPWfowrcQO6lbOBzg60xencPR7qQeOiRiw0oG3aeVjUBc5iyELpQuyWcXVK2A5B+PBfshY9vU9scFnz6y9rU2mRSXlZTY4PipIzeCjYmxobLTGhgbB8HgRtTxLtAfJEKesTHMMwDzybEju0BcvXrKPPv7InvT2av0y58anklZbV6caioBjADGgHrVtRWmx5ixAsqa6WlDx/IULdv6bb2x16yorLS4RjP/lL3+pBwwAca8MZGzHxhwkB/41NTUL5gEK+SzAMAaASB3RXbt2S0VLijMqdyC25l0iMV07FCiJQcyXX36p+QTY3rFjp8oNAC6Z1ygm9+7dq7Rurqm9j/RpIHNOZRpXNuJ+13272d5mlXU11tTUJNhNzV7ip7Rs+jA6qjnLvNR6npqyn/zkJ3bkyFErTkQu1XN9B4h+H0UgisDyRyBSOC5/jKMrRBGIIjBLBAYe3wnn6YbqaxWu4ThnQAFkmC9YVik+/pBiy+96eRAok1dMLVwj0D3zn732YcH2fM/KwAz9ztnZQyHOT6nOSZFV4vR0V/LVVIm4Sxvi0A1MIYq23DDyBwYc88FYGNShYgrXI10ONVk+SF+q2nK5wDEEoOdcgLO/oKDKOO9tS6XUfK41ofUBoJs5uOmjFlzK2trb7eKVyzaanLCMofRJqL4dNdkACow5N8sAg3/65S9t86rW2YFjoKbxTrphWL9UwFHrMtjvWMmT6Sl79PCRnfvsnNJMqUt28sRJ3Qjj9+rrvNGW+c7J/PEAEObELqiTR0vYd4FD3BCjZrx89apgDYYepDYL8JCGHiuy4sBpWH0I6s/5f6OOlFJNZjozikx+5kxM/KY0A1UEI1Uiw9XlBawAL+7fv2fvvfeedbTfFfj413/9V6Wch+eku+mfeUgA7PFHfiVMXopCSUYZeZPMVVNz6lHGhTnEISOiQD0GtEE9+Ohxn0A2sBFHXdJ6ZVhSXGzj2bSgolcPAniofal5g+NO1hmRAE1Qa3lw6FW2csJNZ6SQJL0ZmIkiCwAJJOMzEVAICKMvcsqNxQQjaQPmPUAXDxi5oPqURdFbZA0NjVL5Xjh/3rmHZ7NqN7CLNlK7rrW1xda2rpbyct/efQI5uEOr5uTEhOruoXyjPiWA7vat29P9xdnYQgZhAo7M2aCWp28PqebMHX6vep+o6oKxaW5usg3rNwi487rdu3bZn//4ntXV1wng0B/UmIAvoBTnpl3ecAdACiQk9gBilIzsAQKHtbXW2tIqtSimL8CjDz74wMHKsbFgvJ3Ks66x3qaSU3JgRlUHJDp8+IhNToxbvCir8gzr1qxRurMv8CLIF9Qy9HF3sN0Z/aDmRfE3rXD0Ke2BM7Vz3Wa9A99nyhMA8hxwjDs3aupgCiRnTMBRoNGtL+YW6e+MDfP0YfcjxY1UfwA2YJG+7zt4wB7390lhzbwCNHqYizK3qrhCoFAqWfaOrFlVdZXmC/Mel2lgGgpBD9i5PnsIDt7UQyTevp6rzIhK4lZZWaG9AHi4c8cOu/DtBSmad23faZlUSmDu4MFDWteMKWpMYB//dsZgqE3Lpa797LPPtFcy94GoHR2oVUtt586d2jNIn2e14xLP2KBSRVkK0Obvf/u3f5OiEWUjSkbeB3imz4DH1avXqCYkCkbWNIdqLGKnHTw4YO+UaZCZrt/+sMuqmxr0cKR/YEAp44ByxgdlNOPG5xDrycWzxI4ePWL79x2weFGF1imf5Y01TdE9/0t8d4neGkUgisDiIxBtPouPXfTOKAJRBF4yAssGHKfvQXPVZfk1HMOgKB845sKWvx3gyM3CrCloecDxOSVeCDjmQ7Si2IzCsdCw5ygjX3J+hN+eA0Vi3PTOJhv8/lOqCwLHkJKM/swX7iwodHmqwaVSZS1HSvVfHTjmKfPy63/Gsk5lNzQ6bJevXbPbbXdsAkBTWmblpRhgpASGqOMl1U68SEq53Zs3FQSOgAGf4hmeL3OpOMPzZS4A62vV6U4+AUjICDp+/sXndvPmLdu3d6+dOHnCVjY0aXottEbmc3tCCAQ5GOKMLfibun840n733XdKT6+pq7VDhw7Z+nXrc9KY4zgZx2YMoHJik5/ivIB5DnD0h2pzZtJKR7723TVr72yze/fv2f59++TmCmwC/kgNJpWfrDqcx1b4oUze9X1/HTRwKZr+8Go5GYBk0jYRxAWQBezAlRunaeZR//BoDnxAqQQoRKk0lBy33ifOPAUQ4c2L5MydiVk6BXgEZ7rYy1BHENk5OOvIZgUcgTVAFM6Fm3VNba3mL47SQ0PPpMTz5lDAt4rKChseGhbkII3UASiceV1aNdASpd7BQ4ek3gKw0S/gC3CmqqpaIA6Qk5pwpksAGKASQAezGbn7JpMyYgLgMV+AdfSP9HBc2sM1HD2gpz2+r0olJhW1CIOTpCAnkJAgMK4owwRQKytt3bq1AoSffXpWijXSZek7a5n3As7oF3OCGAF+qJcHDKVeo9zVgbRjY1KUbd+xw/bu2aMYEXcgUvejR0q/RmUHLHNUKWZ1DfVWVVkl9Iy7PedBZbll82ZLxGO2ds0a27Ftm5XGiwXhWRtK+c06pSKHm1eoEh0IByaHgaNc2FG9qu4lc8GVegBQOlMSN8bxYH6FFY6cT0ZZ5pSMmPdgSsJ+h4EPcwel8rOREYFOvk8BEBnfbdu3CZ5e+e6aXbt2VWCXub969Wpbs2aNYldVVC7wSlxRwRIHVIGoKG+3tyml+tp336kGIuuC96Hem5pMqmYmwBGlKWpGxog/iVJXi5T4o2JGPehrw+7ctl0KR+Y9r8XN2dVIdbFzNTGdIhcVq8xt2tpU4gG1Iw7j97u6bFXrKlu/fp3mJ2BeZkLqA387gxeUi6yBP/zh99bd3SMH9OPHX9V8RwHLukddTT+oecr8Rnnp0rozepjFYMn1O51W2QTmErVRn42OqCbvju07NA6//e1vNb7Uq+U8UolWVwmsohhnraMg37dvv5WWUNbA1WxtrGmM7vkX9MUqenEUgSgCSxWBaPNZqkhG54kiEEVgwRFYzpTqhTbmOYVj6Gba5br8rSgcl8Y0Jjd+c0C8hQZ7Ea+fv+L0+weO+d0JgzpuKOaCSosIR8G3zAWm5nu9v0vgWLDzMcumUaSx2rP2pP+pXbh80e60tQngVJSR3lrsagNS2y5wLv3Vr35te7ZsmoZOM2owdzFfV/BFwHG+Y+Fhw5yvZ/oL1DllncwG+p7al199qRtxblp//NaPpIgBGEjRthSHN2FBXTk5KSUd9dCAFNt27LCde3bpmrqhDmAIl6VeXXEBp5Z0gXKsheb588CRmpWkG6ZsNDlq773/nj140GV79+5TejXqP8BEdWm5xQPQCGyay9/bw/0XAUd+RvxRqA1OTgpSoQoDqKEMA6YAFUorqwXJOJhTTok1LvObscxEoOSMKa5ASEEhlH5TpGS7NGigU/jwAFjp5fG4Uoyrq2sEw3CyBpQ4dVaR2oHS0qkbnV4TOFdTUy1Ig7JNSkKLCdz4hwYAjuYVzYohsI5UUgAfhjPeCRiwSJ9Gnw0pPXbt2rWaG6gEqeWHapA6iSjoOjs7ZdTB/HAKzoxNplI2FVKyhoEjZj/0HYjlAS9/kzqNwQtqvLVr1wg4UjeRWL9x+rRA1nt/eFegqKOzU9DGQbm01HYb1q8XMARaMnaMFYo7xgOVLiCUPQCIiYKvob5ecQLq0RZAJO9B0SYVYTxuxaUlVhw4YANsXeq2U7GuXbPaVq5otNbWVlvR2GS42icwBArS7t16cQpebxyjfSVwkp4NOErVaDHnah1SOKpMQ3HCJqdcSi9QE9jFOFHj81FPj/X2PREoA3A9G3ym2KEipJ5kUcKZUDF+lcyB5maN66vHjtnlCxftQdcDGZcA5+hTy8qVUnVWlVQJNBMf1XCMxwV2ed35yxfttddfl7r1k08+1nzA4IX1snPLNjt08KAUfD79W6nIxQlLx9ipM4KFGFDhVg20BpLW19ZZf1+fxp+aicSO/ZvrylyltFSgGYUkrtXffntB/QUio868du2a5gbu4ewNrIN8gxjO49fEe++9r7YDF1E4njhxwnbu2iUDHByqb926JcgOOKXcAanarD8pgmMxS6ac8hJFMf1xkLdb7UcZjPKSch//3//5P9OfNcRBZjVB7VGVTigptqNHjtqBA4espLhS/XUu1c3RPf9SfNZF54giEEVgwRGINp8Fhyx6QxSBKAJLFYFnfe3TkhCl0gWHiuzzJXgJDm72/cGNwkwqsEvTm/5dXkq1CENwoKabXVE3RyO/55Rqnt379D1ahvpjuh95Ckc5Bvs+ckMZcn6WssfHwGX7zOvgBmcJzIyfuxZ1xWYO4MFsDfr+gWNOrPKKI+fP4vA8n1dA5/EiQc1wivvSLJ3nDDXm0ZQ5X/LXVjjmx8qnkKrhIo3M3yIpqwAd3X29dv3WTbt546bqqrmbS6ekAmLgNvqrX//K1q1odvHyipVQJAoBx/y5Ew6gQHWeaq5ggIP6eko3zqJyIv3U1dHjpv7jTz6xb77+2g7vP2Bvv/22M77IWVeFhy93T3DO0P5APeWBCCncGDc87e+XEcbW7dutvBK31CKXKhgSnhdRJy41M2G9U64fjjBwXMg8DwNHP7bsdwCLZDZp7/35Pbt8+bK1tq5SvULgz549u62hstrGR0a1ilHvAUj8kX99Kc2CjTEfOMrMIXDvpd7irfsPBKwANyilAAvAFur+FZWUSQknJ/ThYYEd1Jiqz5YZm66bSO3QqdRUAF3iVpR2Dh9KUcUsR4otZ7zj0tApIUJNW5dSDVQhFZbzuM8G5yDuxw2lmYCemfqN+oy2koLt0nJdyrJzCU7Y+vUbbPPmTUqTZy0AtKkXiqoRlTCfA6jtAFdtt+9IfQZ0BlTyB/CKcy9tQvH36JEzqKG9gDsOlLLJWYCjM79JBHUjSwXMmOveHAbIAnwEHNIXVHAoWtetXWv//m+/Eazk2qgr+dwCRlFLkrigGuM7CPGkv9TGRIlJp1g39Mm7EsstOYA61VXVUkz2kro+NSVAJcVqWalSw8fGRq2urt5eeeUVgU3WEHC0srJMAE+IO5WxRKBwVEq1VPLE3sXfOSo7pSmq19mAI7HgOw4wSqBOBj3MjSKbsozAM6nBmBKxZokF9UEfAcX7nyqWqjMYwE3BrLJSK6+sFKTj/zEvIjUfQH304CG7c/k76+5+JIBPHIBra9eu08ONqkoUtQmNmRSoFlN8+vuf2mfnv7Y333jDOjo67f3339frgZU4Mv/kzR/Zli1bNQ7Mf1SVzC3m6dDYkBSgtPVuW5tq6mL2ApgricdtdHhE8xNYyftJxybOvrYlUJaUaWJJuQXatGXLZs1PgDHzYfOmTYKyk8lJpUK7zzDSlKnhWCyYzzz+zW9+a7dv39KeirIR4Ah4ZF52d3dL4UgJhw0bNiquzqSJvXnUeocH7P6jhwLb/Jy5BtSmnetXr7F9u3arjiRmOigcWR/NTU2Bqtm5UxNXBSVmUpMfOnhEpjF+bjbXrYju+ef8hhK9IIpAFIHliEC0+SxHVKNzRhGIIjCvCAyFgGNYrbJkwJEbcJ9WRgH6oP7T9E1yGEbm3dyHO0AJ91goRS+3c8hhCqgflx04ugLv/iCO4VjmqNQApyGlppQN06CKG9XcjwR/E+tUEPNTePo6UTMxCimoxE/md578CTR/heO8pt6SvugHAdGWoW7m36PCMV9x+nwf3RrQHhTAOowhcK6+duOObh65GQVOkHJ44MB+O3nylNWUhYC4bkhnphhgxKtcBYJeUPswvH79vx3gmzlPuB5twQkcqBv90mbNYUBC21H2fXH9ip08ftzeeeMtqy2vtOKMWTHwLJW2VHEBSWHeRb3aTOoy4Ec2K7OH995/X/DszTff1M06QAYHVt+f8J5MkMMPlxxMmblQWPwYjuNcC/g50C+w5kY2VVRkl65csXfffVfAAwgGGED5Nj46ZgP9/VKFNtXV2/69+wQZBEgAdHLycGozryKkFiWpmcn0lKWmnKIRY4kb129Yd0+3QNFYGlOYYRsZHgnGlLqBVQIGQ6OjUkX5fRbIBqyituJEctylDms+YuKREFxQjLKksbsUWxSLXm2JagurFanRgpp+AETmLaBMLuWBOtBDWF6nNGbVXSy1+vo6pUQDjbz5jJyfaUsmY6tWrbI1a9fqdaSIAhsBZ9SnGxsdEyikPagXAS2dHZ323//Hf9e5Uf8BuFA0Pu55bIPDzwRXvALYA1QZzgRKR0YO2ETwXBziMhIBDHp1IzHH1IM5VFdXq5qAQFYUb/w/ZRF4PbUcz545K2UeKjIBHmDW1JR+z1jQBhdnl5ZNX2gP16YP3tFbYFJ1FlM6P/CN15ISzOsw1AHMfXvxolSDqWTSqiurbFVLqx07fMQOHTigtk0l3TUBn0Bs1d7M8HltSl/m4P/pK2PNXObzOilgFsQgKAXgSytoLZlTAmrsgu9ArM3uJ33Wce+edd3vUl1aPl+BYKQPdz1+ZF2PHs2YN8XjSv1GaVeJcVEioWtyQtKjAedc49iRo3b7uxsaW4AkqfqnTp2SgzQGPsXMXblbu3nra3yieP30q8/sJz/5qbW3t8s0hgc5PAyiJukbp14XqOP11D0F0tFWmdoE9U7p89WrVwWUmVeck7gBd7du3SKA7tKp3XVTySlLjU8qdbwZ5/HH3faHd9+11jWrVe+zrLjYenufyIQGZ3sUx8BJOZZn0pobwFPO9bj3sZ07d86uXrlq/cPPpDDcsnGT/eitt1wdyamUDQ4M2LPRMVcrMx6XAhPAzoMg1bpNjdvwmPs3e4h/WMQc2rpho23ftEUKRx5a/OY3v9GcJPWbhzpJ1kXwXZdzs//s37/PDh44ZIk4D3rcNVfUR8Bxrs+N6PdRBKIILE8EIuC4PHGNzhpFIIrAPCKw7MDxBW0I34i+qND/i5od013vbDfif23gSIvDPcm1c8ntY25b82/K8+PhUwKlBggFJl95lROzwOBh+mcCrv7Mi5fe5YKhOWI+j7m3pC/5KzsvL1fa9t8jcHTIaeYo9CWImzTAAtCBFL+2zi6l2QETgBOov9555x2ZZpQlcs8Urv2XU1MTZVK4XEPeRMxPv5/1PAuYwCgsvVKJFNb//cG71nG3zX7+zo/t1QOHraqkzECCCJwnyCeex+HUfm5lS/lGCnpf37Rhxi9+8QvbsnWLgAfGMNmQRLpQyYFCdSWlyJ4FrBcqW5BfV3Yik7W77R32v/7X/ysF3JtvvhWkTA7Yw4ePrKvrvg32D9iOrdusqaFRqaKliWJnHRZ8DABDUIhhmDE6NmpDw8Nmqoc4qtTJ+/fuCbTSH+BCvKxC8AOAQvot86esvExwAaMNlGVemeiUbKlpN12npnLQABDl++rdh5VemnC/93Xp0jFq/7mx9BAR6EJbksDNdHamTmI6LdWX0kPLHZRj3KhnSJuoa0dfdN1U2urr6mzjxk160AUYov7djevX7fCRI5rbAEX6x3gRh+++uy5gtW7dOp3v0cOHdv36DZ0PiEg7Y3Ffh9GlGgtIpTNSFjo45R6OAc65Bm2kPuCevXsF7C6cv2Dr1q+3ixcvCsqg5iOtl9gAbmm/jGQyGalsJ8Yn1F/ahGKxrb1NAIjfA5CdMrFKgEx9D9LcaQv/71WNtAM1J+PuXIcxPsqq70BZzo3jNopHHjQArgFQJYlia21eYf/8q1/b5k0brSjmoDVj6BSkzniH9qenHHCU67s56CzgjfoyaI9/IOj3rLASEtBGTFDPAfQEep8O2MjYmB7IEg/UhIB3Un6/vXbFbt69ExjTODd41HWoBIsyaSsNjJwAawBH5gyvOf7Kcbv53XWtH1SdgNtTp14zTHs0LzOuniTjSGkD2gyMpdbrh5+dkbMyJimff/65UrRRZpK2DrzDKIkHJswNPTQIShVQpoB0aWA69Q5PnjwRwDxXN3Hz5i22BCUyyAAAIABJREFUalWrQLQDlQ4uk7JRFi+2ssoKq62vt68vfGOfnPnUNm/daus3bLCqAE6jgEbh69LtXZ1PXLP5DKC+Y9f9+4on4JDxTxU55fCmDRvsnbfeNupIppMYeD20G3fbrKPznlTOqIwxSlIdykTCktkpGx4d0nijuOTA2Zq+rWtZZatXrJRqkodc1IkklR01Zy/lGUaGNR/8g3rGhRRsHLKp4ejmVZFFCsd5fLBFL4kiEEVgWSIQAcdlCWt00igCUQTmE4HvHTi+oOj/dDvzzCTC7c8CHGetM/ZDAI5hgpJbdSz3Rjy3rWGY8SKzlzBwDL/WK5teOMYvBI7zmQ2FX/ODBo4v372XOkMEHBcWvpx5X0AZ6pWrrA0UZ5kA3PX0PFb9P27iUdQAFkoKQMR8dfBiQe58Vcb50QCgsCtoL4jF7GbPffvDv//OkmPj9l9+8UvbtWWb6hYCncYzIefnAmH1+4VPsx0cHrKPPvlYwOC//Of/Yhs3bdS7pRLTthNKmw7FKn/uFlILzwUcC0HHcFdS8YRdvnLFfvf739uPf/xjKfOAMYCh9o4O3cCvWtki2Lhty1aloCutNB53Dr6krOMQOzamdFzGE5XTnfZ2nQOw59zpM1K8kXb5bHRcajrAhNIf43HVteO6RcUJ5zYbqL8ElwIluOCfVPozeegAIs7h0pZdaRClRgcO38AypzgN1FyplADdypUtcuoGtgFBgCecm9/J6TdwFsexl/qOGF8AR65f/84aG5tUw64s4VI5AR4Purps2/btUr5RB3LV6tWq90f7iE9He7vdunXbeh73yODiwIEDduzYMQHIby9+q/gJJCaKlBbMdVFuoRRktgCDuWZnR8d0fICxwBMZZVRVCSgByjAq4d8cH330kcaA+QC427hxg0Ba35M+uWMDB0mxZmyoNQk8BaqihEQVJwVlccKVHIgzNhMaD+LjQSPgl3EFMPJQgqUFTOTBBP0CNJNqi4s3gEvu4CjkGC8rsqnJSdu0dr396M035ShcVlrsrYp0vjBwBErzS694JJ2WNqJwJKveQUoH8AQ8s1lnTPRsSDUAMbzhD4o9Uqhl7FQUzB/S8WMx27V7t9zj2cve+8uHdu3G9WngiIJxy+YtVltXa5RAKJNpkHPeJi7UBsUA5dVjr9hNKRw9cJyUwtEDR9y3vYpXexn1RRMJzbH3P/1IZR6AeBcunLedO3YKxnEUx+LW1OQczalvSFq60qODmpjMaykGux/ZiePHBRfv3HHjjAqQ9pG+72pnFslkhpT1LONJbc2yUnvvz3+2T85+am+9/bZtWLfOssmUHKWpY8r4k/Lf1fXAOu912r0HXaqx6FP4Z0pNZC1e7ozFNq3fYD//6c9sx5at9vD+A5WyeNjbZ8+GhgIHdadexQBHivnyEksUY4BT6mq2siyKnZK0sabOGmpqBRxxyX73DyizS6SeJfV9iJIA1IDEqT6dkYoSg7Ddu/daWemMaUxTbeRSvbBvCtGrowhEEViqCETAcakiGZ0nikAUgQVHYLmBY/7NrG7oQmK78A1qfvpiGNsBHGfPBP7rAkfpPkLpznzZzK1NGU5hzgOOSuFyRzhWSsmSEiSh9C6f4uYHOJzmNtegZ7OkdXG49NBw2+Z6b/j3P+SU6oUAv8XCpkKxWsj1FxTzAhCtYHvcjHrhS+SEO88in4sFbAX7mJfuXKhWrG+n1kKgPJpJ+4xJbQX4QYmEisQfLzMe4fIIYqFLkCrv0whdKnfMhjNJu3Xjpn3w/vu2srHJfvL2j21t6yoHA6Tgm90qxasaeRVQjVqDAIMvv/nart+8YW+cfkOpf/zOATSTwnG+wHEh8zP82vxSEmHRt6srO/N1d2hi0q5dv2GffPKJ1KmACUAcdd/GJsatvrHRmuobZAZy+tRr1tK8wqW1xmJyLAd4ABV6H/fK1KK9rU1pjaUolkpLlaIJOKMmHiYtqB8TxWWCSNRmw8wE115SH0tLSixdBMB0AMW7+zLu7BWq44YxhMCjmw5yvlaK79T03gyMUrwFcZwrLWNFuzlHU2Ojvf76afvwww8ETjgn8xQVFQcpo0AqIN/2bduUEg2MozYdDrzAFVSYQCMAH/2nfwAdUtFxDwZ6An6Arr4uIwDOq4SppXf69dPW0dlh33zzTaA2TAj4oGYD0HnzHPqyb99e6+8f0Dh5wETsaaePkwChuVgRX9LAqZcHrNq2bZvGlhqBPrWc88pdu7ZW7b527Ts9OPC1Kfm843OP2AAt/bxhPJXGm05LWYj6kZ/xIAJAxLhwDmKEik4GMnFnOsPrJiYnFB/iTgWWitJS+9Ebb9qRg4c0J6qqnGmRv472leBaGOd4kMjaVN3VIKWfGqdOxTkuIAdU7AV+37mjcaD/gFLAIH0C2HLedMaZY3EuYrNn9x7bsWO7bdi40T4686ncolUjMp0WXN69e7fUrKnJCSuOF2neEktgGe1mnuzZvVvKaeAm8UHNe/r0G7ZiRbMzR4q7upzEhvkDJOW7C3Pt7DdfqgTDo+5uKYSZYw8fPNDfKxoap+cQoJhreqMU1hv78L17nYKAx4+f0Fy9evWK9uRt27YK2nkozJpRano6pQchVbU1NgzE+9Mf7dL/r+z8H//zf2oMilNZxRPTq87Oe5pTAp0oK82pbxlPX9+SWAKcAY4ymlm/3n7+k5/Zru07bOBJn2B2z9MBKV21J+LyXl5muMEDHeMJUt8xd3LqXuIuE6uqaiunBudUSgpezv373/1Ocxh4z96CizUHqklU18NDQ6qXSizkUs13QhzRqyOX6sV+vkTviyIQReDlIhABx5eLX/TuKAJRBF4iAksCHAuks3pw5ptYSD2T341cFdQPV+H4HHAEIoZrU+bUXqTu2AyAzAc/StPiSXnSGRbwZZ6bYL5Yh9NAp9U08xh73L89ZJovaHrRaXNNY/JSw+dZX3Iezf2bfMnLAK5CHV4sHC3UHqBXTg2/UAOeq7v3QxvXkPrPzeWZr1DZUK3Y5RqPxU7OnPbEzNLxIintvvriC/vm62+Umnf81eNyZnUquQA5esIVurBqyOF6Sz00UmKTSdW3/Oqbr5XeiuITIBBe6ypIERpcDyI5bf4eXaiPBZO989zgHbh98VfcyUzWvvrmvP3lLx8qHRiVIX+ARmU1lVZdU6NUzlcOH7VtW7YImFLzbXBkyIZJnx4asra2doEsYA5qIwBfbUO9IBWp9sAed07X6tRkZtplWvtsYMSBYom0WMAPgA+zDdW11O9N0ApYBcDxcI3acRpTatEFqere/AfVm1NEYtji3KyBXLguA3T+8PvfW3dPj0LDHOBCSmNXKmeJVI2ADoAOUAgDEIAjCjGuUVkCGCy3e/fvC7Ds2LlTryXFlHqAvU96HZycmHAmJ5m02km/Nm/ZLGMQIA6pz0BG+lFaXiYHZ+ca7KDUkye9SoVG4ci5maN79+2TCzAAiLTukVGXms7hlY/8Tc1N4kKauYd+gFXismvXTpl2fPbZZwIxXFN1LSdde5nfSoUn9gnMYIBuGdVsra2tE4QCCKGOFBCeSqlOJfEk/dWlLvcpLRYYSWxRgFZUVgg2TY6PGyVaYtms3JfdI7+MHTl8UEYfqAkBm75+MvvlRAboDFl0UNPDdfreP/RMMQL0AnmJLenMAD7mIGPlH9xI2Rg4XaeSTvUsAFtaarv3ABx3yBn63Oef26Url2W2guN0ZVWlYCLnwqytsqJc64MamgAzgnXp0kXbtnWbdXc9UNo2ewDq31MnT2qN8WAi5k2HklOa08BQxoR4f/7tN3KpxiQGsxbiQL9Ird62aYvazVgAC1GXyrApk9Z6GxgYlMIYQxXqdvI+QDJqTVLFmcfU91RN0OABKv9mH6shnb6z3f7wxz9a95Nee/3061ZeWmZVRSV29+4d9YVYMhelKA3KR/gHT9rDjO9HLvU+Vlai9bZ29Rp78/Rp27tztw0+7bcvv/jCJtLAVWcEw7yrKK+w6hpSnjGfmmLBurIJqBobGlRjlLFknFHnNjY2aM0ydxkLHuxgbDYwNKS1ToxoK3FlHe8/cNAqyuqm49VYEwHHxX6GRu+LIhBF4OUiEAHHl4tf9O4oAlEEXiICSwIcC1x/Iel6hbtRyPn4h6Vw5It4jmFF2Il6Drdtl3LpnEX9F3OfAuVvBOca7vyYLxVwzFU4SrszV1P+YX+/VMrAxQLHQoEvBP1/aKAuvx/x7OzpxulY2EV98VMvPHb5scoZ17zSBQsZczRhvB4g9uFfPlTtund+/I7SGAFK3kiEL4hhOOhBhweO3LSjbKLmWk19nb16/LhAQf5ekQ8cC9VwLAgc86DiYqOctJhdvHxFrrS+9howg7YDDMqrKm3/vn12YM8+SxQV2bOBQetDOdb3xHr6ngh0lZeVy/QF4ARkApqRik2NTJymPRChjUphnnR7qgeBQAVUYgODgzL+kFNxVaVq4gGpvCJNylqUtKSvAjsAviiWAvXozJphTN0DI0HHTFYOxlKUx2KCPsC+Dz780DBBom4iik5AHCpf1Fak/27YsF7AAuiIUo8UXExjADbAO0tnrKe725milJUpNXnN6jX24OEDu3v3rgA0ijMwjMyCSNkNVIWkNQO2+5722c2bN6W65OFWSXmZJUpK9Hqv3rx166bUel6ZiHHH1i1b7ey5czo3cOzKlauCmw44Olfs6cKi+umMqY6HqC0tLUodZs7SD2IN0HFgeEa/69cTsSQ+Uk9i8iPAXCpXZiAk84Ax59ooAIFE1AEF/nkjGlKKGxobdXYAI2AMJ/Tx4RGrr6m106dft6NHDgkoAX0Zb0Cj0mOLEzYGjDLSpJOC3Rj5PH7ca48f99iDxz0yamLMaOPqNWukbkNZS01DX0cUIEV7iLfcqzMOxhLv8rIy27lzl4Dwpo0Oxt64eVMxRm3I3AH4AhjLy0uttq5aSjweQvIgEAh7/ptvbPu27db94IHKKhBv3JdfffUVwVkZoSSnBFOdwtGBU62HTNq+vX7NXnvtNa0l0tv1YCORUBp+DWrJsbFAjYlhjksnZ3xR+gEGUe3yc9y/Hz50ClsMX2iHzJeUSs71AJcJw4ud+ZuNZe3zL7+0z7/+yp6NDAlqb9+y1Q5u3Wlnz56z8+e/kfoXQMq60wOSeJH6zrz2UJv1yYOHeHmZlLqtK1ps/969tnPrdnvWP2CffvKJWaJExlPO1KhOsBRoz3kqSoutNtg72V8AmOxHnIt1zT5BrVKMeDBo4lqsJ843MPRMcBtls0tVN7mDUyqgrLQmAOgxa6ptju75F/uhEb0vikAUgZeKQLT5vFT4ojdHEYgi8DIRWArgGE6Lzm+LdCIhWcxCFI655+U24YdpGpOvcOTOJ7yx5wAMFTSfiVK4j74mm7/lIlZh9VEYPMwFjcLXXCrgmKuOzIO8CzBteZn5+oN9b17/c0xKXqLRiwWOBZWsBcYqXzn7MorYl+j2LG/NWrHNAMf8vSUVK8l532LbHh47YEi4BEHO7wSWZhZzoTHPbwu1/VBMkQZ8+85te/dPf7IVLStl2tDa0Dy9f4RVPII6mbQgCDfX3OD2DwxIucPfp15/zVatWT1tXMINsz/ygWOOejxvjy40bgVrxwaKQf/+Qp8LAMc7be3229/+VtCVG/WS4hIBpMrGetu2a4dt2bTZkhOT1v3goY0MPlOa4ujEuJWqvmGFwB8AB+CFogo110RyUimXwEL6T6qoAz0pi6eLBOOkMjOTuqm8olxwciI9pTpzAAZXs9EZdfhUfa9Mo2/AIm+a4p8sufTUKZeuGygccR3HbMQ7GAMzf/6zn9uZs2d0fdIwgYgoqAA39J0UY+rf0VcHl3BnTgkuAh1Vt+7ZsFJ26Rsn2rhxo739ztuCW1evXJGykPYA5ab/oIpEFVdXJ1UWKqzbt25JScprK6qrXN3BwC2aeY06DxiMUo5ak9QjJK5ALM6zYf16QTHMROiPDFZQ7CUSirMUn5QICKAW4AYYSC1CIFV7R7u1t3coLR0zEICh3MCDupfAKX3OBaUDGE/miXNRdypSUu6BadTlQ+XIv0+eOqlr/8d//Icclevq67ROUagePHzIVq5YYaNDw3avvcO6Ou5JObtr1w5bs7pVdQoxsfHp4gKEqSnrGXQKXJSYQGIc1FHXEsfJdKDaA5hXVduhw4el8rt48Vv75pvz08pVxhrwTa1Q+llWVKo5D/TGvGTL5s1K2d2yZYvW9K2bt2zHzh1yWj9w0NXeBC5nUFvGg3qwwWJjDM+fP29bt2yxR10PBRwx9CGWa9euk7pTqecTzrDFu4I75WFSc/ROV6edPHlSZ+zo7FR/Ga+9e/ZYdsqVD3DlK2Zgo3PyztiFCxcEHKm3ePTYMWu7e1epxbQHuMg8AlC6mtRO+TqRTNroxJhqtl64dNF6n/bJ+OrgoUO2d9du27N+i9S0KHFpJ+fQfsj4J5wyFlMilLtAQ6V4U4e0rkbzq7mxydavXWtrW1fb2PCwffH5FxYvK7fGxmbBZOaKUtRTznG7oiRhjXX1WieMK2uOv/Xgl4cOqSmBX9bJ1avX1AeUx8R2bBKgOuHS1FGep9NSp27dut1KEpWqBcl8jVyql/5bQXTGKAJRBOYXgQg4zi9O0auiCEQRWIYILBVwLHRzGW62dwGdT1dybu5V7HzmBvr59xdK9pt9m80U2IFltDBLQ3PTOanLNLvaz6fccSqvfgmDgPxL+FQ+d3VuwEj/y21JobRYqaNC7eHdSqnmRjhIoZxP/Au/ZvZalC9/7r/RM4RkreH4v0xv5gsc5Y4ZTpkNUjQXeu1CwDH/GhJuzbpCFnrl+b2+SD7F7nDdnel01vL2h3nWqcy5clA7dXp9CiDNQMXwuAp6zPK7F/Ym1B7Sm4knvUGV9+lnZ+2bb7+1t956y04cOOzKKAQ1XMOlFFKYFJOKGHfmGDdv3LDzFy7IoGD//r1S3ehBRcggptBeM7+oz7wqHzgWgrrZTHJmfAJXXZ+qPJlJ2NjEhP35gw/sPEAhnbLq2hrVXgS6kJILYKAfzwYGHDCqqNReODI2LsiIOQqqMowaBBdTU5YMatNJQRaLuZt/atQlk2bpmX0adSMgjTgPDgxKZQXEJGXXqUOdAlXp2mWlDsRxjkDJB0TBYAUg6t2rpSDzKj+lsGfkDI4CD6DUsnKlwBG15EZGx6z3ab+AjhSSRi3HMmtsaLQ7d+9IrQlcQk0HZERNNzg4IHft7BT1BIO93Ezg760f/UjqxitXrig9l88cgKoUgJjAlJfLzZsyHRhf0BcAJa/z5i8AXKAhtfKcotIZp9TU1lgylVI7hoeHpAD10E/XCQANKjbi5lKRAeoOPvoUZUAXNSGp63jm0zMy32CMNZ+DmohQR85NOzj43GKFA8uAPr5uIfCHGKxZs1Z1Cp886ZtOxSZ9GtUoqmEgkMa5pERwkjqIG9ZvsDWrVwsyDQARpYbssgcP7isFGJMV+gz4RblI6vqjvj7NN9pLXCaTk26NxUxGNNQqLEkklGZ++OAhO/7Kq3b50iX7/NIFqZVZl8SU8XRu6HGrKSm30hIHHVG3kkq9dt06gaovv/zC2jvaBN1Z46dPvW7HX3lFcZqcSmq+au0F8aIvX3/1lRSFj3t6BHIbGupVWmDduvVS5qFcnBgbFzhjXnOwtwDeGKPL167a66+/rrmC2dDdtjbbvGmTzpkKADJmQhzUh5WpSiJhgyPD9vEnn0jluGP7Ds1xFJKA9HVr12kNAoOJA6nuPBxgLvU+fWq9AwMqFTA+Oen2w2xWYBVn6b2bt0npicKTuQNUFqAtK5USmZR5mc8knIoXhTT7QGVNhX5Gnxvq6tUGDJVQSiYSJQK6jCV9oG/sK+6zLKgBKRVlRuOF0pH2Ah7Z61tWtmhNefWs6paWlEw/9ACy+hIKKDX37Nlr8YRrD8B1Rf3K6J5/oR860eujCEQRWJIIRJvPkoQxOkkUgSgCi4nAkgBH3ffPDvzCMHK+AEVfakP141A3FgaOi+m9GQXfZzuKXCm1Fx9hmJF16o7ZDm7k/JGvTFxIPMLnV7tmAypB/TH/em6MXF0xd4MSNrhZXNQC/5kCtSgXfd6/kzfOF8Dndzf/ffOdH14d68+3ELAfbkOhlOr8a+Qref9Ohm665p/6k6cGzRmfQr+bA+zzMEN7XMxsKpO2B92P7Df/8e+6Wf1//ts/C3ywb3ATrTTa4JjKOBUY8AWTFcw8UOa9+eYbVltVSQLrgofhuXEtcIb8+VlIKZnNTE4DR0FQc5CE/8ZTRTY5lbbLV6/YxatX5DxtKKBQKsXwEI5JtQQMa2hsUP25J3191vfkqU1MkDKc1E0+4EyKJwMuTtk4ICiA7ygDgRIoy0YAdQCF4oQUUdRqBMjxGYNJBvsjgMQDR68mZzwSJcUCHl7t5FKVSwQIY4A10q8zWUFTqRwD85QK2l5Xq7FcsXKFxhEIcv9+l12/edMSJWVKpQVsoIDCLAazD9Rp5dWV0wqs27dvS1mHWo85EUuRjJoVfKE/QKrTp08Lgnx37ZqUbYAPIBtACCBCHIGr1Bdc0dws11+uw3jwOkAPcI7DwyH6Qh/LKytskhp2gKHxccUKpR4qW+AesaR+IcrH8EcSY9LY2Gj7D+yXQzR1/gB+mKlgRgL89AfzHBduPpv4uQBx8BHnzGBSGuPikmLNdyAQfSc9G1MbwWmZsrgzunmZVb/5A9QsA+4liqXYw40Z2AtEAtb19Dyys2c/taf9T625qVnxIyWalF9+/6C7N1DnOQdt/gDFeb+AI+CvqEjp2Yf3H7TXTpy0K5cv26eXz2veEXvi62qOoj4ts5qSMrVJMS4rs1bmyYoVAmLnL3xtDx522cYNG+zmd9ftJ2+9bfv2uvIC7BfJQH1LX50pTUp1F4G5wOmOjnadF+gKuMY0huszHwDrpGOjOGWee4UtJkLHjh1VCvTNm7fUVlLDGeOsUqHddzJfh1FO74mEtd3vtD+9/549fPBQD0yAeIBOUt5ZewBd5gdzgJ/zt9LKmWsoWoP6i/6z7tVXX7UtmzbZgR277dy5c3br5k21iQcsjCX7AuNCerUMdwJDFv7NGGQtNQ3Emfuk71N7FXhZW1Vthw8dmnar37Fjp3OxL07ovBwCypMoQd0eI+XvpNtzVIe0qMiGng1pThJ74spakaER0D6b1UOGAwf225at2y1eXBmkokfAccEfTtEboghEEViyCETAcclCGZ0oikAUgYVGYCmA4/SdwYsu/iLF0DyVRz9o4Bjq63Mp1Xlx4AuoP5YKOOp8s0HevPgSR6X6LSFwVP38MKxdAiffhc7dH/Tr5znH8/vADfdiAX34bt8roBYaozlrOOaA9oXDrYW256/y+kJ9XMDvCtV0DANH0ggBZRcuX7Tf//739vaJ1+2nP/mJ1Geo1cLzIW3cUMd0g0sNvKtXnSqJWm/FcYwwZh5uzDd2c475fE/03L7noJE/AKV+35pIF9no2Lg96um29q571vXwodypK6qqrJzU6kSxgA4Q4n5XlyAYoMOyGGqRApkUqOAmn31QzrWkSheZ0qflME1dtgoMO7I2MNCvn+PkjEkF0AUIBFDElIVzYzhSW1ujpymqexjUcXQPabLTtfc8cFQ6KSnTxS6VHxjna8NhtNG6coXVVlc5F+oATqM2pP7bjVu3bc3a9WoHKkDSuklhJr0UmFZWVan6cHv27LZLFy9ZW3u7VFoo28sSJWob56I/K1astFdeOSaQc+fuXc2F3t5e59jLH8BMPC5Yw2uoh/fs2aBihrIN0xHaQXopKdZAFCAPUBKIU1ZRLqiG4k/w7cEDpddKrY+ZT2CiAvBDyeUhNBCxrq7eVq5cIUjItVevXiXF4UcffTxd+5HYoVTbsGGD6uORyjs6OiJACzCSMUwyKZDjHJ1jGn+voGSdsSy9qjK8K7F+SE3nGH72TLUISXdGEUo8SF1/8PCh3evssFu3bwiqApCILXED4KHEvHbjlsbfO5HPGNvELBZ3tjMYG9XV1NrRg4cEHK9dvWqfXPzawdNYTP3VHAlUhTVlFVaKYq/UQUcUmMBBrnnl2mXr7nkkRd2t6zfsP//8F1I78vmAaZLSuFWDkbqZ1BvNWmdnh9LrgXsYrQA1qTHJPGJOMO6ANeaCW4sOnJJqTkw/++xzO3zYmeawrzAnUOkJ5k+5VGz+0HdqXKIQBLxfu3Hd/vzhn21yYtJ+9atfSRULICdlvv9pv1OF8t6gnAHxYBwBjmmUoTIIYj47AHrw4EFb1dJqR/YesK+++lJz+tDBg/YQ6D4+7tYuZQ9QNQZKfuacnKCVbk9MYpq/gEbOR4w/+vgja2lsDupUDkkxTIo06544EhPmBGuM/gFcWUekVgPLUdKyPmqCOo+8D6DKuvCxJDY8QOD/UTfyx+LlEXBc5GdI9LYoAlEEli4CEXBculhGZ4oiEEVggRFYCuCYD9FybjLz0nsX2Lzpl//QFI6CiIuBbHlGE3InXURQULrMplT0X8T9abkhXHrgyBf8MExYOOhYRLf/Zt4yX2VifofCteL43ULOs5DXzhbIueBT+BoLMUn5mxm4vJjnx6OQ2Up4LfO+gjUdQwpHgGPKMvZ0YMD+9//53zbZP2T/8i//olpyHGEVYToWVzok8Oa99/4k5c/PfvZzpfmRwisfhwUe+SUYCr09f68vZLCTChn8EAtUca7WYdLuPXysOmiPn/RiA22VNdVWW19ntfX1Fs+aPbzfJTMcVIsOKLl9MpXKWIbU6EBpBcTxKc3ak1WbrdqamlwdzJ7HjwVVUPbxN2q8uto6pTgDRmgLAA2AVV9f58w1SDfFkTcRV9oo4M7VbYxrPWJeQSosJSpIjQf80AZg5bZt2wUxAEik/7u6hM55mTECXqF8S6CQrKgSTOX6z0gzHRx0arx0ysoqK23jxg12+NBhpczzGjleZ9JWVepStJUqXVamNlOXEViyr7InAAAgAElEQVSGyg2znZ6ex6pFRz+Adr6+HcCIc/V090g5CogC4JACCyTy6c+cy6ukV7a22sCzAaVsu/3JpfVzABUBtKi9iJViFvpE4+eoRlHtcf5169YK8Jw5c2ZaUcl5GBtXHxDFaEzAh3PNuFQ7gxNSkRkzfg64cg7CgG0eqLmPZN5PyrsDxllDMXf8+Kt29dIVa797V87cqPAAYahCux9129j4iKUzDlQzxxubGpV6zXs7Ojrtw0/O2NjYqM5POznvtCGP2pmwknhCKbx7du4SdKQG40dff6Z0fA5gLe8DfqEarCwpEzAGMjKG/BwAiqoQ4Njb12s7tm6z0eER27VtuxXjjE6pFFTPpSUaC9KkGSvgIkY2xDkMHPnZ/v0HbNWqVr3WO4kzb2SOEyhyaeO5s2eVTs4+du3qNdUTxcAIyIcTMwpD/g1898CVPp05d1YGRJyP+pl79+xVncuP/vIXV3N0bMy5sAcKSeYw6ydeXGJFqE5LnFrYxxN3Z4HbAwft62++sba7bRo/nN0Fb4lhmUvtdjVTHXj0wDGTBUYXCYhS5gCAy7z++OOPZeT0f9l7z+e4sjPN801kJjxAWMKSIAG6oiuasiyjklrq6ZHU3duzuxEb3bOhiO3VbMx2f9mYf2g/9EZsTI+8RlWlLkcWbbFoi957EoQhvEm7+3vOPUAiSSQyQZAqSTfVbBSJm/ee8x6TeX/3ed/nxz/6kcoGUNoAyE3MZAxFjctUyoaGhp0ZkFzuhzXuKE9ra9lXmgMjmSqtc+YKcQU6qrxDYlYxYj6wJvs2bLRIlJRqB8rDlOoSP5zCw8MIhBFYsQgs4+vhil07PFEYgTACf+YRWBw42oqk3i4FMIoNP+nUZWXzqYUrkhasJ+yLt6BQSrUDjrnvzf3Lwm3dGw/4GorF9xkZ4bOPVi21Z9Rpc4BiIaQo9nqlHIe6kcL1z3ytkJNtKe35Yz42vw5grqINhdLca4m4Lhc4LpzGTvWy2Cu3rSu1Bl/I2HlFb3Dy/Lbm9qPQ9RWLAkriRWsYlgIcsxlLZgEJUakWP/7Fr+3d9961v/p3fzV3E+1BCMCRWnnU3zty5Ij96Ec/kjGD1n2WBwvFRbPQmHsl9LPOlJu26n7vnJm58ff1HaVIw3UYpVAKVVRK6iBUQqiwHj58ZDMzSVf/sqzMJmanbe26HktlM3b/wX0bfzJqyZlZ3cwDDQB6gAaUZ9ksMCmuawFcUMsBXIBm1H5sbW8ThMXQAaUcIIThu3f3rtR+AEdgE2o+1FkP7t+36zeu6/yAMc7Hfi1wFdQgrIrGlNJNzLxLrv47FrWm+gbV3mtv7xBwdGAB0EXJyKTNJmZcTc0sqZqzAly3bt2yB4/67cnIuGoBovwihZfjiBtxAShRy48U13PnzqsvtAfAVlPhlGCARNU+NLP169ar3ty1q1dt7969Air8Higp1XQAe6jjCERBvQXk4sMCx2baRfr57j27lfJMrUHaQuxRjVJvk/qNzk3aAUdnhuNi5aZCbj1VVSIO+u5Kejj3a5eSS5v4PFzwtkCVSnqxwFZwWm8mw0+AI+Pu606iXM3/kFRsUPLF4mrT9h3bFZPB/gH76uhRGxrmPe4zkrYAclHLxmKuvcwtajj2ru+1v6A25vXr9ukXXwooAdiArABw5goQOV5RoZTo2uoaKSjbW1fb3l27Bcq+PHFMCrma2lrVd6RfgCqAZndHpwAliluUmDiCUyZh46ZN9vXJ4xaNRpwD9/Cw7Xxlm3W2tVtyNmET01M2PDai9GTigEKR9PBbt29ZR3u76llSTxHIhkKPlGLmPGNHbOgDSlJgMPsbc8Qbv6AGJDWedqxbt95qaqoF06ZSsw4aBvEBsglsXr+h1HOMg6ir+L3vfk+mOah0f/mLX2jNMi9RSaoEQcTNA7lDUw+yLCa1ondHL68oV5+BsMTwxNdfq4YmZjbMUeClXL2rgOkOLvt2+Vq3kWgw33AAj8dt7Zo1SsX/t3/7ROUaPvjOB3oAceHCeblIM1fYm6it6dWtjDWxYq4RNxynWXvEtKmpSXDY1ypF7Us8GD8Ar5sjUQOcru/ts1g586Rc/xa6VBf3+RQeFUYgjMDKR6DIr4crf+HwjGEEwgiEEVgMOOZHZtmKvhULcZnS6Vb6tVzguPAmxz3x9y+pcXJSL/lCyo1SqcBx6b4WiseLTXcV1FzMw2c5ys+lO/une0TOXHkqpTpXRrpEXJcLHHNT/pdU7f4xpVQXm/5caGYtNZcL1FEtNqUaHJS0jAxkJqcm7b/+3/9iY6Oj9o//+z/KRMSrCmXoE4nKkfqXv/yl1dfV249//GPjJp09J0qedoFasrndLDjmrkDsM6Pi4dX8XhcRsGHueSUfv+MmfXhqSiANyAic4A/HAAvKsi4luLyywobGRmxkbMxGxsekBitDQYUxSlkAhPh7oO7jM4AuKr02GpPiCJUgCqRdu3dLKelcjrO6+b98+Yqgyr17dwWgWltbbNeu3QIHwAXMMa5cvSrwBFyhtp2HUc4AJWpxyvMCw6jNGJigNLe0qBZiR1ubrapf5eADKkjWK1AmnbZEJiHXbAfVSLWcEdj46quv7Obt2xpLX/8tV+GHAq+uod46O7tksnLlylUBLZSPGLbUVlYprg6sxZWODWyljcBJ0mIBlMAWb+5CGzgHbQNCjY+NCzgBYQFXrgbjhOJI+jrp1sCrxwMDUqsl0s5oREA0gEYe8KBYk1GGXNHd545XpALynNu0UzEKEmHuEXWqUdrMWCo1Nogv4Ir2z9djdHVLPXAE3FKHk3R54Fi+ytYrHOk7kAs4JAgdKbOB/n6l2hI32uzr7qlWatw5XzPz6+rr5KZNrcfLV67Yp58fsJHREfWRfnA8KkXAdS01AAOFY1V5hTXU1ctl+dbNm/blsSMCvGt71uqavGfXrl2uPdGY5rivDwrkAhTzAOH02VMWr4jbk8EhG+h/bN/Z96411NfbE2Ap6f7lzoyH8wCKaQ9p0B0dnYLJV69e0+9RGAKtSbsHIhM7t1YdlCN2xIhYkFL96quvat0QfxTW/J4YP5kelws8KlVgHVDTpZhntF4ZLFLX33/vPdv72l4ZMX362WeK7+wMJjllaqvqLZLlUVZmFSh1q2r030rdr6jQGnUq2oy9vW+fHqzcvHFTykmcwccnxpWCzWTgPHNlRPDvCYA0CkdiyrgD1bvXdCvWgMvKqDs/caafgEBgIfOJ0gdcv6+vV3UwMd2prauz6akp1WHlWJdq79SKrAPmNutobHxc6eP8Nypmyh+Q3q4ajjHMm0jVjlpzffPKf4n90/1mFPYsjEAYgRWMQLj5rGAww1OFEQgjUFoECgHHXGjm1Sulnd0dvagKqISToWzJ5lhKL7NE3lNXXC5wXKACylMzKRUtx71WxgbLAI7OzOHZQRK8XCQIBVVZJcS84KH6rr94GvVKjPlKNfXbfp5cRWEhU46l1tJygWN+6u+i88qRk/lw5pmmfJvinG+EktunUkxSoA+LOXEvdZ6CStGclGq2NdUeRM2XTts3x07Yb3/zG6kXuXlXynBZ1NXKszK7cPGiffjhR/ajH/5QjsPUZRMgJCW0SOBYaMwLtTtfsU7bAA+cD/BEKixusqi67g0Nq+4ajrCCjKQgl0WdajOblSpqcnrKxmem9SwJhSMAbmZyyrJBmrKUf0GaOzfsStuNurp3XBNTEoxWALOYk9Q3NQgC0E7qFAIcedPdu3cFZrq7gXg7A3CUkfqSVNKR0VGnUqutFRjg5erjRayhvFqQo6mp2ZqbmwROABmkWFaRlppIBgotauNh9OPePzk7ZVOzKLIAf865GVXkxx9/bKfOnLV4Oa7RU0r7JDaYbAAmUH/FKiukpNq6datUmtSEBCwCI6OZrICj0r6jUf13Z0en4NWZM2fsnX37FH/VWAxUWowRMZFlTyRiA4MDc/Um+R2qS9KqZShSWSkwCtCTkzNqx3TSfRYFZiy+xiWxYO4Razl08z8AUgBeATD0D6joU5w9GPIp0A5iAxR5UOdqMebOwacVjijzXLkJKWufUSPZAaEyqdL4bxRz3Z3ddp96oDMzApyAIRSHwOGKynKLxan/58yKmAeY8Xz/L/5CdTU//uRzATviAwyjbifmPKgTa+pqnNN0eYVVV1ZJRdfTvUbq2QNHDwvUbtu2VfCPNFsUjswTYgvEI25AP8ZhcGDANm/eYucunLXyirg9uHdfadavbt1ua7u61bYq+lTuanP6mDHfGHvA2MjI6LzCcWDAtm/brvR8zHW4LnPQq255GAoIBf6eOHFCqlpUhLihk0o8OEgdw367NzzgnNqTbq271HLgYZmVA5ozWa0J6skCVOkrztWr6uud0Qxq5JoatZm9gPUbj1dYbU2dVVfXSGXo1YSTE5M2/GTYXn/jDTt/7rxduXLZ3nv/fYFxQCjnyAX0LtuDdReT23ekzNWsFgSuKFcbgYq8f7D/sY5FFcp6WdO9RvVIMR9C8cya57+Bqg2NjYYrN+PNgwiuw5pgD/O1M/nJuLHemB9SFGep5zol1Wnr6naLV8wrHFsbVof3/N+mLwphW8II/BlFINx8/owGO+xqGIFvWwS+XcCR7fDZWyJP5HNTiIutfajS6AV22UK/K5RSndXT9fnRzL2BBw5Ec2CgV4XIOCCvhuPCm3tXh8q/5G69iMKK/usJf/BaAFQkOHgJNRW988UzJvVy4ZdJ5/XyXktBo+W2pFjgupThUO718+vn5bdtuTH39dieNZcKgroXBBwXzuWFxL1QXPPBbe7ffT06x0wXKpILjbHWa87Dg9xjpTjMUTYXnCv54NJlnIrhKN0VVR7pydmsDQ8M2//zL/8iSPK3f/u3MtwAWHHDOzmbsI8+/tgePXxo/+s//Eerr62dqy2YpWZiket+IXAERGWcsYnSf3OBD0DHpe062Mj6DFJhqU0Yca6u3NADA/wfgEP/6LiAIC+vfgSyAHn0EwdYYhD8kfELKrqZWZsFBAXqKwCRV0gBgupqHeyjzhqQjtqCzU1NtnvPHqsLTF8AAQCAK5evCFBgYIHKacPGDbZp4ybBUerIdXV32c9+9jO7fe+u/o4qzKVomuAS7e9Z3W4Nq+qtqbFJ52K9APKknovGlBLtzU3Y+4kRezeqwOlZjGRw0nX7NRDk97//vZ08fdaq6+otkUxYJp2xikqMQwAxTkVFSjUgiFRYUpxRm2H6ISVgKuVqJgZ1C+lXW3ubQAjgsHV1q9SKcvEO0qJRzra1tVt7e5vSXRkfn8bK30kHJdUd+EbnGVPgFv2YoHZhhNKBUaWAeyUjfyf1GGiLoku1gstIna1SO6UepFxA0qXu0n8PFoFVxJY2OodpVzvR1+tcqFp0i8Tvf7TNOxNzTtUz1vuZaaxXBxt5eSdj4GFXZ6c9vP9A16Q+JPMDuAV4Qt2KA7TeEwBHwBMKx7v37tlHH/9e6eWNTY26Fm0nHZc5Ul/nQBoGMLRhfHTMWpualer/xYEDtmbtGoFA5jHv8+YrqEvlIh6PC8zdun1ba2Pr1lfszLmzVhaL2qMHD60yXm4/+O73rLmxUW7RCdLASfjQenTgldhQk5A9g/6xJurqXLmBbdu3K+WelHjig8rRu4DTXyA3+8GpM2dk8MMLFS41DAHxQOQMxkPxmOCdd5t3qkSctuNGqj5p4j1re/QQBJh7YP9+QVnmNnVTiRUAmPcpnR0QTU3WTEb9RuFJ212d1Fl79bU9dvnyZTt37pyMXlh3tMm/iBtr0J+Pc6pf6ZRUuj4t36dso0qeeDI6lxbNvOMBBDF053FrlLGkHe4hiZsTXgXKOvfA0ykc05aYnbWBwUEph4kl5j+8lz+RsqhVVDfMOca3t3aH9/zL/VIVvi+MQBiB54pAuPk8V/jCN4cRCCPwPBEoNqU6X/VSSAWz7PYg81kslS+vfl0pwJEv58t5FazhGNwkuztxBwz8K2oLYeCCWov59RUXAMWFEFM3XYsBx7wadQtIpdr0YlOq8+PpQFDwcbawG6WFPkL+4st7fRuA44LaZ4XqJ+aPeV6YCsG4Qr8raG6yUlLiEoZ0RYBj3hpYYPYC2EsXB7bzwX5uN0oBl3rfYorkPGfyydmk7d9/QOYi/8Pf/Z1t6OtzCrFIxO48emD/+t/+1bZuecX+6vt/KRMEQAnwJ5NFSTa/fgqNeS7Qyeo9ycBYyhlt8D/3KrNUxrkwu7ThtCAZEInVPjw+ajdv3tTNNgAHyORq9aXtyaQzTwAU8EfmE0FKLgBrAuAY7JvewVpqqNkEhFJ9pu4d6iFu+FFftXd0zJlLXLxwQeYRV65cmQOOOMgyZoBgYAnAgvdyTHVVtfVt6LPWlhYZYAAiSMP+9a9+bZduXtN5vYEHx6xua3Mqpdoa9ZV40j9vwMJPRN4AR5n2YGiC2jOA0FQGpIYlwJGh92Yjn332mX19+ozVNzVZbU2tQB0KSoAOKkzqzfEHpR+mFsQXYMW4oHarjbuYqg4e1w1cigX4AuduYgC8BDiR0guAoW+kCgNCqEkJHMaoBlUdzt/lcYw4cP72KjYon1mKeplZ0qYx4UgGTsARQUXSn3GiBsJgZMT4onokXRWA5GouOkMZjUvWGQARi/a2NqWiMlcYCxRoxMuVTc39/HKp2K7mo0tXd2JLBxcdpHS/E3xjrgau3F5tinEI8Av3ZmIIAEYJyJxUPciaGovjmIyBSUWlrWpYpbEhlZd089/97ncao5bWVqnzcE1ua2/X52w25cxgPIAC5qJOHR0ds1OnTkrRCNAF9jY2NsmN2Rv+8JN5hKLO1RGclRrx4tUrAo53bt9RTcgffPBdcxUT0pbEUTkwI+K6Dhhm7OrVK4GJTlKQGjjPuty2bZvmD+NBrGWKFKxvKQVJL0+l7OyF87Zu/Tqrqa6xX/3qV3MmLUqdz0aVfg+UZ85xzYZVq7Q+mloarbnJQTauByQHru4/cEBmNYB6ru/V0FPT04J0zCVKJ6jeaeB0zk/i8WR0xF57722t26+Pfy3zHtoJHPcxAy66epSTTmEbpPxPPxmzjo4OXY9x6O3r1dqXIdLEpAOBGB1l0lpD7D0A8Ew6KZWr2+NIyS536vaIScHK+Po1zDwV4JxNaD8cGx2zh48e6t9amluUOo/aMplMW6yiVnUpWd+d7evDe/4SvguEh4YRCCOwchEIN5+Vi2V4pjACYQRKjECxwDH/hllKiJV+/SkBx9zY5IOGImFgobqZS6ndVnpoljqfT0OcO67IPj513pcMHAuBoKX6XPD3pfS/QA3HhdNo8TT6pdpaSP24oJ5f/olK6cdSjXjZv1+khuNKqUrz04uX273882Sj5Xbx4gX77W//u+3Zs1vqHiANxx0/fdL2H9hv//P/+D9Z79p1cknmeQqYJW3cvM+D1IJjnqPMdIpG5zrs1UvzfSmzbKRCN9XcfAOUSAPtf/RIkGRw5ImNjo0GBg6UknDQB5DzcGBYIAMAx98hC8AE+kH6OFCCF8pGFIk47SpNFkVRvNwZuTQ02N07d1RLDUMLVGecB0h34cIFwUSgInUUd+/eJajGC3ABiKD+HnAEcNHS3GxNzc1zDtN1tXWqd/jr3/zGrt12UA+oSW1G0kNJo6Q/cRmkOKBIqqRSNTG6oC4b6c3T065khiCQU8+qTh5gO6d2oVepfvHFfjt97htrbG2TwgrQJjdsgRxce4GPcZudmRU4uXvvrrW2tOqaXL+pmjpyAOasTYxPCNLx4piKmqo5oxZiQCq5q4foXKBRhNZhjBMAsuGhIbt565aNjYxbNfAzlVLfeQ/xU63DTEaQixRbzZEglZv/BqZ1dXapziO1A3mpfuboqOYSsJXx4hzO0drVd0R5CJDhWMAYzuKAupmZWZuZAUy7+eiOjwSQF1fxlBR6gCLOIxXbAlWvA5AAJA+ZgIQ7dmxXzdPjXx8XtIIi0XeAFY7fKAwb6+qtsalJwJHUWVRuGKAwPr/+9a8FrADggMa33nxTMWR+x8tc/4DNWh/jEzIQAqxR85B6mcCrHTt3Sgmo2qVzSjlnJkStQlKeiTdp19dv35TW//atW9a7bp3t3bnLZU1kKD2QNtncBPUvaS8xu3TpssYOCKv/XlWvtG7S8nt6SKlmfLwC1K1T4CPxY9y/uXhBjs6c43cffigVNTFwdTDdvEGhCWCmFqqctmtrrbKq3OpqazRfvjl3TiZKxPXgwYNS5pJ2LsMaVK8J9hG3PlUeIZhPxMOZydRozO/cu2tvfec9Gxh4bNdv3LA13d1qI3ME93oUkJr7yYQUtVoXTc1yQR97PGS7Xn1VaxJFJXVepRqOxS05M6Px5eGIU5c6eA9QxOTJ1YU07U20Sd+zzIFG/h01MesNdSTX5yd748y0M5xBOdvY0Ggtra6+J9rx2YQzeyKOnR0hcFzu52T4vjACYQSeLwIhcHy++IXvDiMQRuA5IlAscJSCIOcGni/aK/76EwGOZdmFVd+8ysLfrOUXufcfAgIhuYCnBLXbgjpWK1Q3s5Tx1Y1lzqdZ0amm+Rf5AwDHYh2LS4lHKf0v5FKde81CkLkg/EKZkWs+k9eRQlrYUvpRSnwWOza/H7l9XgoULgBseWpQd4P7clW/uX0sxXQrmYlIeQbkAED88Ic/FJQBwH382ScyjfmPf//3VhUrF2iMAI9wDs6iDpsHjt7B+FmxXqBwVCp32qU9Bwq0+T0pYrNJU61Bai7eu39fbrGCNgCPsojUQAAe4AU34MAG6qLNJEinxenYQUcUTUA6xph6jcx7QKNP70X9BcRorF+l/mD0AgwCMHDDvnfPHmtdvVoqL4AjoBHwBHjk97t37RIwkkoylVJ7gRXEjvqEKO+AikAfOThXVgru/OznP7f7Dx/Y3r2v2ebNm+ZAw1ytuKxTIFLjDSdb1GRAQYAEtSZROQGU2AOdgoxxwOCHRHUUg7PONAJTlHjcAI4nz5yxhtZWAU6UcMQJIEE/lHpaVaUYAy1IIwW0OuXgmCVGRgQ3GhobHFSrrxNoRUUVqS63gccDismj/kcCIQAkD0H37dsn1RfvJzZfHz8uKBaPV9qmTZsVN0AyphqqPQzYBG5FIjaJ23BgquIVmMQWyIMqklqaGG8Aah88uO/SmpmbMv9JB+7OLt1ZdUkBkFkTGHNmISnFCsiVSDiIyguA5lSItVZbVyuQBPwjnowxEAslJ+/jhO78Ls0YgEb9yy1bXlFsDxw4YHfv3hF4Y60wX4lPV0eXNTU0uPqCzI3qapeOvG2brvHhRx8JrvK79b29+ndexGv8yaC2FqAf0I3r4loOzEKdyji++eabiovqP5aXz5meMB8w+rl//56dOnVKcHDPnj324HG/zSYTMkzBgGbrps0C8aRUJ5ljmEwFJR2YL8yLCxcuWmNjg+YR4w8YpOwAoBOIzph7JSFgVzUNBwdscGhIgLiiptpef/11zY+PPvpI6xIo3La6zVqa22RIs7pttWLATgpAZAwSyRmtCxTFrFnniJ2yQwcPWk9PjyClTIxisTkne2LHmqqrrtVYOtUnKdfVGpOBoUGrqq/T3Aeash8yTwHD7BvUTQV6krrNNYg56wPAWTaTlKoSkyViAWBEXahyCDOzgovMFfqAWpV9lZ+pTEJKXto5NTmlOeD9swQkg4fsrO3HA4/VTtbJk+EnmuP0gz9ck32MuMXLK2x0HIfviObWurWbw3v+lfiiEJ4jjEAYgZIjEG4+JYcsfEMYgTACKxWBXODITVzuTXmxCpmVaoucE1Y6pRpIGp3fZklvnk8XLNzy5aZUU0BdICCAHrmbvEsXy3G0DlLABCP5U2RNOG66uBHzL1fI3fXM1yHyv3Ppii8WthSb4r7kXHkJwDEf+OYC4SXbV+QBudco8i06rKCqVamz8/UBSrnGcus7lnKNUvqZe2zu3GEO56Z4e1dTrY+83+VfLx845tY4za9Tudy2Lvd9KrlQ5BKcTbu01qNHj8j05C//8i+tp2etwNT/+7N/tc1bNtv3PviuxXiwEcBGpVtK9+T2lvy9xKdXS3mHGitIbZaRB0YdgbOzau1Fy6Su47ipmWkbeDImyAg08HUBPWypqqsJzByGBSW9yzrvTcyk5apM3T9fn29uT6JGYg039BGlrKJg3Lx5s1Kjy2MxXf/8uXOChbhQk/KK2owUTm8SgXkOsOXqlSsCOHv37hVUop4kNQVlePLkiXV3d0vpCFQAFPl6bPzkmr/+1a/s3t17Mlsh/RL4xecgBi3MoUgkrXpzSrsEygbGMKrjGIsrPZ91CaDwaavAMyAdLtUe9qHgZK85fOSwHT950hpaVguIAS44N4pL5snM1LSVlznjEiAX6q3H/Y9lxkNdxZ2bNwpsKKU6Duh0KcqM5UQ2qbqEY+NjdvbsWbntyvSiskpA5rXXX5Mi8csvv7RPP/1UsUL12LN2nb2z713F7L/+678605lAjZhMpwy7In12olJF3RlzSi8HSWsDt+2ETU+h9ixz6r90Wg86fPqzf5gmsxE+vyIR9dGnqDOGzC9iqPqewWTxDtd8dgJtXC3AagEdADOvhw8e2J27d/R+Pz6AR+K3ds0aOR4DhY8ePar6hrhxc55r164LSK5ft85aG5ukxgNAEk9cn4FZtGf//v22c8cOGYnUYOoTZ9wB7JNWHs1qDVBjE4DOXoPxC8ARKM75qZ9JfU0AVUdHu/7NO6WfPHlKxkBAcdTMmK4Mjgzb2OSEDQ0M2M7tO2zjul5LJ5MsVJtJJWw25VzDiSlzfmTkidzM6S/XBTgCoYHg69b1KN4c412mSX2mXz4lm3qUrGWvcAQ4AkaZM0BQgCPzW9BOKs5xAUZ+jo4OC7YyjszfjRs3aUyIWVdXp3W0dyg9m7gxXxhD2lZTRd1MZ2DDGANN+XP12jXFitqhxMjHm7RlHhAwZ5mnvb29UhdyLvYzX2O1KuKANGuWuerUk85oJpPASd7tb1yU3/dK2BAAACAASURBVAFLURZno5QOyGj/A9TTH/6bPYo57ZXEfoNFXcvDEAfs49qbuC4w3sPxaDRuqSx1XpPqd8/aTeE9/3I/RMP3hREII/BcEQg3n+cKX/jmMAJhBJ4nAsUqHPOv8UJARAHguNw+ypDhJddw5Oafr6nuZhUlxTxpWCngmK92Q0HknsYHoHO5AVvm+/6YgOOCLuaZ+Cyz+0+9bbnrY6k0+gW1CEtQ7OXX81usvt9LqdWaH60c85n8uogLzF5YywVKOeRD1dw+FqpTuVJjXug8pQDHVNbd3AJGPvnkE6USv/nmW1JL/frD/27f/8EP7NXtO1T/LM4DC+rbARwF6+f3mnywrjpzQX1DPVwKHu+Q9ptSnTbTDTyKH1RZpJyeO3/BpgKFHucjnZqbd6DcwOPHlsimnTlIUIcSFRXARXUcZxz8VF1HlHI5D1MS6ZQ1t7o0YRRnzc0ttnPnDsET+pKcTQg41tevEkhClYjyC4WjHLFTabty9Yquc/PGDT0nw5xDkACX5FhM6a/ACVRPt27dFljoXrNmHgCWl9uGjRul5rp+6Yq9++67UmfhbMvcAVACG6KxrE1Pk/7t0qUdiHDO4RH6lHFxJS6AD/+K4CCdSCgeLi04JgCCqvDwV8etvqnZtm/fNgdxgUOk4jag8EymBRlHRkekyEJZtnbNWvWpJhbVufxaUUq6xjNip29csqFBB4YBxLRVbtfU8evoEERl3HDKlrEIijEze/XV3bZuXa8dOXJE6b30g3Gj3QKOSqNGNejhpktd5uWhFcCNGPm15ty5STFtUK1N3I5RLiptPhgj506MC7BzMR8bG59LtZ9fTy7ujIU3neGaKO1Q4DEOHpKjdvQ1HV0abUyquB/+6Ecy8zh67JjdunnT+jZskIKRPgH0SYMtp9Zm0B/Wx9EjRwX3qTdIXHpR7iUSgpyCu+PjmgfxSNaamho1d4GA129cV/o+8IzXhg0b7OTJkxoP1H64pKNYZSzOnjlrZ8+eMaAjY0Wtwtde22uTszM2ODxs/Y8e2gfvfUcwFDMlFI4AR9YP40OsAaR37tzVdft6+wRScax2Bi1RPSxgbIDvxAY1YUtLq+orAlSBr5zj2MkTgnuUHfjywAEdiyK4s6vLaqrrBLJZ/+wPgGWnhsaVHPOstK7H+gemsnYOHT4kALrr1V2aT1xDqdUx5zaPuc7w4KDduHFTiljayJhQwxKQjlqW9nnwSV8pnUAJB84vdeJsQiB0VorfRoHL8nREtUWV7g5wjHvgaJZNpZz50ezMXE1G5qRKBwAczbnMT89Mz5Ve0EMY7ZtubgPziYFP8R55MqL3YNaEspGHLCgq+YlpTNrcQwlgawgcX8anbXiNMAJhBJ4VgRA4hvMijEAYgT9YBHKBYymwYblApWBHCwHHoJaOf3+xLszcfqdzdlmfIlNMwJercCSlGtioG6vAyXC+3SujcMxPcXc1ktyNVz7kfBkfMn9MwLFY+FbMHFnsmOWuj4Kpt4ESZA5oLKIGflabclW9mEwUAo65BkgLiwM8T0QWf+8CxXGeYYSb58F7nzKTWHjOhcYwQiFzBywwbnox3Sh41lKAYzIbEVB7PDAgswrq+KF8AiIcOn7MfvKTn8ixtiyNYQwWVQ44ZnEwyXGOz5+DAjEBcHSmB8H+ZBGbSCYF5zD+QLFD7T9uqKuoF1hRrn1MwHF83AYGBqVoUkprYlbqPqVMkzqNQUw6rX/LznLzTnqiU1Llln0gpbqjs1PKRWoUkjq8Y8dOZ+jAjX0yaSgYcbe9c+e2VVZVSfnlXX658b965arScXGx5X3dXV0Cl4AIQIvUjmNjghYopoaHhgVDlBYNOIzFbOOmTfbh735nd67fVIxJccYYg7kj4MhaiWZUM84blKAYB1QBGWirTEyoRzdXtiBwD45FlRYLUHNz050T+HTg0GFb1dIq4Ij6jDgQH1JcR4aeWENVjUxVgBTAKSAS8Iz318acKoxUdtJ9ccglxsCVRKUzPuFFuqnSwjMZlw5cWSH4cujwYaWqtq1erXOiumtuXm2jI2N269ZNGeowlqgcpZwndVgp986VXSYlGRyp3bmJM8CGVH8HZalch3GLy1hA9YW6EJMWD2RpPzH0cBo4Sd84N0o8FL65wJF+4EyuVP0Zl7Lv4SeqQl4OQlEHNKIxxACF+Qdw6+vr1e+cy3HWNvRtUF1PUohJd9baIF05mQxctTN26vRpW79+vWLw+49/P5cZgQsz8Aw4JxOZqOk9pNlz7IkTJxQbYsu8RqEKbGTuYQLkawMC2FABXr58SW0kju+//x3btetVqrHao4HHNtj/2N54/XVrbXDAEaXc9OyMTSV86rmDjt98c05zfseOHWrbkSNHNZbEFwUqqdasne7uNZpPqPGYU65sgHOoP3jksOYb+83BQ4e0lukfMC+bdf1xadT8Nw8QXLp8LObqQtJX9g/eDwg+/tVxwe4tW7YovgBS5hSKZvYaakTy0IQ2onBe3braJibGBWRRJ7Ln+HgB+GQuVFEhRbCPIf+GShbAzl7BZ0ks5eqCcl45VKNwDJS2ptT+qFM4BnOUc/DdKRXLWCbC2nbAkVRsXsx1t46yNjM7o5IF3iALlSMPaXg/Ssv2jnapG1kAfM5GY3GLV9Q51W0samu7N76Mr2N/gE+48JJhBMIIfNsjEG4+3/YRCtsXRuBPOAK5wDG3m0o8Virus1/LBSoFQ7kUcMwz1/DnUisX2UkFHHNTmAVb5luRc3/+VNOkHFqs/7n1CvNSoZ26kS/mPP3H2XW+3mV+nUZXlNy9pMZcUAB/4cULtZUbMNQWvm4bN2HcBLvSm9ES0NTyJjs3IQsuUoL6bsEVi0ypfh536ReRQp0fteWuj1Jq/RULefPTa73C6Fkj7VNG/e8WA5P6fc7cXXLWFPimU6xj9FLXcIAjWEuqb1ZkDnP+iRfUQFjqqnm/X6SfKmtQ5JrIRuK6QUVl+OFHH0ph9u577wlOoFL66U9/KliGq66r4eiWXlZPSJTAqv8DhM0/fIgIBBIj/3CCm3hu3odHx+xe/4CcdAEGpANzs81NvGqfVcZlhIHzsFNVuXqM3JQDDr0CiJtu/7nBPpaedYokIAPmDgJWMitxLsIAR1Rn9+7dt4aGVVLhkfqbTaelILp08aLUZMBC6i2+8spW1fADSqA6Q2m0Zs1aO3z4sAADKZaotXz6NlCCY1F9AZdI+e7q6hbsYCyAHJs2bbRf/erXdvMyCsf3bNPmTU5tp3RLgGPEymIm9RVxoQ/a16X0i0oVR1sZL4FK0tNRYKI4LCuzqRnq2zm44UwxqgVSj584YWvWr1N7Sd+UY286LaVdR1ubtaxqVJ+82QtmFTLkQSkZ1DXkmijq2Pt5sa7TVZjymCBX/6N+1XEk/pyrq3uN5gaKOtfmrNx9ATOVVajzUgJa1MsDLPNHqahmUmoCCH2NVfpHDPiccS7cTsnvDGXcOnSp5M5Mh5/8XanmwbL00NbNn6iMWlC2MT4o5YizlGWB4Q2QjGvSLsYfUxbfb8UlHlddS+Aq5iO4QgPxcH9GOUcKMWCXPzSK/v7g+99XGvUMqdiplBRzrAmAGWn2QDrG7YsDB6TqozwAAJv+43pNSn42nXBgKx5XbT/UtIA75jZ1Cf1+yxgQc9YCoIq05xMnT9qD+w8EowCF+97eJyOjaHncrt+8abPT0zJAyaYyNjYyapOkME+M28jYqB5IsB+wTgFggNMtmzfbqvo6+/LLg6q52de3wdb2rBVcFviNl7vvCVEeTro0Y/cdocwOf3VM4wOQRNHJvswaHR8fs8oa5qKbw95xmf4KgFdXWW1Ntf6bPsnpu7JS48gf9jFUgOwXXIdxIHbpVNKaGprmSgLwb6yzru4uKZyVgl2BsRCw0imnGU/ms9ZoFFf4pNXKsGZKxkNMrXgaCF4rUMg+Sfq7r2GMQpQ++DXpH5Zo7URygeOM+iDDI/bNYB4SL+JN3UuB3+kpSydTFo24kgrEmX3FfwzU1NRZeVWd9lze29nZF97zl/iRGh4eRiCMwMpEINx8ViaO4VnCCIQRWEYExoZuLsz39TfsSwHHIs1NSmrSMlOqqUFGWuAzX/mqqDyVWHS+nGJJTc09OB8i8juf8uyVQcWcXHA0V5WlN80PT6G2ptKzQSF+B/64WfAplGUWK+byz3WMIJ4nuXl1Kks6cQnAMV+RW+x1ChmoFHuOpY5bLnD0dTiXOr9utPPdzxdfAgvS+r3y9lmHA4pczc+lX7mwfKmjC4HLlUp3LmTOtFT7cn+f29ZS5lihPvqU42LakU07NdzE1JR9vn+/3b5/13a9ttcOHz5ka5rb7G//+m+UFulNOfw5M2Vpp3IM0kJVWzCoXZYCdKTcngBQcUrFASmvHvY/toGhUd2Iy5wmmdB/Y4aQSCWV3ulAEcq1iG70AQnAPPdQIyIDCG7sBa2SiQBCRqXSw2gGoMb7vTKuurxCYIgb9CtXr0oJRX02oAWqOW7QUS42t7TYjRs3BOra20hDpVahCe5wLHCCunwoQlFWkdIoSFhWpr4AJ1Atnjl7VudFgYRrMGCftFfSXX/xi1/YlQsXpXCkhp1L7y2TMortF/AF0CAGxMU/7JARTMQ9UHIAzpWz8MYc6UiZTeFeOzsrwATkQwVFSvMnn39i3Wu7bF3POmttarb21tVWVV5hlaqPGNe13Xx2EM+5Cztlcm7tXv0q57NYUyf4/AGMoDocGhy0wcEhS1uZ0mWBSYAqxox0bGJZRQpqUJ+S1H2ZamSzgmYAOWr+AfkYP78mUCHmljxgX+UcSp8P2uRhDW3mn9xad4Axty+Y3wBUSW+Vog6lWiwepAXHNB+AelxPrsIVFYJsXjGJSg8FI4CUWn7EGfgIPONa42NjUoNOjI7Z0PCwzosaEFUsbY1HcUdHhZtRPwGWpPlyHsDz5es3tW4wEwEy8d/MNebsmjUdGmPajVqUtc75mY9NTasVSwAqa44yBaw7ahpizuPhKmNGvURMfSihwJgAjLkO64m+MpcB/xOTE6oNigqQOHEs83Lvnr3W1dlhnatbpHAEwL3++hsCr752K7VBVepF9Z9d7USpeCMRO3TsiGIL+Dty9KjgKyZKUjJWlystHqjmHbbllA5cn5q1ybGxuX2FuU57UaKiVuXcrCnGn/WGK/eatWvl8uwMjdKCe+wrrOPm5iZX8zBernbyP9S8cq1fVS+FIcprQcJ0RuUWGBMgo6B40rmYM64ARfZAlT8IVNrEys8bHxcZt80BcxSOM5pvek82Y7Eyl26v1P10SuOdtIwbh5mERRIpff+pr6ubM4hiHpC6HiuvnAOcTatDl+piPgPDY8IIhBFY+QiEwHHlYxqeMYxAGIEiIzAxfGuOLuRCkqUUjrmn98qGIi+5+GEvAji626+8axYH8UrqT776Mrj5LAk4CpzOt9WNR3FtzZirE+YhkB9L3bRmuXF9sS+lDOYCsCLVXE+1qkjg+Dy9ya/19zznWuy9ywWOL6It+ef08+RZ11qxtVxCR1YqVvn1LUuBhSU0d1mHlpJSnUo4Fd1sMmlHj39lJ8+ctp7e9Xb2m2/szZ277XsffCAIAlzJhbWBd61bhsG2odqukYhNo9yanLYHDx+oNiCKL6CTUkjTGUuknFmMTBQCVR5qo7JYmerFASIATJx73br1ei+OtA6kmnODrayQQgm4wjUrKyoE+EgX5b2+raSe1lbVKC0cBRnAkXRIABDnQInJOS5euGjda7pVa5BUYMwv6lfVWWUVqcFxdbGlpVnuvkAJ4AXgkrYyF/g7cAkV2vGvvlIbm1uapShEuck129rb7KMPP7JvTp227373u7Zhw0bBXFR7HONNcACOQC3gjn/NqZ4yWZdOHiihABqkXo6NT9rDxwNKIX3c3y9F3htvvCEY9d9/91vbvmObfee996y5scmqSAM3l+JOQFNBGqegkD7C/KAuBI75n23UKybWTumOes05RAOHHw+NCB4dPHRQABHVJKoz1eCk9l1FuUDN7dt3NC+YCwA7oCP1AQFEckYWeLbADMjBcV4OkJJi6wxsqHeYWy7B1y926dTO0dsr7FCHepgJdGIucj7muTdxQclJLU1CwbzBsAWIxzmIKQAZBSLpsgJjgeKxd32vQOjw4JAN9PerXACwGjgEpGIdrV3TbR1tzkjGjXFWhk2oGZuam+zG7XsCh8A4ID1/6EdLc4tV15SrDAHQCsBF+j/KOpf+OyPIiMpyaJifT5T+rrTwNGnDLuOCPgDI31QNx9cEqM+eOSMwiULQQ21B8CDWqDCBrKpbWF4hWN7a3GTtrS12/PhxAcc33nhTbs4+20FGU4FCN/951cGjRzTu1Dw9fPiI2vDOO87VPBV39TsxRMHQh3VFv4jD5JNRS0yjSHXfM1avbtV6QFHJfsB6Z+3xb6RIA5X5O/OOtUZcpSY0EwCn5ifAsdqXNKDGLG7wAMf6ehsYHLDKStSw7gEH85T9AqipWoyzUwHgzFoUJTip4HogiikfINupkgkc683Nwfla24DPmWna7QC30qEDIEldVlTdrGXq1wpqoq51Wf3uQUGOKpe6ktmIm+u8GprXhvf8y/oEDd8URiCMwPNGINx8njeC4fvDCIQRWHYEJkduzxEtnhZ7tcRSwNE9IXcvvsStCDR4IcDRQbi5tjpJyNzfV0LhqJvCnHj4WEjBETxVL2aAcDXNLjjPvJpENxmF1JhlOIy7q+imUOlsZcFNszOEeKGvnBhLO1Gk+u6pNpUAHHNjXkrfXkZdwuWuB8WtyG8FpaQML4zV4hFw06S4yVLK9QuVCijycksP8fOkQuecPb+GZbFz2am6FoldcSF10U9hjmFSF35z/px98eWXVtfUoNTiH7z/gb3z9j6ntFMq6nynk5kUXsIBwOAmPak0UNRGdx88tAeP+gPlEXDAKfO4YR9HtRUYUAABPDCUW3MEI5mk1H3ag6IxqZRIiwQE8uJmGuDDH5d2nVDNPuIGsCJlmpRI6txx4w8YqK+psfq6emtYtcquXr2mVOnNm5y7rdJpo1Hrf/RIpi6YrPCe7dt3WEtrk0Ui+nQShMCs4+SJk4oHgIMUZSAaIEfAcWhIKrRDhw5JqYfikj6OjY/rd7t37bKvv/7aTn99UqYxKLpQt9FO1FIuPdopQ/0DIJcanFZ/gGSKSywmwAVUQoV29epVGxwaticjY3OO2YCoDz74QLDs888/tdf27tZYAlEoelEWmP9wviQ1EoOakIIdXrUepFP76ermZs4cyDqXZDkGB3XzADqM28Ur15TCi/kHAJKJAmBiLKdmZ6Tmw5QHhSOKVGo+kuLMPEJp5xVxHiwRR69wpAUoyegb8wD1HuPoIeP8fghsxPQGc5+I2oIyFphLTDXngj2IWnhcQ9AoUPEBqDiGeTU8PGQPHjzUPAOqoZhl7lEHk/mAOzJO6C7l25mUDA0MKoVZalsUq/G4bejrU93Ejb3rBPAwsgFKEgcAGWn4127dEaQCXqOApDYoakbO82RkUOseJ2p+h4KRNYd6kWWDypQx8SpnjuHvgXB17kEhYA9jpD2796hv+w8cmAObqO00x+vrNc982rJqE2azgpzUQKytrbaOtlZBeFJ7qf9IbUVBM1KppWp05V6CQgxzpQ6+PHJYY01pgjNnzqq/e/bstpraWhsaHxVUpU/AasaFP4xL3MqspalJBjPevAn1JQAbOClnayBymXMl57yMIe8HynqHa8aR+YjSE3VlTaVTcTtlYloQkpqtlH4gFjyc8LUz3c9yPeRIJ2ekehQMDNbxnMKR9PxoVCpu7z7tzG8whXFfsHgPc9fXieQ8kQCyYwIzOjlu/Y8f28TstEWiZVZfXWtNNXVSgHrTKu2J1dUag4RO6x4Y1K/qKvLTfemPu/CIMAJhBMIIlBKBcPMpJVrhsWEEwgisaAT+WBSO+V/O/ZdD3aAXSqlWtF6uwlGpOe72zJVTy4GOukFcRP3n+rE8haPlgDp/Y6MbjFjMMshXSgAezz3BpGCZV1VKaVas4jGnH/lqu/yahS9DqbjcWCxQCweqoDlIEKSJLffcxbxvQS3ISGSuhlUx7y32mFKgainHFnv9/BqSpSgaC0HEXNVgbsroUu1aqdRwUqpJVURJQx23D3//sY1PTwqS/d2P/9pe27NXiiCfxiuYkc0awJE9BECGwg4VIy64uLrOJlOWSDqDBdJXqdNH/T5u+gGK49POKAR1mUs3DJxZeYCRwjAEGBSTKg4AIVA5Pq52cqMNvMHUg7RV2gJ0on3AAwGY0VFtQaidAHp11TWqywg4On/+vOAgwEvp2eXlaifvJ+X16xMnVDeuZ12PtbQ0GUIqwBBQjH3m2FdfCdrRPow5MEsBKnBOYgBwBADiYEw77ty5IyAExPzxX/+13LBPHDtub731pm3evMWl8VK7Uum7rn4baaBs5vxknhE3fqJyIl4ovgAiQBlUdpcvXbaZaVLL58trAFeoGUha84H9X9gbr+2xfW+/bTWVVTL/QX3mWFvWkmUu/nJmDmAnKj3+G0Xe/GvhZxsOxowLtQOBipcvXxbwBYQ8GZtQejuQFzdo0lBRIaJkm6EOZMT0PgAlqjDGAiDH7xWLIB3af57qMzjn44x2vbLlFY0/YyqlVwCkvZoRiOvS3evUBQA1UNOvXRnxBEp95gAP7JifzD/aRkotzuWoE2/cvGlDQ4MaI1fDc701NTVLecvPV1991a5cviyVoIxC6OfUtEtTTmA+My1n4x/84AfWu67H6mpI040KjAHTAdLMz7Vre+ybC5cFxQHWxAOF26WLlzTW6fSsan9Sf/PS5ctaGyjkOEdtzSqlswNUSQP3qdWqWxsxxYj5ztwAmGOw8uquXTrui88/V8yZX8xV1Jf0szJervqt7AG8hz4QD2KI+m/N2k4Z3gC8Xn/jDdVR9SpKUqp5EU8lKwfxpc2Xr18VDEThiCqZFG4AI3EAgAORSSNn7gP2uZ4crmvrVBcTwybmAG1VGnbEpEJlzOVUD5RHjQioVB1FHkxUaK9CwUyM6Cv7gNyngxqqQFD2HSAhMQDoc22ZF6XT2lMAjs40qNwS0xPa49wDGaeU1R+MbtJO8e1rFft/czFx64tjvcLXH6vPi0xWD4EGhgbt5u3bNjI5rvWxGjOe1nbBYMbT19GW6ru62lLR+TIMjfUhcFzqczT8fRiBMAIvJgIhcHwxcQ3PGkYgjEAREVgJ4Kh7pJxr5cLAIpowf8hSCkefMpyT/uKvnbblFWNcGYVj4V7mwsdC4O0pcJoHCVHALPrKBXXU4gq+OCvt7w8BHOXKGtw/BzfRRc2FPIVjbpfzPyz/WIBj/vp4GR/6+XF7EbEqBSIumLp5ALaoefESD8rtV6H08/wmlRSPPAC/QIWdDuoAmtmde/fstx/9zm7dvSNA8ff/y98LoHFjj4oICC/TkKzJuXZ0bNwePnig9GvnJO0Mo1LZiFVU1shoZWhwSDfXSj8kfTkxY9OJKd1kS+UeqOi84Ud61pmicCypjHJltqxSkoF7AAY5x8bjcjj2UJH3AESAQqSU+tRXUiYxWwEY4hKNqy+QAVgIUHF112JSYK5f32uHjzhTmL7eXmtrx/yiRrABAEKttSNHDguqeODIdQEoqO1QoaEcw1gG8KmahYFijmt+5zvfERj66vCRuRqOzuXapWE6UOZUl9TSYxAAKMSK1OPrd2/Zw/5+gSdgEapNQN6Rw0dsYnTComWxOXdfwOx3P/hAzr8Hvvjc3ty7RwrHatJDUZ0R96zpkyxRhgOwV3cBQjLKJFBtw+h8TV49lMn59L394L599umnSgUmrRiYCjhi/U9MJzQ+xMerWHmrnJ+puxnUn2T8GhoaBZ9QkQEEqcXnVY4L5/28KzXxqquvExAi/n5OexDP35lz/KRO3+goNRgTUqPW1NZI9eaUf4HSLDAh4rykPqNidPtYRO1nPJnjvpbk+vXrNE+AzGu619jmLZsFFoFwd+7ctdEnIxYj1b+qSiANpSHwV3A/mbQ1Xe1KZ2a+UDeUfmBUg+rzqxOnBLD5bgOAg6bRl+amJouUubWBUhSwzfwBxF2/ft2VM5G5lquXOI5SNOvcyoHxrnYgqroygfvWlhbbtGmz0q2pTQpg47zMd9WlbGiwxrp6mQrxdxR/KDiZ04zzpSuXrKWtWesfld8777yjsUS1SRwTUzNaV6Ssk9rslZdc486D+3b79i0pMlEmeqUs/UQdDIhGhcz8Qbm3MH28UqDeGwH5vRDIz3GkwnNN4sDv2L/4N5daPRNAOhSOCfWRsQE4sgex1mi/S8F2QJx571S8af10wBFwW2mJKYA7NSPdGvJr2X0Xco7c/PSqTz8/fWaIr/Ho5yrHMUd52ABoHp+csMdDg2axqFVUVVptZbU1VNdKXSlIr3IGLr2auZYkRV/PniPWXBcCx5f4UR5eKoxAGIGcCLyMe48w4GEEwgiEEXhmBFYKOObeMC9b6VOES7VXHLl0TocxuD1JZYMiOiWO88sAjtzkzqXn8IW3oMJxvgNeIen/pWBbc4EjcQmUNe7L9ctXOBZraPLUcOUBx6fT4eff8SIgWonTZ9HD8+FToX6s1DUXnCfPQbrYtOBS2lIKYMu9vr+xK+VaL+tY7SpBah3XfFHAsRDUzOYAx4f9j+y3H/7OTn1z1iqrq+wf/v4fBLb8zTY37clU0sZGx+zWnXt25dp1wSFu5LkGyiH245HxCZuZTQjU8O+5Kh/SgqdT03OKQQDGXN/5j2RakAKFkXPazej8gAzUdIBGHHPZ11CjoULjhp/romQD0KBkA7L4mnnxspi1tbZaW3u7HTp4ULCFGo6oHqXii8dVM3Dd+nWqv9je0WF79+6VwjFrziUbsAQEO3v27JyRBaDNp0Oy7+Kwu3p1m/385z/Xe4BGQFD/EyBD+ukXn3xq7733vlyrvaEJ9erok3djBjY8evjQiprXJwAAIABJREFUbt68ZXfu3Bb4SMVkwaz0UWpbruvpkYMtgHN6fIoPJqeaizrwQZ3I3vXrbf/nn9mubdvmFI5g4WhA5fkx+wzg6GFbbrUK5/w9/7BtYmbaPv/8c7tx46b+HcCltFfq1qWzSvOmhiAgBqCoeZDOWDJQavL3js4OjTMqSJ+WDZDixTllVhS8nPoySCvHiTqbtbq6Wudw7hVt05jAOBdtPph6etYF6eoZzZNrV686l+/KCgFtVLIyidEcdoYirS2ttuWVLVIzPn7cL8BEyj1zi9Rzzs28Qz3L+6nVCaxG6Uqa+9DQsNzPN/T2Sd2KApOY/N1/+A+al4cPfmnp5Kzt2rVL8+/Ro371Vc7OlZV29vwlAbs13d2C3JQqAPYBJ+/fvy1FoHNNTijechjnu0k6IlCG2zIqYIC+1IV8LpurfYriFHWcIFosbn0b+tSfY0ePKk0Z+I5hEuUDcG2vraiy6hgp6R6Iu9IKpBpfvnrZutZ128mTJ/VvlAnwKdXA1zR1NbNZrRH6CGxHlQu8XdXcqL4SP9WubGrSeDAWmNFgmAPkpEYm9SMdkK5UWjF99t9xqCfp5kRE6kXtocH48x6nSqwQaOQnkJFjVPczmVTMBRzjDvyj8gRQ+tqcU1OTgnesT+LpASHjSBsEHKurtXZZd8RUnz9BdonKSQg4pp3pU1Bf0c1vV/fRq6f9Pqm2zSZsNpmwBDA9VmZl5XEpylm7tbEKrQjVfCRdP+UMpuKVlZYoj8u0hra01obA8WV9lofXCSMQRmBhBELgGM6IMAJhBP5gESgEHPPdahfdrALloe8EX7aW9+Jp/yJXCb6Qqsg6jpc5UMClExYAjgV22eUCx6UylHMvyU04X4b15ZZ2FgKOOYF7KoW4SIWjv7YOVz3H+RvE5Y3L870rvx8Fz5YLHIMamP54pTwFf/E3MM/Xshf37gUwDiaRc5NeCqhbbgtLAWXLvUYp/ciFwz6dbbnXzYUdTuHlkjylFsqZH4udPx8qPm87Sn2/0kxz9khis8DwJhVxN8SWtUcDj+13H39kR746ppvon/zkJ9bb1yt1IxDo4aOHqkkHMJhOpK28olIpn77G4+jIqE1OTZINKHMYpVAmqO3oaqsRuFQ6acmMUzGiqPLKPgAjmqSG2jqZXBBjrw6jlh4gD/dfrgVwYW9DfYcqzNVmmxF4Id2YtgITARMou/rWr7eaqmoZcnz6yadSULW1rZaCqbq6ymqqa2S2QgonBhidXZ1y4V21qs4ywcMlYBN9PXXypOAn6jrajtKLP8BIoAmqtV/+8pcCL8CdVfwM/ruzs8s+/+JzO7j/gL311tuq4eiUdsk5dRUmOvRvZHTULpw/r7FBzUUsU0y5aEQpnNSbBHqRRvrlgQM2MzltkawDGsxTrokL8XqA42ef2q5tW23f2/uUUo2y0ddw5PlQvsJR4NPPk5zPD7+WADUo0rBpuX7tml29dk1u2JiUoL6kTfHKak1VUloF5Zqbpd5jLjzofyRlJsCGSUH/GxubNCa3b92WMpbvAz6V3815PluyAkKq4RiNqmaiN+UANgPZfD0/zHpQfZGmDJjzQJGUY0AUMWKO0D5eQGHGkM96pRzX1885htNOUqeZyxznUvipEerqPdI3/hB7VK6A8Yp43Lo7Ol0dxPJyOaTTf5RpqHBvXr/q1JLB9xmpEBsadL6bt+9qn/GpxJyPWobM60RyWvOQF/OVec8cZy1NjE8rZjwkuHfvntYLzuuafw1Olev3alzhAcSdnR2aT9QWxbEapSbAkvgKiGHSFHE1XKk/KKVeWVRKzstXr1jH2g67cOGi1vb2bdu1nmgvgH6YGpYPHqgtzBnGT87uZRFr6+xQejYxp72kSXvTKVK4nUv0KvWV/Yr5Rm3JNKA0MIYhBjyA4H28AIdMVz9P6S8u2xqvVFppzsw1jtG8mZ2VenJ2ekZGSl6FzbgCKAGgpKvTXv87DxwZU/4kp53q2qdHc5z/LuRijREMZSJcG+c+x/Rc1tV4BGhLkRkAeWca42q1JlHE8j0uFrVsJGuRdNYooe3VlpyP2Mr0iAcvFRXOhCoWtZbazvCev9QPzPD4MAJhBFYkAuHmsyJhDE8SRiCMwHIisChwVFH1eYhXCsAoBUQU32aeaccCh8WF26a+eOe0NfecUhkU4G3RfMC5aK3BhWYewIBF2Whw81h831bgyEJmKy/EpRoJ5WJp7Lr9nOuUVzjM/0ORatQ84Ohv3DkP58ytE7kCEVzRUzylcMxNMc+B5St60ZyTzSk6gn97EV80SlnnuTDQp7OtRN8FoaVkiT6lTFxMAeuUR0XOwRIaudRDiPlTZc3S80dzk+ttfFwaYNxSAXDsHxywj/7t9/bloYNS/f3ohz+yjo52gSSABzf/3vwgJUVRwsYnxqXAkjotMSso4+EQqj+fRkmaojMCcWmAgAYgCaAF1REpr6wxoB1KQdRlHMc1SYnt6uyy/vsPpXYCYgCRgAUADGLvlVBcj/YCGUh1bW9vs6w5J2LUcGdOn9HvUFUBYkil5KaftFbUTseOfWWky27fsUOp06imgBWoJmkLqavedZYUTs4FGOro6BCUAox+8cXn9srmLVKMAUQBlKQLA4d+//vf22f7D9pbb79tXZ2dUijRXiAu/ZoYH7eNGzdKZQn89HOOthE7X2OPc3Nd4rj/i/0OkFRVCbhVVVcJcKHiBK5Sw3HrK5vt/XfftRpAINAu+NxgV+Uza2FKtZsvrOPyCLXonEqO8QTAUM9QKrXubh0E5ELFd/HiRfWFeVXbUG99fRtUw5LxpC4mYIj2onpEwal0V4HoiPpCrABVuGzLzCdId0f95+LgVGEeOHI+4IwznCHlNat5ofPG4zJh8cZBjA2mMdU1NZqfQG2AIxAKJawHjgBDYA6wy8GclPr38OEDzUmuA2DihaqPuJBay/gzd/nc4P2JmVkbHX6ieUR9R+JGn6nrSX1U2gLIAiIyD9mnGAMAGiYhzGdSuDmWOe1TZxMZNxcB1dRNZA0BCYnNiWNfKYbbtm61y1eu6HcbN2wQbI1EUHhWunE2zGWGtW67uruUpnvi6xO2e/cue+WVVxQz74LNxy7mLwBW4uucmuM2PDRst+/dtdrGBgF3VKaMM8pHYqW6pymnIGSSsIYZUxSnzNWW1a2KF8C3qRElsQPKSoXPunnOdZwLuquHqL0iNWvx8pjmEy+BwEDF6euYujFw9UcZZweIkxaL42aeFDgFmqLW5qGDasOSolwWcaUjNNeTUiuy1uUgHfUQcL7mor4TJJ0q1iu5cz8HlNStkjyUXQiUpkGN1Gw8bZnIvGLSZ9MopdriFslgwufKUNBm5ppgqh54m+JDu4kfKfu0sWfdeiuvbgic2yPWXN/yIj6KS/iUCg8NIxBG4M81AuHm8+c68mG/wwh8CyKwuMJxYWrhcpu6lNt18eddCBxzDSKkcloE4iwFHOORheYmi9afDBSWvr0YOuTWzsrth79xLL5vK3Dktww4lpV5t1GnslzwKtaJOl/hSOrgnMTROYAX8yoEyzV3ijW0KeZiwTFPwbjcphZPpkq44jMOnbtm8bEq5YKlAMdc3ybVoluhmC8GHAEmi82PFzbmhVyqcwMLpFmwX7kbYN7ugE6FzSQSUm0/Hhyw33/6iR05dtSS6ZRtfeUVwQCOk7KH9L4AwI9NTNno+IRqjbnaZwndVE9PT+kmnRt+bpYBjUAKd0NdJpUShhYjIyMCAUAQFHGkZgMpABPUsyMV1T+Eot4igPDOjZuCLJiRAAwAa6ixuAaKTAAG6YlAGlKJgXbE/8KFb1Rzbd369UqZBlJu2rxZ5i8GbE1l7Natm9bS0qoajb29fbZx4wa9F9CKupG2oJa7ffu20lZ5P3/nmvQD8PHll18KXB06fNh+8Bd/IQdewJB7WJEVsPzoo4/sqxOndS0AB3Hgj3dhpn+oJAGKx44dEyzi+lJOZbPqH33taG+XQoz5Td1JTESoace4or5kH+rr6zPclz/77BPbtnXLHHCMZLKq4chnhxy4gdBBDUdvQuaBY0yKMaduQxWHWo32ALNqOtqlbCQdenJywm7fuWNPhodVh7GqrkbtIN0a0IvJB+nJ9wPXZuYN8wLYB1giRhXlFVItkn4rtaHSfmOCLH7O+nZJGZtJz7lCC9RQQzRQDBKv1a2tqk/IfCT2QBrmizciItaAGs4FrOU4+gdAqq2t0Tz0RiADA48Fo4BApPoyn6amqOk4qzmPuhboSFwAkqTEovDr7Opyqj7UvijwzKnrvLM3ZjDAaI7jvfwOhSD1GYF6vGgLmQu0b3LWlSkA1HIdYOWu3bvk5v6bX/xK64bfA/cAzjhdc16AI9AMSEWfgITMbdZV46oGO3H8uMDozp07ndIOdaOUhrMCXryAjsAtxhtoyDihVB0ZGdVxk5NTUjgC+bZu2ypIiPLTA1xSkr1zdGNTo2AvLxR5tEsOzRGzWMYDx3KdlzWk1GjBxaRAImNEf2ijB46zM6gXHRwVvCSdOY0BEGNLSjV7mOsLWQCC99VVeqCgFO084CjAmeB6saeAI3OVeZNJJBcFjt4ox7uiq66jgCNtozYt4+jaRAy8kjNDH7LuIafKSyTYW1OqicpDnkQqI/Uqf/dGO7Txb/7mb62+qU3rj72gtWF1cV9aSvkgDo8NIxBGIIxAEREIN58ighQeEkYgjMCLicBiwJGr5UO9YluQW6/NfZlbnqHLwustBI5yeQzok0+XeVb7lgKO3rVR/Q0KiT/rPKoxlOO8DAwIgePiCsdolNQ899I8ygVMywSO+ZAqd54VmptKRVwETq7c/FzYgtw5/9T8zKuvWOy6KuW4/Fi9CDVoKet6uXvJUn1eFDgGEG6xPaFo1/SlGpDz+1Jq1/qUQ97uFDfO/IOb7plE2qZmZuzJ2IjdvX/fTp4+ZafPnrVkOmmv7nxVxhJSNqVTghgotVDVzMxi+jJf0w/Y6OCqU4Vx00/NR5cymJS6jZtg6t4B6FBpkbIIbELdCBAC5NTUVNv42LiNBuCE9uJkCxi5fvmKjrl/777aD9wDuKDmIx0VlRVp3WvWrpHDL2sBhd2xY4eVrkvK6KnTp2S2AohB/Qcw4IsxoAkodvjwITkFo84aHn4iGEhfgJ7UTSTdubu7y95+66250gWq05ZO26FDh9QewONf/fDfK53ZlQoBNs7oPNQ8PH7qrJSAzqDCKeb448EuKrPOjg47ffq0ABeGNbxUsy3jahECtwRz0hk7c/aMYkAKJr+X8zMKv54epdR++sm/2ZbNG+eAo1Kq50xjspakVqIHjnlzMBMovlSbc2QkgI1VAoW3Hj+2Tz/7zPof9QvWBDbZToUYAwRlBEtQyTInAJXANOdQnhKIA/4B3B48eCh4B+ThGH7vajF65+xAdRnsZy5F36W6Ap+8gpZrS4EKRI04UK76ediNq14n6cHuvMxDUq+5Hp+3nJMYtzQ3S0kLkBNszaSDdrt0bmAZ8xgFItcCsDHvSesmNVgO0cChqWnNh+7ubgFkl0Lu1GmsI1SiuFpLlbhtm4AaNRvv3r1rp0+dUv+cMjSt40knTyvMTgmIepDYvfnmW7Zt21b75X/7uVMgR8s071GNdgE8m5utoZFU8GrFixgD5W/duiXA3yTg+LWA45YtrwQGPLijJ2xgeNCGApd54BYgGPMmygUAYJtXNSgmPCygX4w1MNPPfR4oECOfkkzMAbVNDQ1ze5Hm9RxwjGhuOoVjhYAjAE3u0THGDrVyxD1oUN1TmwOOiVnK67j0a5/izLUBrskk4NKVmfElR+REXVWtvU21F3OAI/9G7IGBgs4yFSKz2SkjPahOz7jaks9SOMrAJ1A4AltdmjpqXVLVeaA5DxzlqD094+BiWcRmAzU9a4J4ovxlvoyPT9rY5JTAMuucPRmVbFtbm/3n//xP1tLapRqvAu6NbeE9fwmfqeGhYQTCCKxcBMLNZ+ViGZ4pjEAYgRIjUAg45p6KJ91F36TnwJ1C6sPSmurSdLVhBi6Dxbx/KeD4bVY4CtJ4Z25zKqhFX8tUOJZ0jQUXL5BSTYpm2TxwfGruLBM4FjPezzomv0Ze/rx+Eem1C4BjnoqypPIEOaDWK9l8+xXXxV55v/Ppf8uN4bPeVwpwLOXYYkGyN59RSrIMAVayd6Wfy9VnXeR9buOaE3pmuJEObpylkkulBBOorXfzzn3VPRybHLdJjEoGHtvla1ctkUraK1tekfsssIkbYW5wiS1/TyUcxOG/uYGXeUGQTuqUjeW6EUb9RUvk2ByPKU25obFBxhqoIjkOYwZ++lp0ACBuspUuW1FhHZ2dgjb3b90WuAEO0g5UXfwdcEiKav/jft3UA1m44QaQnD1zxk6ddumiW7dutYuXLqkdfb19UihmU2nBDtKZAT+fffbZXNo36berW1crLRvANDExLmjW2rpawLFcrtzOEZj4fPbZ59be0S7g+N73PrCedetkNgK4ejIyYj1r10rxd+LMN84NOB5Xmi0AFPDKiVA8AUzXrlkrgxoAmUxCIhGlA6OoRJkJYPXw6uSJE1KOeSMRgalUyrZt364+HvzygPWu75FpTG1llUVt3qWaUh0pasPJ2tbBPW+4ArDLfTAGBAIMEwP6dPryFdVw9Cm4tIG1gQHP4MjwXFoqSkzGkzi5tNykFJ7EGzB19+4d+0ZO57NzEIq+OWjkYK5q4QX1KZXuGy0T9MGsxV3X1DagKNenfiMxo4Yf89QrD1E1Pnj4cG7OAXT8tYhtS0uzG4+KCqXZq24iCuCgTp6HfT5GTrGX1NxQmnNNtWJJLc6qikrNxeYm6le2Sm06Ojoyp1ajniVLGCjJccAjlGuMN0BJdQ+DOIw8eSIFcbSyXOCNP7yPfuEkv2njRvvNL38l8EQfvz5xQsDRO4Rv3/6KrVnTrZihSnTr5bHA4bq1PXb/7l2tJc7LWKFaBHCNjI/aTIb9wo0NkBNoyPqJR6PWUt8QuM279c96ZRyULk0MAuWoM0dB0Vqtc62qIrXdrR3+ny9hovIlMecSTVuVTh48tODfLcJ+40xcvLOzUzOiIEXZSJ1YHn6QrkxKNG7TVZpz0Rj1uIP9O+KgJsDRQ0U9OCD1uSyinypRgCKSmo8qCQFwxFjGKbalcJxNaq7INCYoZaIHxpwrgiqUfdKdj9g6A5mMpadnyI8WHGZfpY4sY04N3NHpKet/MiRzLMoP0E5S/R/192sOJPUQI4CZQQ3H7jXd9tOf/h/W2dajEgPErqMlrOFY+idr+I4wAmEEViICIXBciSiG5wgjEEZgWRF4IcAxpyUrl74IUCjd/GRJ4Khn9+61FK/I3aylaliMLfAFegVSRl06U5AauhRkXSZwLOkaC/pbuIZjNAc4Sgm6HIVjvkqtBGVgLrRaKqW6FBhW7CJbKYXjAqViXv+LTkvmhjGnhmSxffA3/YsdX/T1cwvzl3LxJY5dub2l+EYV6vMCFacL3tyJdeMbKGtU164sq5pwpMVyIz80OGT3HzyQecXYuFMsRuMxS0eyNjA8ZFevX7fpmWnraGuXUy3vIZXXAUd3Y53BEZk6jjOzSqMEGHIckIG21dfVyZQCRRQvVGIAAAAHqjtSbzEH8fXWnEotbqtXt+o6pG16sIISbkNfn81MTFlPz1q7cOGC0qUBjsAPFJGk6wL1UDYC5oAm169dt8uXL9nAYL/t2bNbKrIrV64IbAIwgTUPMWgZHhH42LRpkx08eFAgjNp71Fj0UAfIdvnyZcE22v/evnesKhoXSJU6K5NRzUXOeefuXcvEHSgD7ALHUARiEnPt+nU7dOS4UjmBMw/u35exiE9lBmKsXbPG1vb0yFEZiIi6jWsCEQBg9A3wQzv5nNh/4IA+IEhH9iAEKLNx0ybrWdtjhw59aT1ru+2tN9+U63AMFTbAIkip9gpHxsnXJQRoAG2mSanFpbm/XzUqSYmmzU3NzXbp+k3n8CyjCgf1GEOg3+CTYaPGJf2qraudaxfzA7UXYAwnZPpx7tx5jZ8AZ95nGf0AIHF+4BP7q2p/lpcLNL6ydWuQ1jwtOAQoQ/kJbCMtmbb4T1wUiJwHtRhxdA7OzvWY87722l6VEPDmJefPn7P+fle7lH4QX1S5PsWVeeRVp7Tfm3UQu9qqamtsaJDikXnMOqKvQCWBtGRSa5T55dWjqHf5/YXzFwSiZBZkpnVEP7guqerEAZMdUosZG19y4NK581onlA64efOmygrcu3ffrt+4btXVFVZfX6e+ogwGpvEwgVdydtbu372vNc9DCMaI9Ywit6q2xiqqquTEXVdb58xxMmlXaiESEcDWQwweSrCPUHpBIK9Kql4Ujh7WsncA/3jA0Fjl4LR/aR9AaUv17MpyxZx55YCdU0mTXk89VjzR6AfwT6Z+AewDOJLgIniZyQg6O3frCkFCRLEuA8IUX9U7Jf1dY+GMiACDSm2m78HvgJQATtpGGrgAeKAkLUs7p2nWCipI/zmm2rWxoA4jGSqB8pb2cP6ZiekgXTopeO9rlzLOwxOj2otRktJ2SjwMDgxo/0lJbe4eDtMRZ2KT0l7wn376n2x990btLcSna3V3eM9f/MdteGQYgTACKxiBcPNZwWCGpwojEEagtAiEwDEHYi5VEzDXHZR0tcVePO1egTTykmDgtww4lkVyajjmo9liFY558eVGZl4jVnie56a/F1Lmviho9XQNx5z5UgqMzp2TT9XCLO7rQ74yspQdYqVg7EqdJ7ftJamuS+l0gWOL7Ud+7Vql8QUQkjn3aOyJrvLg4QO7eeOmDQ27moConOIVzk14NpW0qZlpm5ieshu3b6k+GDXwgAxAQ5ea6tSNrnZZxqKRqJRdTplYIwdijiVWgEVACbX9vGEC76MeHdDiyZMRqb1k7kA6a4yadNXW2toiM4vRMYwQKpSi2dbWLshUlnHnRXkFEFQdt0hEAA6wwvQFFpGCDCDjJh6TDuq+oXB88623pKTDsRdIqXTpRFJgqL5+lfX19SqN+e2399mOnTsEJjgnscLdGGOU/v5Haj/AMZ5xsAOjElSiV69cEchl76huJu22SkovwBiAB0Uj5z919rxSpYkpykquz4VQxTFuKNYAUY8ePhSoIqb0iRqKjDVQpKW1xXZs367+fvH55xpDQBJ7kXc+BkThAHzo0EFbu8algdfgQBzARlKrqQ48m0kFKq64gy3JpJRWd+/es2t3btn169c0XkA6xh+Y9+abb1r/42HBLICoq6kXVc27waFBm5yZVp+ARpwcyMh7+UM6OLCY912/cUMqUICVm++oGp2ajBf7CQB5165dihXjypxob+9wZh5lZRpHIBnAm5hv27ZdQPn06VNGjUT6ggoR+MU4A7OAxKgfGT8Uq7SHcXawLabjUW/ixkzaulc2M0ep30gMmPOoM1lvzDWlzwemUrhUN9Sv0tqgjRgB4VBNqQDtkWWYGOGsnbabN24IXAPWR0dGFBPmGPOGtnIMc55zb9z6ilFPEvBJf4GCrBMBrkRSKt69e/dKBewBNedYtapWgJLjSBcfGx3TOfWAAEd5PXAsU4o17SW+ANz62jrNW8YRAMdPACCxQhlYWR0AR64P5Iu7uovuAQROzw44St0X1FNU+YTy6jlFLfFzCkfnbF8GcJyalnLQ7zfuHAA90v9NKdAurd5BRNqcTHCO+RqOrDHV7QQ4ppIWKQvq+QaKxaeAY1l0Tr2otgYp1fSrPO6yKOgHMFJKzLKoZQRCXX1VxtRnMPD7x+MjFiuPK1Xa/T6iupwyiHr4yB71D2i8Wd+qzxg4cmMh39bRNpfev3XbNtWO/eqrr2xqesamZ10pBv4QA9LwUbX+0//5z7ald+vcA4CeznXFfWiv0OdVeJowAmEEwgjkfnaH0QgjEEYgjMAfJAIhcFwIHBet9RfUePSDlMUhcZGvjtlU5s8eOOaqUb0L5/wda3EOwfkwUGmCS0Hh4CK5KcTcnBQLilZqES64XsQVxPevUtriU8Icq1potvJUXFeq8Tnn4WZ4sVdJqeFFAvgXBYBXKjQF4xG4zfqxyq/p6I0yuLm/cPuG3JVRdPk6dTKWmJ6xVLbMxicnHFmLRmxietruPUDtNGOr6uo0l1A0qQ5jYDhB3CqjFda4qlH1F1FxAYWAjyi0GKumpmb9HUMYgJyMF8rKVLMPqDE4MKibbCCMN00AkAHNUEcBTKRi7OtzztT3HwiUYdaAGQmmKcA22kQtOmrW0Ubq3wHmqBFJ/FAfRcoytnPHDtu3b59cogE1qMlQNOIm3d3ZZadOndJ1zp87Z++9977UkMTLQQbSs0eU4nzr1m3BwH1vvmUTg8NSkgEbuRapzqiqcP4tX1UbpPoGqY+BUQU1JA8fReHoDEtIn3W1+CpduvSqVQK91Ni7B/C7fk31A0nzRWHnwQ11+VA+odTav3+/1GWkLvtaeaiMN2/eIogKcOzu6rB9b71l1RVVVgagAaYGwBHnYyAxxj137ty1K5cv27379wQcrdyZ/gCPgHC08/XXX7P33/+O7T9wSI7VtBdzG8aM1F/GIRKPWU0tZjrlgnGME/2lNiUgiH4z5UitF7xKJuYMX3I/7JhrpBtzTVywSXNGHblhw0al5/J+VJm4IwNuMDrC0Idr3b51y86dPycV7lxN0VhMSj8UgqhsSWlXPb5AFQwYxOQG1dnDh48EOSkLAOADVLOeiAOGPKhtWVekcAMSgeveHIkduFwp1jVSIJKu7AGW38sYa5RrxAeVK8CJWpYjoyOaY8xTxp5zUB6AlOzWzna5QbvSHdSdLNMa1EMBi6hO6Tv79kmJynxmPXGe+/fv2IMH9zUOKIg7uzqlumXO0s7KcpeqzVz0qlXmPY7mUZyqY7E5kKWCM8A+PiMrHBx2e5X7kkKMeLDgU6p9PUbmkK9jWc1q1ueUA52UAPAPPUkbJ+2bupB+z1kMOOphiweOSdzXUSc6eCkYwrGgAAAgAElEQVSXaQHHSkummF+YZTmFI4pF7+juTXG8elF7XpqU6kodw/4nUxkUjoFZkf9v1hFtZx6hqnQmQtM6bjKTtAkZu4xof2JvQl3OmE6l0jY16+a8XoEDuz6DsynbtKFXtWsByJQdoEwDNWKHnozYxNSM4CtgnjXAi/nyX/6v/2It9W36/gEYXt/dGwLHlfowDs8TRiCMQEkRCDefksIVHhxGIIzASkagWODo6/n4a+eCkELtKQkgKGU6d0vM/e/8BOb8rfPZCc6lpFSvVFxdn4s92+IHlqRwLPZyK3Zc4ZTqgsCxyDaoVpZqI7kXIpsieaNuxvzr2wYc89dSoXDk9uMPARxLgaO5/ciHkUuBSz+w9PFF1NQscso9dVgmk7Bs1rmo8srd93AuzVB9T/XBoko/lGFCmht1s0wkqhtd0lhRzWBKAiyh7lesqko3wKio2CxQ6KBwkropGpcCEfWaHGJjMYEWAIavjQcQkpGHzLPcC6DQ0dEpdSHKJ44dHhpyKaMVFYJnABjawfk5B+MCnESdpxqSpLWiestkBDq2bNlsjfW1UthxwwwQJAYYawwGSjOgGtCKrZuUSsDQxx9/bLOzaQHFc9+csxs3rkspKPfhykqrWwX06bY333jDPv/kM3t123bbuW27UsZJ38SU68iRo7r5J432nXfeNYxbEJaXEfdMWv26evWa1FuYyZBaDSSjJiV1EoGjqOuAJFIeeUfawHnXz+1z/z/Q/PTQkTnACPwBKJAuCrQCQJE+DRAFrl2+dEkwihj7F/0GhqBeBHx8efBLxZK0Sn5HbFDl9fb1CsB9/fVx6+xsszdef8Op+GZnXFrn9IwNP3lid+89FJy7eeuW3vfw4QNBQdrmaziiXiQ+gJfXX39dsT529KiuS59Jj0d9SM05qb8AM+mMYDJzivlBDOkHalopWOPlApW0hXkEJJIaFlgndZt7ACEFX5CCDEDr7V1vq1Y1CDTyPoAi6lBqau597TXBl1s3bwqAcm3WBA/tgNC0EVCDao+HKPQRUIejOK7OwEHaz/uBRFdv3pBSF4Df1NiouLDOgIB79uxRejDQmb65NUKatqvhhyoXRSWwEUgKNGOec15SsOk/qrfOjk6tScYOKEVtReKMipJ1hMIUhW1jY4Ot61orBSlqYuZF2+o2V5ORWpOWkRKU+cR6YR3T34nxcWusrZFRC+0AigGi2UdoD9BSRiakC8tRPkhfL4tYvCyq+DCpnKqOzzo3D5xRiqvm4D4vnEKRMZQSUCnwfI66tHViCCgD6BFHZ6KS1RwDEvr9jnHlHC5d3deKJSWaOZWUaQxzjnMxX2UEI+OmWSOrmXnj0+99XUmc2WNGrVkHHYm9N3+hXnc668oC+HRp9koefHA8QD53P/aAkzgyf3gP8efFPECNzJ9LN67Z8JNhqcQZe9VWTadU3mI6kTT2dD9XnCEZ8SuzWJnZpo191te3wfbu3aN6p18dO6YHC4w96uxcYzbmCOuClOqernVqD0B13drN4T3/cj+Mw/eFEQgj8FwRCDef5wpf+OYwAmEEnicCxQLHlUpfLAgw8oCjXCyDl//yvPDG322fLn3x2YYqfwjg6NpY3NbuU9aeNYZ/7sAxP46ooooFjrkp1cyNQrX3nmf9LPbePxWF43KBo1sC82ugWIhY0gOKvOAXMtERAPV7iXdOL2Lgs0ptnVd5LlCcRiKCijov/41xS8rdWCdTaRsaca6lAAZudr1Tq34fpOvKZXomcEJNu5voRNql6Hona0ACKZvcQANAUC4CJRzYmZnrRV1trRQ4pJw6wBCV0osXSjxAC4AH12gMFwCMvAdlH3UaUT5SQxJYARRc090t199XNm1Q/9avW+fcrMfHBXQATrQDmMQ5MNfg5h4F2+XLV6yutsHeffddu3b1mlLHOY7UXaWCW0owsHfdejt39qz91ff/0nq61zh1Ja6xllW6Iv27ePGSgBppzdS2w2mYlN07d24HRh6Y37g6eKR/c7NPO4FYTq3kDFiAWQAEHmIoBT14KgRw/LcDXzpY1NZmI09GBKrGJ8YtMZvQVo5bMH2lVuL5Cxd0Lf7O+QEsQBCAGW1EQXjw0EG1jdRsjkFlSZo6dSCBtqdPn7SWlib9N3MeRR0w+tbtWzbweNCGh0YE/ogXKetckzYBqjiXr10nR+iKCtu1a7d98N0P7MSJE0r7RkXmXZeVulxdpVgCWVBe9m3YIJj39ddfq78T05OWJLW6vd3eevttOTJT9xKQB2zyL6WsBp+19KutvU3KQtKapRKbmtRcJ7W5qrLSOle3WW9fn85Dejsh5z3EGc/rkydPqg6ed8NG6YhZx+YNG5UiTkozcRsYHLRLly5p3lFeQNAeUFZG2r+r4cg4A9ydkY5TQNIW7T2B+RrxYpwwSfKKRKVW48p9/4GuA8BuaGgU9OPcrDvgIsreru5u/f3C+fOa03V19bZ356s2ODQkmMqa2bhxk+JNnE6cPeMUgQDEdFpmSswJ1nBPe5vVVldLdQoIZj7RB+Afn1+sL9TADvJirpJx/aBmq0xZMOlxdRN5OUf0wP07UBl68xZqCtJvn3rsHgg5h3XS0dkLfN3PZwFHYjEPHDMBTHRQMZtNzdVwFHQLXKpVCiDlgCPt8KZaWivM4Tng6Fzj+Tf2PcaIarSpLH0jpdoBb/ZN2shcwXQLOIkSUg7jpO/LRGvSBh4PSH3KePCT8WLvYV9gPKiLSXo/L+8qjXp8aoa17oxnfIo9xzDPMOPZuKFXJlM7d+4UsGatffHFF0rHZk/kParXGosJjKIC/sf/7R+tc3XXHOQPgWMRH7rhIWEEwgi8kAgUd1f6Qi4dnjSMQBiBP/cIFAsc84FNKQBnQSFyvjQvJv/LA45yQAxeetqcAxVdraAAOBZQRf1BgGNwc1PM3FLa5SLx+LMHjvlxjLgbj2JeuXPOmdYU866VO6YQcFzu2vljUjjmx7xQn59nb8kdsfwU5tzfccPvkaNUlMWmeAt9zT/MWKhwNEtnXc1Ap4bJShEnVeH4hN25/9CGh4cEBIBsGMEAM4AHU4lpm5qccgobpcfOzgHJTJkzefCO09S5o14fN8fccAPTqA8GHMkFjgA80lpR+lEnkesBiwAv3MQDNEj9nJqaltqP/YUb4zVr1wo4ouTiZp2xAwgBIFFPvb77VYEfn0ZKujR/UG01NTcJJnBNYBDQjDYBLFetarbX9u7Vv9E/zsGNP0YhtauqpfgiLfnyhYv27773fVvb3S3jkbRlLZXNSOEISLp//57Am9o/Nm6jw0+UTsx7O7u6lPIsgBGxQM0YE2zk8wK1mivF4JRZqMb4d4CO/zz55tw5+91nn2sfHhkd1Vj52ng+3R2oRsxJ1T5z5sycgpQ4AoY5Fwqx7du26XcHDx5SOnQLqc0VFYKOlRWVtr53vYxvjhw9YulsUnMSxSkqKeAI/Y2Yq32HOpJ0XM6H+Q3HcQwQxtfsQzXF71FNvvf++wJ4jIOrhzgpwxGuDRBE8chYsRbee/ddW726TWAURSpu6KlMWqpT4knqNvDZmYs4cKt0ePXXOZ6jFmSeMK5ssIAXl/pb6eBWKqX6lDiaA334PRANtShK0Gh53E6dPq32ApBZP8DVzVu22FuvvS6jHsaceXr3zh07+803rmbn4IA9GXmidGgGnbnGtYDjtNUr6RgvIJRXOPq0VgfFsnPpwigpGV+uT8kBwJorf+CUrteuXdfvAEik4rIOx8edaQxju3vHTsFWUtIxZiIeOJYzl2cCJ3r2IvYOqXvr6zR3V1VWzKVNe4Wec/t2qmnaIOBI3JnDgN8gXZifTi3s6je691MrESdoDFNcWrNX6BET1rJTQDrYyMsDRxSpSmNfROGosgFSWrr57pSHTnkJcPRmKS59PTKncEwm3R7Ey7fJjwNjgDu7lOFym0bF6ZSA1H1MZlwsnOFM1hJBir8g4uyMxgHlOIpgHuowv3gIw1xztTRdbVIewqzr6VF5g5/98hcqGwEYZu9lfbAu2BOTKR50RIJUda8WdUrQinhMKdW41e/csVNKV2q/AhyB3zxsoR+kjBMD4sXa+Od/+mfrau/WgwvWXQgcV+47VnimMAJhBEqLQLH3T6WdNTw6jEAYgTACRUSgWOCYf6pib9h530LgCGBbpGH5wJEbg+DFTUcucFQ6WfA7eJ2v7ZV/5pcFHBfUFizBTVgqpkWAo/5Z6U8OlZQCqooY+uc85MWkVOf20ac2zTV0mWYzz9nRZb09F3491Y9lnfEPU8Ox4Dpnbi6CgD2AW6yrC/aEQNm3zLDMvc0rAp91nqeKMxRZ88BZUzDX3c058NDfOKNHxCzA1XWbEKABAgL7AI7ZSFR1xJzBQVw36roRlgLS1RXj76jR+DeZTOCsinmDZQODihndiHOTzbmAPIBFFGSo4rjp1v4RIaW6Too5bryBSN4sA1DoVV04BvM+n6qNQquvt1fpwJi8AFH4XVdXtxyFd+961VoaVwk2cl5SfO/fuyeY+cEHH+gatIsag/wkPRtghWqrurJOwA0YiSKwu6vbGpsanSNwOmFXr12xuppau371moDjmq4u1a5LZNM2MjYqZSOGMEBCpZpb1hrq6q25sVHpzdTPAyIwtsQN2MLY+NqUrgagAz0AFkwqfKqpU2Y5UEwdwt9+8umc0pAYo0IDIHIcKdrda7oFP4B+qAIBRw2rUC+awAUnpl+kffO7EydOSkkFfAIIMr6AEODbpo0b7dMvPrOLVy5oDig1O9jjiev05LTFsjHBkrf+P/be/Dmu80rTPJmJfSf2jQTBBdw3iZRESZQoWbbLXe6amP6tJ6qmuqNjIrr7T5qp6GpPucp2VbvKLluWbFEbJZGiREqiuO8Ad4BYSOxbAjPPe+6XSCQFEAShpeybIQVJ4Oa93z3fkvk99z3n3f+cgAeKQyAgCi6gVEiJpq011dVSTu7etcuOnzhhN1Emjo+7GgyQVAiMTQiKtK1dK5CFepAU4M8+/1z9k1dIjb4xpaST1k3NwgDugEqMHxRlPq89pq2tLfosx+gF9SxjERBMHULVVcQwprBIqjAUsKgjORYVJQYog2MjSmUO6cnMW5R0gNAtGzts7dq1SkdGQXrh4gX74PBhu3T5sk2mp70mZWQiRqo37aLtQWGnj86EwyP6iHsIbsT0E//TRgegNQL1gH3mGffHeKusdMXrl1+e0p/UVgQukd6uOqllpdbc3GKlBYUqd+Aq1jyrb6i3TZs2aYyqZmJRsQCclM1AxFSeO6LbrJRzoQao2qoY4Pw864AXJW4ECUPKrvfDrMaFm/RQYmA2eogQrVH6vkDtYhSTuIpPq+4p5wpQMEBkzhFcqxcEjpHS0FO9Pc3YwT3ziJXQQbZqFWMUNe21aekTPezBNCtac5U+XVDgSuMIYNL3QSHOeE3PzNrEtMcgqMSVoj456aUpetyAinGKmQ3HZCtvw2cuxkOMdcYS5/qHn/1M/c7cYnxyTs4ns6IEcffUdGqGSiWeSgmAAhw3rGtXqQZqOAIcT585Y++/955AcwDmbshkmtP0/3/7b//d1jSt8bmUTFjb6o54z/+kH/Tx++MIxBFYVgTixWdZYYvfFEcgjsBKROCbAI7Z7Vxc6cQT/LklcV76IifJApXzzHtzfufX8INn+aK7iKN03ooo30jXW3gpXyjdW1+yVaNwRRqxEsPhMc6xOHBM2Jw6VdB0iWfO5kC+ach652MAx3kAeJFrB+fgJTZvyYf9WwKO8+ZkDkRcDDguFuNHAcelpluvFGTPVT8uVoM2+5ozSpu2yO2Xeo7Cj0pXHRwesZ6+ftUPBFSQQgtAVE28yUkbGXMYyXuABMERWLGZHtPGl40+xwQDGK1ZKXc7ReGG8oi1jjRogBAbZa8dOKt6cLwXoMADGdKjUWRRowxFJBt+Ui45HuBXX1evdOsrV65qc04NPzbFvAAqfb29UmoBQ1A3snles2a1FeYlZCgD7OEegQgo3J7fv19t4rqkLwK/6urrpQRUfbTpWYFRavmhauMaQY02NuGKt5KiIrve2WUHnttvdTXuCAxMADi6G/CMTBgAWoDMCtylCwoz6Z9e4xRwGFSmrr4CbnkKtSu/AE60Kbwc3jjQIKX312/+QYARpRRtBOLxUIt72bZ9u+LH74gPqd78HLdq4iiYAGTg2K1b9X6MW+S4jSFIBDU4jlRmai0eeveQXbx2SWCG65C2GcxDJsYmrDBRILjxwgsvSBn5+eef2eUrV1ztFikwgR4Y1TQ0NqqPUemd/OIL6+zqEiihPbxQdwEg+RzasnWrXe/qstbVqzWmqI+JQgzn3qn0tF271ql7BP4ofpHhVsg24OeCtWaCstRS5MU4oi+AOIzFANDLiktU35MUVqAoY454UAuztKpCfXLmzFm7fPmS+jB8rrc0NNmPfvQjuX5TPxEn848//lgKNup76gFkloIv9KvXJ1QCvQPJRFLjDqUkYNWBojs3cyypxPQXYxcFIO1xeDktV2qfm5MCVoxl+hS4jtqO+Uncp8eYD/m2afMm9RnXc8fsEkvLhCSpc2gdQLkcjc+CxKwlpIzlup7yTKOAehzLeMmUlQGkU+PSTP1E+rsrEt2ohn6hjwTcUSlmFIWhhqMDx6BS5USATfoJUOqKalcUKq65NRwj1SJANXwmcA3VdFSN29mMSzXj2O+T8eM1aHnxwMXhKHM0TzHMdPgsCsYpjQ0UiD08NOnr17iltm13T7dgLcBR7tHTU4L8vIfYAqU9dpFyOapTuXHjBjtw4IBt3LBR9XL//v/9O0FgxiTnpkQB4wI1MOrGwqJiAXMB0QiMMi5SCbP2tjXqWx4q8CCBdePw4cOC5qTUS0VeVpZRu7NW/8f/+H9YR/vGTP3alqbYNGbJX6LiA+MIxBFY0QgsdR+2oheNTxZHII5AHAEi8E0DR0V9gUJ8PCjPBk7zoEDue+YplOYTLX0hDr8HOOIovcArlWVK8kQjYrHigouoqf5YgWMymT8XTqd6SwtvVhy1acz+hHwM4Jhdw3GxC4fN1dIat/SjsusJqh7UUotPLnKJoKzLbK6zXJGX3rKHj8yGip5ul1V7cYmpx7lnzW3rYu1bDGp+XbVjFwOO2e2ZJrVR9dJIV0xLFXbvXq9SpXt6++z+4LA218H8hWN4P5vZsQnqMJIynZYpSKj1p7Up7cBRKsQkQGJKRhOqdZYgVbJYqYCcD9UYoITjt27ZaoVFhYZS8c6dO1JW8X42uzj2trWtlcISsMjPgAyAuubmJp3z8uXLSnEGurBpZuOPmoeNNBt7Uopl5HG3W3XKgAJbN21QLbwzp8+4yjM/X2qvPU/tkfs0G2uUXyjXpDaTIy3go1BwhTqS1MwDwDCyAA9TaQezgLvuW7f5oY1Sb3J21vKLCq28qlJ19Nj4c1+0EzCDrj0vAiOe6uvKX6VKywzGx29QOGUDx2zjomDKQXwBB798/XeqhYhClXaR2svJAVWkKwNfByKAePToURlcoNacMyKpUFsB0cQQoxnS60M6LDCIdNuNHR1y237z0O/tUhcu5a4Sw+mbviSlNz2VtpJkkTXU19v+/c8LuJL2Td8BPhkrAL62tjaBE2pP8l7+fv78Bbt67arAFzUUq2tqBMY01iLlFYqspsYmqUI7r3VK3dU70G9dXV1289YtHUdfSVUa1dsThJt0KBXUd0FBCIgDJBJf0mwBbGEFqa6skgHLtu3blE4PHL9y9ap98fkXtmZ9u2KGUo0+GBjo17WBy2tbV9uf/fDPFH9gJGoyajiiSCPlfiHg6Oq9OdMU/k3biAd9yLzt7+vXAwHSkRk3gKygGiVmQCzGMOpZAfjiIh0HFGY+0V6UkaiC5SA95um7xJk+2b9/v/7O9WYnPGYBdnMcqj5BZoxPmE8yc5lLXWds8kI560ZHnumAiRF/AbhScgAQFsxfHE660nEx4EgmCDDeDZyScnx+UuBoFikciX2SWpO+ptERE+Ou6AwKx/DZAsgdHB628elJlaAA2PV090QPSwbcUXpiXGOG9lLCgbUUOMyc5ncB9vu4c2MgB/eu4uQcKBzpD+p08vrHf/iZjY2MWl19ncYSa54gNg9IZhNWUVmlPuWcAGDmrc6bMFvX3qZ+xXEd0A80f/fdd6VwBFqilMWMRqZH+fkqCfDqK6/a1o5tmjO0p7G+Ld7zP8mXlfi9cQTiCCw7AvHis+zQxW+MIxBH4Ekj8E0DR33hXAC+zKR5sj53R7nAMRuEzFMN5kCSeXUR+V3eXGp2brwSWS6vy41lUBMs9H42WQu9/iiBI0qDZEHmlqUYW2IKKxu/7Ne8yD0GcMyu/7lYvwYFz3L7fqH3PcpTfTnX+7qAYzaIcSOFuT74OmDg48DIx3H0fpyYLgQc6TcgUXiNz8za2JSn9QHqUDNi4MJGfRiIk6CeXtJTSCcnBUJkBENq7ISfh40mvwuGMkCZwuSUwJY2+5OTEWwaFghImzs5U1uO+0dV5bUXR2UOAgBBHdjX68ocgJTSgFdV25bNm/Wz06dP6d+1tTVSZgXAhjqLOoQYRQD0AB2NDY1ak4ExKBW5jlyIp6etuKjQ9j212/r6++zSxUsRAKzShr19bbtduXJFYJIUbgCm0scLvL5fOu1plME8RZt3M5mhUL9wZHTE+u/12mx6xorzCqy8tFSquVV1tVZSVhapmxNWVl6m1GAAiypxRg8wUFt5SqcDxxBr1pqgvsoGjtnGRSGdmvsmpffv/9e/yFgH+EH7SJcmtZNU8taWFqkF5Xo7a6qnCGQldZa+JyUToxappHCjVX3DYsW3orJCkNBT4UsEv+jbf/3db+za7eueippM6d6At1wjBXCezVeMn3vuOammzp0/b1evXFVqN+ML4wrGB+cm3sBClJDUQ6S+IYpCwA8mOsAPVKZAceDWzRs3BZiB0l+ePCmV4vDoiMaFSpDMUIsuT8dzf3WkhZcUu1O6TGvypcjjFSCcAjNr0f1WCtSRXt9UVy81JcpbUvRRV8rQZnzcyldVKjWZvpAK9P6A4PzGjo3W1uK18phzjGUUu3e777o5DGm9Cygc9VkbqRxpj9LdzU2QiCOmLQAmwG4w3vGUZtKPXTXIWAL27t6zWzUj3TSmV/0KAAOWUcuR+JaVl9vEyKjm+KaODtuxc6dt3rRJoFcpy6PjSjNGhcfLU5pTmo/5fNmJgCOx9hIArnCkba4ITEYlEzw9nBfAlf+DShewCQyWcdUMacCkBue6VLvCUQY20fqu+ogrpHBUKnieK4szD094AGDUry3QesnPMWKiT/n/bk+P9d7vV11WADAPVoCT1M7cuWunYCS1FukPFK6urI5KU0y7MpwHIiHN39vgxjm0g3ht2LjR9j/3nP4ExP7y578QZGTesK5KmT40qGNTeYVWXlmpFHjWb8Y2sSVuBXnUX1ythzft69ZZY0ODlI1vv/22zIM4J1ATiE9foHBlfh548YBVla/S/fO7poa18Z7/cT6o42PjCMQRWLEIxIvPioUyPlEcgTgCjxuBbxo4Lta+GXIXs0jNYiqkRc8zD3DlpOXmvDG9sPjRkmTpLCGg+nK/iBJsHvyKNkrhtP92geMigSEVeomKvlz4lJe/lIg/ulOWOnYeB349+qpf7xFfF3DMrn0oZdgSFY6PTLdeSMkcpWkuJVraTEYHSimaA6SzzzETQZCvOu9sMu8hkylPV5y1SZRGkQZX8BUzg5TXX7x1t9u6btwU4JOKJlKVAjyU7jcyrDRSNvv8KaWMFH4zNjaGQsxrrWmjn0iq5hivHVu2qFYdm2NSnO/19Ag6CjIU5As+sEnm98A8oB3n275lizXUN2ijjKuuUiplIpJUbTFqx8k0ZGbGVq9erWuhHAIYsslGFRlSuLknNtrlleXWurZVaYw4CSvlMVLkobzbs32HICTQRYq5yPyFsfLF2dPaXLN5xwWWvmKTzhgqSfp9o9ysq60T9EEJhFpycnTMaqtrbE3bGquprhFcRK1Fe4A+DuKSVlRc7KpPxd5TZYMRBtfQ2hoZgFBLLpnKemIlZbEr3pKJlKXSDiPk+BupIblXQNjf/fpXAoL0Q2lZmVKqOTfjoH19m9oOdCN2QFlUpKQiD/b2q01AYKlS29Zk3Ly1tpO6KrWV3xcqTcbYHw69bVeu38jU0+M4QBhggvvChbi+oUHqLMAdwJH4A8LKS4vsx3/+Y0FNxiEwFndrDIBI5eb8wMtQg5B20D5q4gEVGQPcz9kzZ1UjEwA4Mc249RReoCjn7u72OqAAxsrKKkF1FL6M0aAoC/UA+ZO+Iw0ZSEtc5X48PqF/40xNu4DkjDvgFB/TwHvGC4A7pHITd9JWgapvv30o852A+1fdRc0lPtcd0GW/HDC7uo0Xv6YmJXFCTVtZVanzoVb13ycUN+Y14D/MpVDHj7kHcOKclCdgDjH/7ty9K8jL+0uLqQmZb//+z39se3bssoJUnhWSHk3pBRk3JTPxCms47wvAjzGhGowRaNT4pzYo6xkZGlG8ZT4UpbnTBwAxxp4UktRojGo/zq3Lnr7M9aWgRNk4iQI1WwHsAFTHFeRl2sq/gbDB4T2vqEBQkDaE2p7BfMkfqEy48YrKFsyq7aid7/Tcs87rN+zW7dt25/ZtjWEvleA1HsP9hXWDtqEE3rlrl8YoamDMrEhdRj0M+Jehz5TXzQ11Weln5piMcczdrPNTeba+vd2e3bvPNq5bL1Xyz/7pf2lcc72RkWF3bp+c0hpdXFxoVZUO8Okn1h7mjepkWkJzD3gPBAU68gDg/fff07rJwyMUxqzTlI9oX7tW6299Q6OVV67SnKGvGqpbVuYLzlI+PONj4gjEEYgjkBWBePGJh0McgTgC31oEvkvA0XJMY76JoKwEcMxtZ24aaNj8BKiRrfb7YwGOAcQ8aZ8lU0tMvc65UG4q8HLbsRhEW+45V+p9D8HRHHOi5V5HCtTsLyVZm+Indj8AACAASURBVPjc32Uft9xY5d7HYtdYrG0PzbtpB4df9cL5Obw4JwotOb9iBoPJQVSLj8004IdNLpvkgQeDNj45JZgEFFPqtJkbDoyNCtQwh9n4AuXYpKNg5E8BJkwfIvMGYAXOzMCV7x98VdAFdRzAi404NfVQ7BSWeu09avIBIVCWAfQEcVIOYwAuQBMgDZtlFGukYAOnBoeGdAwAk/eRjsgGHNUeKiHSU1Hk8V7gTlV1le155imZ3nR2dimFubV1tVIC2eQDKahByS69uaVZtdrYYANTPv3iMzlFowIDPAJtUH2RclhRUJypmycn5t5ewREcsde3tduqShyry9R+gEUwIwlGGUrfpt4dSqwZT5n01EwAotfo8/TQkFL9MHAMJhYBOAIr+ZmnlOKKOy31FMARYEq8aA8p49wHirbWNc1K9QSYoMwKoLaktNRa6husrqbOGhsb3MimrEyO0BjGAGSAINyHzGVwbS4tk5vy737/B7t642YES71mICAFcCV12+SUu1Tv3i3jndOnTgmEojB84bl9qgVJrAEmgCCgckUFLuRDUg3Sz6T3Em9X5A3abCrPjnx01J2V9+xWLTzu59zZs3bnXo9gG9cnjRsFHzUTlU4qJanHCuWjUo6je/I5lRDoQVGLARGff/x7ZGRUY4/0Y9K+AaCActrCvTFnbt++o/PyEnQWvC2WKpJ7YS4yHqm1yL95DzBLWcZRjd9MncOoTzVGSAGPFJ1eP9H7O2RJeN97TU9ctVGmApOCCzxzl/kMXAecEUNeADVSbhkDqI4xXXru2aft888+s907d9lLz79gZUUlgl30+djEhICzIGn0sESwO1P/0E2OgkEM13CjG3cF9/E+o3IMpHDz71CvNBzHHKFPfK2JzPWiWrxBJRmAYzLtQDbEAQAfgGMCBXFUOoJ2cB0UkEoHRtWK4jma9/Qp41VruaxWEoJtUl739SndmL6mDmPf/QcZwMhYkqlTZCTDeAIiUs5A8Z2e1hyiFipjjj9v3LxpH3zwgRssFQH9x21kctwGUUYSX4xd8jlvvjt855scwim9sHZ1mz21a7dtbF+nvv3ZP/3S7vX1CYTzIIR1JKg+GxvqrLKyXA8pWHe93ES5gDnqWNY01jHg+7p17XrwgEs1dXYpWcFxrPusw4xZgGldfYMVl1YoRsS9vqo53vMv94tK/L44AnEEnigC8eLzROGL3xxHII7Ak0TgOwUcVaFrTnLIF+3lvPzLdFhavbbXQq+VAo58SQ0vAEO24nGxNOE/FuDoruFLi/m8vogK/IefJZILQ6PFxkL2JorjFuvz3PNkp+oDNpZabnI5Y/NJ3vMQqFuhhmY7TftMmZsvC7lQ+4Z04fmZe555960M+7lruIrxq+do7vUXOi5skBeK74x53bLwCrFUXUbUOWOjghvUEiPllLQ+jh9FHWVJqWMmpOIZ1caVzTapqDjm0n42wa6mS+h3bISBN+7UCjhw5+e7d+9oE/vS8y9qo8sm/crlyzLGANopxT+V0MYahQwp10BKNvJyvC0otGf3PSMDjvPnzmmDS2ovsKy+rk6qTNXZA6pOTsrZmJTBoOQConZiaPLggVJw2RSvqlll23ZuVYozajCMFtg8o8DkPJ1XrgqwAuJIn+aegJnE4fNTJ5VeDAxav36DVIDEipTV3pt3pM5cVeWu0qR+V1fXuKINFVhhQWTekXCzDpShWcBFyq6Mw3cAjl4fkDXVVZGuVvQajqi15o+jAHm0PqS9fwAeYfxxXWoD/vw3v7XyinLFH5AIHOY4zHK6e24JNHDfxEXp1PX1SlumRiGgx2GoK+t4nwNaakoGV19vK4oplGC/+/3vHThGaxVgk5hJfTo5ZXmJpAPHPXusorxCqtX1G9ar3S0NrhYNwIdrMkZQaDKtcFEmdZh6hIwpd/Cdtf4Hg3bo0DtKFd6xfYdSqgGC3P8EbsJ5eUofR1mL+y5jBBUdsEtGJ4IwKU8PZe5HxRKBXNRIbGlpsVWrqmxyYlJK3gDKQ6zDcwxSk7k3VJTUkASWeQ1CPkNdXezAzWv2AZM4J/OP9YBrh5Rq4petZpfqTzFPZ1ypw8RnZKg+Z1WVx2Z0VGpb5qmUkYmkUsKlxi0uUl1N5h+/o08Z/4w5lHWMf87DONj/3F7V7CwtLrGmugbLSySsIOUGL6wtxM3Ngbi/+Vs+7lPAHXAW1R+UahlX9aguIeNairui4ixQ6LUfXSmZFJANcNJpLP/NpWVnFI60g7mT8NIZfFcJgJ9a19wfcXeFo38Wq2TElKu3OTaorRmvPPTATAllMEo/HlDU1mKmU6T168y5C3b9xk1fF6emlJLMWgWEDUY1QaUalKDUQdy6bavauHnLZkFxFI5h7QU8Do+PqQ9Ua7GgIKNEZPwnUjNS5SZncYVeLdXp+jZMf0rsl//6W6lTuQfAJmUhuq67UrW1sUEKR0oroLpmLLBW0x7KK7COM1cA54x1ajd+dOSI6r3iVu7QOJmpAcn9bdzYYbUNTZorrBO1lU3xnv9JvgTF740jEEdg2RGIF59lhy5+YxyBOAJPGoHvHHDMAneLpSkvdt8CSGF3I7ixMBhZGeA436VaAGUBGKONaXaNvCht6Un78dt+f0iPinbQSwZ+DykTH6NOY/Y9/ykCRzaLK8EcszfsuVBzsdT0xa7/OKnq8+o05qg2s2HwoyAnRgq5x4cxMj07V/fN3YnTUqFRP6y71zfLGIawqVW6pgA6KZFTNjHuaYKob9jsMr8BBOOTEwKOIZ0UcMCGl9+zGQ6p1igegQUoFgEcKNH273tWG/qRYXfsvXP3jg1hMoKqD9OU8nLBH9gBIBTl3ejoiOUnUzLTAOB1dXaqbhipf9w3UIy2APSAAPz+4sWLglgozJ555hm7dvWqTDtoKxv16lWrBCzrGmpUR496j7t371ZqLBty1Eoo3Vyt58CNGPB3oNzFS5esoaFeajbeQ4027okNekN5lWAZtR0dhkV15wTnMMEIpgyo/9JShnLDmblMhY3IgCIoHF2x6GUyQrr0fOAYHjY5ePTxG5XVmHXoJ1MNnJQjN92u69ftb3/+CwESfk4cccumTUCgkkJSih0yAEwAjvwpYKPaf5566qna/m+HKe4+HVJ8aS9/R+H45qFDdu36zYyqEHUW6coBdBXm5SuFc/XqNYIn1Iij/xkf2zdvlPoqfK4BnjDtAXwwTrgH+gYIBTiX6iuZsvc/PGKnT5+W+zMg7YsvvtB41GdVKmk11HvkXHfveupypBBkHHAu7guQRGq/p1R7yjovjiENHTUmL6AnkBxQCBxUunAE5AGIDQ2NuhZjP6wVblBTmEl3lwGNnIMLdR7Shv3lqrRgDpP9OaD0+Qi4u4FTZGAS1ZhkrjCGaS+qWpkuJZJS0LqzOnVLi1XHEzhJv6OiRUXqANwNkWgnqtaamlrbtLHd1q5tF2gEh6MizI9SunkfoFFjKSgLo+8mgpxKRU/p/lhzgtqOYzNQl8cxs3OlCliY+LcDR+8DanSGuo1hDXQ1pDtDu6I7qfbxpozCUkpVvxbfhRw4ugmLuzgPe+oxafoDAzL2YXywLviaNOoeWNGDOh44vPD8C1rjSDt+66237fSpM5mPKWq08iCDtmFWFOZoUBtr7JaX267du9UfHR0dWssCAGfd4sHLyMSYlIXcB3MGVXGmdEUe/VNgqUTSVre02I4t26x9zRqBw1/99nd2++5dxQuVMNfj/Fxny/p1VkE5gQhKhwdqWl9QwpvZuXNndR0erty6ddM+++xzKbYZR8SEdQEQHebI3n37rHVNu9TYMXD8tr+lxtePI/CnHYEYOP5p939893EEvtUIfKeA4x9pSvW8DVGOKcc8g5tvdSQ82cWXm1K9UsDxofMs83Y8RSzrtUSzm2VeLuKzWVfMAW7ZSkAd9Q20Z/4GfjHDI1fehFc27BN0z/rdYorT3N8tBA25TraqMhdqjs+mM/qhoHzzkM3adMLrlLFBHh4eEcTDjRkTmH7qKsrhdUbQDbBIKqH+nEpbAljJBnxsTKooKXH4XbQRZZMOwGDjjqIMuMYGFICoGmURAFq7tk0QprSkVHXFGGioDzFe6enu1gafzWxJRbmcowGUfX39UkBSLxBwWFpUbP/uRz/SNQQMq6ul1uF6qIwATZzv8pUrggUom5ibwEAMSEgVHxketsamJqkVSRME7IyNDEmlSDrgps2bBF2IISq3D498JAUq6ZDUwBNMSzjYPHvqtFIiZXhhps021+L/VSVlDhUj+BL6S3M1AnH6e5RK6Wm6kTlGlKop9RVp6tHvwvGq5yiAl61wdAMWzhcUtkrSjZSQ6SidGjgyOjIqgAeIQdn5t3//M8UQKIDCkfsA4AFqm+U+Wyb4xPlRambUfVHbPf3VZ4Kn1VOjjrp/BRmzD8YTKaSAkncPH5bCEbjR0NiYcSzHIIfYonAkhrSBtHdiDpxrW7PGVjc3CAy7YQupyyPqb2oUcm4Ue/QNKa20hbFy9eoV++DIMY2h//0//Ae7PzAgGA2oVN29ZNIqV1UqLqTkE0HuARBaXb1KsQkKN6lno5IEqFSJMYrKNWtWW1lZuYyKaNNHHx0RrKKfQt1Nh/KzgpMo3lAGouRT3wMuo/sHLobai8TRVcIeYP5kLuIyjVoSNWMwsXGVq0PmUGcyez3jPQBExixpt9U11XroQLww/wAUKR0330swACxVdiE9o/ZybR4GAOV37drlJkn5Cduwfr3SqKkIkkjP+nyYNZtU7cRkZMATaid6fUnmpsN1N4ZhnoYUZzlVy4fHIT3jC0WyXKC5hsCqw2yOIlbZBBbI6+A11HD08Qg0416Ir8oR8NCKtOLpaRudnlI/k05PfFl7qLGJYU93HynkQ4J9YR2WChWFd+QKDTBFOfr9739fUB7V6+9ef8POnDqruHGNVVJi1+s+WIvDffN7pTer9meh7X16r1TnHRs3qu4oKdW3broiWOUHZh2KMp4oU6C6sSE2KdLPi6Wibm1utk3rN9ialtWaS796/Q0pEwHu1AjF+R2V6gvPP28NVVVM3ugabvLFtegT1J/5RYV28eIljTsMYQCwKB4ZD5Si4H5Q+KLKZU1mbr700svWtLrN0/8TCauLU6qf5KtS/N44AnEEniACMXB8guDFb40jEEfgySIQA8eF47dU05jcM+TWcMz+/R+rwvGPBTg+1JeLpA0/2czzd+caDuWC0+XWSVyJtj3qHIspHHPnwErdx2LAcSLl5k26dlZaPaBkfCoteMZm817PPW2seckcZnJc0IPNNMAxpHhSp2xmGvmOO1cH4BDURMUReGLsA/q4NtdwFeCogI8Di4QUiatXtyrNlGOffXqvUlPZ3AMBAaAOUYqkcFzb3q4afABKlGg3blyXSmrbps124MABAU42sFwP1eK1zk4p5J7eu9eB46VLmTiw8aUW3d69e6XCoTYhsARYCfwcfDBgnVcu2/37A1L5Uf+RjTztQfV56txZb1dkooKKkY04KdwXz5xT/UgBxlVVAmFsyAEAhbO41lIvkbpyABVq60V/AlQipSJwiD5yKBXVZcwCjq5gdNMFV6+7qis4EgeFI/2ZTHjNxOx6ef4QYdaGJ0bUJyi0iDmxJbV3x84d9n//zf9UHxP3NavXSLVUtWqVFQCAUedJpZenFFRiIZgFXEQRNpOOoIvDIABFUO0Ss5DCTcwAdKRCf3j0Y7t47ZrADH1JPTqvATqtlPRV5RUyn+B3xBeAcfvWLalUK0q9lh/3xZ/cDyCR+8YZG5AOJKIN9ANg9ZNPPrGrXTcFUp9/4QUdCxSk9qCcnFNJ1eQEKgVQ5cpQN4NRGvNMWnCH8zJXgLMaF/n5tnbtWgFH3kOqNCDwjTfeULtRNKLw5V6AXqhhOR9jMTxsAO7Q/4wj7re3FwXdQCaOYR6FeU2cAGaAJdpHu6NJr3G2EHAM5iLcl5cIaBIUpz4maeusC4JDwckZRWpUJxBwC9RizaisqLSOTR2qd1lRXizQBiROoKiUYPTRwDGoGQM0ByAGUB0gZACOgGNiPfcgxeF6AI6Tkw5DeTDCehRgq1SUUTozvx+ZmtC/GS9KTcahPFLn9Q/e15gANKJkvX//gd26fcsB7yQK13Q0ZyP1ZfQBphqOkXKY/njttde0jtCPh958y059ccra1q6VWREKQPpYadqRWjwomgG9lIQgligc6VMU3Iyh9959127duq0at1yLhzL8HmAP7A7p7lKnlrpLfHlJqTXU1VtpYbE11tUb6srfvPl7u9bZpfUPBTElJmgr/xez1FNLdmZW6ftB5QtQLa4os8raGrt8+ZLGG4pIfo86UnPz9m21i/mHgpl6tcB31uqm1jVRSYKU1VY0xnv+R32xiH8fRyCOwNcSgXjx+VrCGp80jkAcgaVEIAaO3yxwjIorzV30G1asLWVMLOeYPxbgGIBGoIGhjtVyYrKU9yi1Mwtqen2tua8FggHRS9voJbp/L+XaSzkmwLuvPDZbwZhbNzNnXGffR+65gmot2r8unI4fuRGH9wP4stWo0wW+EQ41yDCLQOVHrbrb3b1KAaTuIsewQQUKUE9vaMwhI3UYQ+qotEUAnTQGHmkpiABFpNiyAWVDW1pebqMTY4JfgBw2moAegCIABWCiVMpUUrAFkEVbABebN3So3hmqt6C8lPqxtNSq66mBViyFEOOPNL4LFy5qY7v/mWelpgL24FyMkQnp4MAqzvv9117TJhojGtrPhhw1F+3buGGDACUquT1PPaWNPaqknrt37OyXJwUeUD0C4biuFD7TU9bd36ffyaAhL09KOlQ9bLxH7w/6Zl2Org5/+J9XMc7QcgK3TM29AEBI35zNpEZ7ymdQOAp4RXU9XR3p6tNsGB+gUKhv5zUcAY75GSjDzwC/gA6AQFd3l8xVAHD0M+rDHTt22FNP7bH/8T9/qve9/PLLqs1If6kWI2YcU1OWnp5yswuUnaT4Tk56PcFUwlBOcl+0NaRqh3ReV6y50pE5oJTQsTH76Ngxu9x53ZqaGmWc4jUBPR2TmpekzlODkzhv275dtTAxuti9e5fNTruBSYBqgLKgpqTdKHhJffUU2AG7fv26QPfoxJTasX37dkFlQBogknHTO9AvJ3NqDape3aS7VnvqtqvlSEFGDcb5AZnMEUAiYBy4RPuDmztw7O2339F7AC+YbADdgf2379wRHEdJGWAs/cuYpl119fV2+vQpu3evV3ep1OooHTv8m+NR/NXV10UK3xFfstXWrwaOXvszKGPdvbykuES1O4F3xCoAO8YVfQxAD87LxJb5CTRjnmPQxDyqqiyVWU5lWblRQjQ1CzR/NHAMYFzQMEfhqHRxxnSkcOS+MLfh3ubqlTpwzAD5hBngkVcAuIBKxiCQl7l8p/eeHm4wnviTOoy8B4DMnGTNYSx2bOyQUdLJkyfdnEhK6Qj4Z9XgDeplPv/5O2vKwVcOWlvbWmtsaLD3Dr1nZ0+ftZdeesmOf/qpwC5rDC+AIXNI5RGYI/m42s9Y1aoqgUYeCmzcsFHz9d1337MbN2/oIQ19XlFdpXkDNCSNn4ccrLvUiC2tIG2+xIryC6wgL9967/YIPqJwfOOtt6UWf+HFF91xPZ2WwhhQmaR+auSgLYCfTitVXKn1tTU2aTN27eo1nRv3bGJPG5hfGAhVVFRKBc3nDOODuUy91Oo6Lx/A/zXlDfGefylfPOJj4gjEEVjxCMSLz4qHND5hHIE4AkuNwHcKOEabqKW2PQMe2NBmmc1kv1+1ihYxPp5dZAVOLM8w2ZVFKwwSaQp1hBZ6LdPc+XFDveDxjwUcE3M1NXMVfcstSvjwebKaukiasrbtWRAv++8BHqxYkL7iRHLYVR1Pf2Xq10X/ngc8n8CVermgMhe4LnaexeBsbnr1QqnY+vnMV088forgMFBGGbJMT2ljDggcs7T+TioeZh9sUFGgoNoZGZ9SOh+Qhfp8gD6AgtxWMUPIS+m9bLwBLb4RTtos6bGT1GlMKOVZYClKUc4vLLSR8TGdBwiHKgan6VXVq3Su/t4+bVrlBF1VJddn0gNJhV3d6uYr7rCaL+Wd19pLWll5pV29ctU2dnSoFtrlS5eV+kf665bNm6UmA0qTZsjmGSAAOKQe4/PP4zD8QOoxQDbwqrSs1PKSCVtVValU2q3bttnuXbukTON+SVVEuQOcRVXHNbmnkKpNDMpKy6RgBIDJVbaoSGCCewQ2uTszTt5zDrgsVw4cSc/1MZ6Zp2l3bnY4ieIK0525uowcT6yJFa8AZ9JAlZlppfq6o66fRyn8lrDR8SmpVFHIXb/eJYMI4ArqxZ7eHsW6HjhWWSV4hOs2IPYnP/2JgMcPXvu+1dXUGjUUlZqtGoDuegysE+hEFTs6qvToJAA6UlS68QkqNa81SIsYZwxZjpXLc36BQMvRY8fsTk+v+rynp9tqa2qtqblJtQEBb4CVzq5Oa29vt71PP23UmaQWJorIqUngESnHXk+Uew0xGBwclbqVOQD4QIVFmjTKMOLD8Tu2b7fn9u/XGLp67ZrGC9CScc/1SfVF3aa+iQxT+B19vnvXbrWruanZevt6pV589dVXrAYgMzFhH3z4oZ05fcbNkqanrLWlVZCypqZa8Tt37rx1dl7T+WdkjFOvMdPdfVf319jYJMXm4IMHGXdoQL73s38AhvEO3OF4+tlNU/xjN1O++aFlxOts+rzzhxMA01ArkvkAoCetGwiHazvjjHjw76DwZay3NDer/MDVa1ctf3ra/re/+Atb175u7lyhjECUCg60DCUA3Fnda0s7OMfoxueGu2knbTIxa1OMoGhtA3QTfzne8xADuJ4FuBkLnno/bZPpGXcrHxy0vl5Mj7rtDlCbdXBs1B8cRICQ+yMFnz6oq6+R+pn47tq9y86fv6D6rfTFWE6pEYHdyCBJyk4UjsmklRQV28GXXrY1La2qQXvonXfs/IULdvDgQTty5IjWig04rE95+nY2MNUcSae1xjiIv2lta9sUg7cOvaV74H08FEDVjVKStGiAYwB6eoiS9LWbuph8JrG+AYcZh2/+/g86P/Abd3rW0tbWFn/QNDmptHgcsxkLzEPOQz1P1vrT585KPcw9cF1eV69es757PVaYSEgxzisoIynNsHpNmxVXN2YMxGor6+M9/9f5hSo+dxyBOAIL79Pi2MQRiCMQR+DbisB3Dzg+fiS0kcoym5l3BikOHv+cT/KOrw04zhlhP9S81PIMvZd/m4IDc9+dH+tbdJYxzKKg8DFa96jz5ILE7FMvBNGCcmQpzVisRuGj3j/vvY+Ao48610K/XynguNj1F0ubngccIwOHrzrXo4Dj1ExkBJKlsgHaAhUHpyekZrt586aUVlKnAYWSSXsw4upD4AUGA1L0ROYIAkUplEIohCY9XTQvJcgGkJyemNSmE5DFhhhlVevqVomVBwYHpSYjvmz2XVFYLFg1cK9PG1fSlgFbqIdQ7QAaNna4ShGlWHCrljtvMmFnTl+w27du2/e+9z2BGqAQG2xSCvfu2yvoxKb4N7/9rVQ6XIMNdWVlle3ctVOwgX9TbxKIppTlyTGrrqoUnNq8eZMURBwH+JEZCQ7Rs7MClZ4GWyAzGNSOhal8wQ7aGtSLtB21aPfdu9rwC0QKOM6tBHOqP1RqnoKsBxNAFuq+AXUzjsSk1EYPamR24fCY68mtFxgPJEombMJmBDIDZAMWoMa6fv2GXem8bnfv3FEqOLAXOARoBnZ9+eWXUkFt3rRZdQkBNEACFJ8//6d/UBu//+r3rL62zgoSKfUPxhN4Z0thVlAgmsU497jn6bwBEtEON4lxyDo+OSn1I/fLe7wmYp7SRj/66Kjdvdern7kjeL1SqYF0jAPUdhcvXLBnnkXRukHK2E2bNgkSjo0Pa4xyXmLz2WcnNLZRvprl2XvvvifgSOo/CkXipHIASkk327Fzp1KzgeCA7StXrwgqMcbp4+GhIVfEkb6aTKqWKNcCqu/atdvudt8VcCS1HnfstrZW/R6Qxfz78MMPBTErq6ps544dUowC4VETHj9+3M6ePevGPCM4GmNUk68HAygHVSd1ZETjCUUagB4VXqYeY/RZzphXim+UZs+cYkwA2RdeiwNwpPYnSmWco70Optfg9M80rs244H74Oeo1gKcDY9aTlJWVlarOIOrTwdu3BYaZq4BBYiZjIsbs9Iz6jH6VSjMq4xDq8Wpdph5jZCgUjHqmC1ICjuEldaF5zURqRJK67SpaN3MKJRm6btyw2z29enhw/cZ19YPanZenuUDKM33MXJUDeFQmgXFcWVWm2LEGPv300/b5558LOLImjEhtGT2ci4qkMh9Zh1LMZMA0plJFJXbg+ResuaHB2tva7Z3D79nZC+f1IIS+X9262jZs3KDY0uaQ9h9IMdBa6u6mRrvXe1emScDRt99+W2s6qdkoJy9fvKRakZxLZTSifleN3qFhtYtroN5lbFEKoKWl2d5//331FVCbscrYZD1V6QCVafA+cvjrqmXA4dDIsH1y/FPNJ9LwcY8HmFIHNT+RsPqqKsUXIMw9MKZlslVRaYWrGlxRn0pZ/apY4bjc7zDx++IIxBF4sgg81j7tyS4VvzuOQByBOALzIxADx5UfEX8KwDGkNIbouaBziWT3WwCOy+nlUHtuKe9lc/Ik0HEp1/g2jllq7cXcWpS5bV3yeR4Rx5lkvtI05YyanpaKBSUPphhd3XeUFgrYAF5AVwb6+/X7wZExbQKBhmxEVT8wAgxsEkNKL5vCADeADqPDwzY2MiooFIwz2ta02bZtW+3+0KBd6+rUhjYomFBd0TY28mNDwwIaqG5IFcWoBUCHOm3dujUKEWMG8Ed8UF+yuf/k4+PanB448JLAJunR17uuC/SwQaZdmCkc/fjjzIYdkFYYOeeieiRtEdgQUvRHR4aspKjI7j+4b5s6NgnihBqFAJ7u7h7dA6niKIdQ72YBtQAAIABJREFUbwGkgA8AR2LltdpcGcb8B8SgHsSpl/hQ9y3Uvgv35mnGDwNHJUrnLBcubnXIAgzShj9S2Qn0keaNIjiVkOIMQwvSGTFyuHDhgo1Q/63UU72BFsBW3Utbm+7tk2PHrLqmRoCRum8ARBRdKJb+4ed/p1j+uz/7kbU2NlkS6btUlm6qQVMDcAxwzev5ecoxqjSAo9eS8xgNY0qjdGBXYqIkcwOQtH32xRfW09vvJkElJRnYJZOZVMo+/+ILjQVSUYG+tJ92D9wfsNlZakEW6j3nzp2zzz77TJDsmWefsZl00n7zr/+q+KBqDOUZghkH1wdcotDiPaRUc1+MSc4nUDM5qT9RpnFvzz7zrNJYO6912tatW6TgV5rxrNnI6JCVlZVkjG2Yb2/+/k1BLuYhQBHYBOBm3pHaDkS8dPGinblwSSYt6u8ZXKdxc/Z7Y/4CxHACDoYw4aGJK8+nZWIUgCF9x89c4fjV26rsh1IBKLkzdoH6h1gVFBaqzdTaRHkOVEUpumpVtafDj48LLDF/cCr+i7/4C2ssK7Pbt2/ZiROfaW4+9dRTUtCpLMCUO52rXmPkhp1JQ86y2dbnRwS6uM5MQcomGDtJYjKlhwAAR1J8GZszKtlw37p7eqyrs0s1Xr3kQb5VVddac0uLFHz9fX26J+YBUJs+5x64Z43nCNjihF5U7LU2UUED1M6cOSPgCJwbmkK96y7rQcVMO4HUQHmB1AQKxyLbu+cpa2lotPXt6+3wkQ/t3MULtm/fPtUL7di0SeOYdHquw1gjfR9Q7/c6rfiiOrx3767uA8h76K1DgtE+xmesrKhEafoczxgSHI9gMcexbnGP1FS8efOG1idSp6V2LC+3E8ePa14F4x8A+ywPnvQQhPTwvIz6nLXk4uVLduTjozpPS0urPfPMPtVpZDw31NZaQ/UqPSziXoJ6k3Fd29BoJdVNeoDDPTZUxzUcv43vMfE14wjEEdCzrfgVRyCOQByBbycCMXBc+bj/SQBHUrKiwvraMEqdlB3LReDjNwwcc2FgLhRZCVDopgrLk5ku1p7s3z3JSF1u2+b3qJt/LPRaLI6LpoZnAIHX4ZMqzBxwZb+oXTY8jnnBjNKiUbx0dnUJzABpRhNpbfiBkDjOuooxrY34xARpuHnaiHoNNNKnPVWT+l9sXAFBwB9qdOH2S0264cEhmxqf0CZVNccSCdX927x5s1JLL165Iqddxj/vAyYA/1BH3u/tExCpKK9QmiYbXCmpzGzX7u3amKLMAwwODQ3b1StXrLOz0wYGhrRZxnyBNOwbN27axUsXBdeABJu3bNH12cDX1zcIinE816L9pESipmRT74qqPBsfG7Hy0mJdE4UnsACQgLoRCEEdRs4F7AGe8Xsp80gJB76Fv0cGIvyOdqNUw3E4pFkHE4tsh12BRGqRRkquoNYKZSd8fqJc9ZRq4JPXoPOf0WcANCBPd+89u3YdwHJDsIVxghrqeleXMvHrG5vVlmDIASCgxiDt/fLkSdWQI42ScUIsQ33Ln/z0b9VGUqobauosP0vxhCkMY5EY675QgZGiPGuCmoxSpRBPTSl+KJxQok3PzMilmPFGTAHewBPaduPWbeu6cUv9w70xdug/4jf4YNA+OvKR+nL//v0aN+Vl5UqNBzxNTY9Zfx+Kzutyp8YNffWa1VLclZVW2W9+869SPjLugXL0JRCHa9MJDY0NigEg/MzZswJsxJt5JfdzOT/PSFXJGg+kBT6T1r9v714BfO4BIMjYm56eiKBqWgZHGDO9+OKLigfnaWlpEbBEeYbTNvOVvjt74ZJgIkDN1w5PXQd+oUij73hAAIhCgRlypUN9Ue6L97qKmZII7ma+0Cs8YPB0Zlev8QJWEScUq0qhLSzUXOD3QDGgI+BKCjbFqFh9/9SePYKLVfTpdFolD1gj6upqBe5QhHLgXB3MhNaYsKaHuRLUxYyPALMnZqdtRAYmbu6DkzrxQ5WHo71qMPb1q4wDIJPxCRjbvHmrrV7dpocb77zzjo5HkV3fUC9lIGo9zgnIZ+4AQwN8rawsVTx4aLNv7z47fea0ffzxMUHf4XF3u+dBips9JbVuMD5Cfd581p/CYtu9c6etW91m7WvX2rsfHNZ8JU7Hjh2zTR0dgoi0n3Uz1LANDyj4E4MrUqn7++9JfUh/HDp0SA9BqO/JWGhraNac0doRredj42M2Mjxi1Q116jugL/Olq6tL6+GaNW0q3UD5ANZZSkuQ9k3cWXMKUvmWL+d3HgxgvMPYnrL+/gH76OMj9unx43o4sXnzFnv66acyCs1a1r98PlsmlLZOejvqcsZbQ1OL1TS3Czhyzqba5njP/yRfZOL3xhGII7DsCMSLz7JDF78xjkAcgSeNwFKBYy5m4Evrd+X1XUupDmqFTHxWoJ6jajh+h1Kq2XwsBsMWHR85wDFTdEtbzuW9pLrIAqDzQRW1sObGK5uscKWQjrW8q86969tQOAY31ke2XYqgOfOZRY9Xht9X98JiKeauOpq7Ru56MQ+q5sDZoDwC2nGeKYAj5ggozKJ0VjZxbOYGhkelKsF8gs0kAADTBznVTk9k/dwVcgAIGWBM+hhg88+LDSawAyjD9YFa/B4wAuzg3KRNjo+MaeMY4AepqajOUAtRV+/m7VvW29enzSQKQ9J3BRwKiwQcpXQbHrHhkWHVTUTRQ6rolm2btGFFccPmm9Q8mSJM43ic0CYb2ITS7OatWzYyPCygARziPECgC+cvCDQBO6SumZoSLMIohY16dnppoWpUkh7qbsjACaBbqL9I/NwIJCo/Gw0BVIjzSlLgIq00aJPCCkdbpQMXuDOsZ0UDAdzQx1NLI5fpKG1UIFMOyz4SHdY7lFNauwDxhBSf/f19UhJ1dnYJfLCR58zAJiAY7V+3bp395je/sWQqz1bV1guk0U/cE27CtbU1Sjs/d/ac4rexY6PunTEZatn9FIXj9LT94HuvWW11jeVjDhOlRbq5jS++7iiMKQdKJld98QMgmQNSasdN+LhlXE1PRcZBDrc4jtvuun7TOm/c1DgR8FKKsKcDnz51SrUnqeu4f/9zSlmnz1DSUi5gdHRQY4f/BULzC6yltVXjpaqiWumnqNq4Dim0AqVhxUPFhztzS4tcewGWwBjiAlADwuoeprwWJtfFQZuxca3zmj391NMG2NFYQxk5NWlwO+YPAHvg/n31K3OBcc04Qy2Hwg5ITN3RrutdWmNGJqYzawZzzJWTnM/LGdTW1QqAYsyBAVOAkq4WxGjE04yVuhzV7QuGUV+5xkUFHj0V3+uDZn80S7UfnRfn6vwCwGvaDYKiFFuveVig+6LO4A9/+Ge2obHRAX2k8Qdq0SjgHrEKxjhAJy4Y6s66mzQKvTGpY70madqGBodsZHLcBkdH7Mb166oTKRfzkRFXltIW1av0NZf+4k8A4J7de2z71p2aF797/fWMapBxBpivKC/3hx5RDcdstWVtbZXgJv0IIEQ1TBo0kHhsMq25Qky4Fv3CeCEuqXxgbb4VsQYUFlv7mjZra2219ra1dvjIR9Z180bmAQnzjpR+rsEDC4+5G/joXKmU1Nn0/bXOK3qYATg8evSonKE//fRTxf/gvv0CjqynjH/aI1hOn+UDDamzOmZnzpzWWg6sZJ0AdqMIZjxinoSSNtTWJE09fPIxPjxlPW1XLl+xQ+++Y+cunLft23fY3r17teYB24HuzKeEYcwzolILlJpQDeBU0mrrGqyxdUOkfE5Zc10MHB/5fSU+II5AHIGvJQLL3V99LY2JTxpHII7An1YElgwclfKThRGWmD37TUTzuwYcc52ope55wtd3DjhqY7YIAV0MsmYBx7mdsAeIzcdyXl4b7qvfGRQQ4beCBNGxAiQrAM+/DeCYG7sF44bC7Gu+x4eAY856MR84zk8/z7SNTTSQJjEj2IhyBtAIxBDM6O+3gSE23ZhyuBFJUEexae8bGdJmGkDAxtxNPFyBk5gCEqXlIsoGE/Uj1w3HcjzHUreQWohATQGAqWkrKymVahHzDcbY03v3ZqDM8NiIjGJQR5WXVwjMACeZ86ODQ1IZAhXZGL/4wouqrYe5y+YtG7VBBRqhQjp9+rSUOECU/FSRQNHu3bsFK/g9xwKbSKVmw8v5AAHUI+Me3OAgJcVSqIEHQAMcEcv8vKQVFXgdNzbbbJQ5N6AkGC4EdeE8CAM0zJpYzKUw13KBoxRdwBAAYlY9Rh+XrmAL6ZjTszMyXBFgnpwUSKRPZETT36/4A6yAEiEVF6DS0tyi+ovEB7AIYACuooAqLSu3VEGR7k214QoKpDTDdRlARIzr6+pVwxJzHOAP1weW/N0//ETK2B++9po11NZZyhJWSBokcFVp4TMROIruRvfIQwyvNymVFGngUsxRrw/TGLOJSOXnajxX2QKZrnZ22cADV8wCKFE5Dg4NCohIMTszYxs2bpShDfDwxIkTUmYxzpMpr5cXUs5R6JLyS6pqbU2D3MuBlbQ51MikviGgK6SFA3GAJtRTbGpsUuo+8aUtOJlrXqAGjmpXkjpLvxA/gBpQReZLU5M2Nj6i1NrysjI5DKPQJPV7bHRM/6YGJYpPygKg3AScMo4mZ7xmInAI1S0p5wBON4BJOMwpyI9SZqcycNJT+hlqnsoLWM9WxwKLvuql9HilLSczZk7hYYeGOOnYPEiLUquBY9zj+MR45nPJQbk/EEA5+/JLL9n29nbNqwDM/XPM62vi7gx4cmW1A2WN+ampDPwnrqwhwEnuX2N+alJqXOY4/0ZRqxRy4CJrX5YzOvfLWATA731qr+3aukv1JN86dEiwDpUm43T9hvWZMglKqS4szMx/KbMrS6z7bredP39eaw/r0fETJ6S8np6eVSox9T2ZWygNgZise3nFhVJMsk5WV1ZZVXmFFaTyrGPDBgHH7ns9qgN6NgL+W7ZsFgTEhIt5wUMVfb+ZmdFcJ5Y87Ll5s0tjEngKgGdsAqv37NptG5tWy0EcCKo0b61/DmwnU/7hDjClbitzjmvinH3t2lWBb4AqoD37cwngKJl0ws2uVO5ieNjee+89e/+Dw9Z//7699tr35HDNWlFeXqbPlPQM6utBKWFRxqPA5D6Yq1u2brcdO5+Vw7hAf31LvOdfzhe8+D1xBOIIPHEE4sXniUMYnyCOQByB5UZgqcAxfFkO11moTtJy2/Ek7/vOAcccQxU2/k/6+q4BR3Z8C394uTnBgq8s4JibhhsUF48dr0Xak3uN7LEbivc/9vVy3vBtAMfHSQVf6rGLHbdYrHKBY+56MQ845pjGBOWk0ppnZ2yUDdzQsNKNUbfxP6lyCUxDEnkCWkoZHR/XZhwlCzBlMjkrqMNmHhgZHI7pqvxZ6jeOCigCHABbgCIZgIy5YovNL/CKjWxXZ6c2wWycK8rKpJ4B3gETUdoAsFBW3h8aErgCgKFCJA2V9Etg2O3rN5WeyMad97/wwgtqM+fZsWOL4AbpsIA1NsekmbKJLS2pFEgDIHHMvZ4e6yF9/No127fvGTv4ykHBJ9yIcbLG2Ca4qmJIIsCYnydYxGYeEIFDdVlpsaAFMQLkzMGWOXdoYgOYCciGaVwgExR/oabU3P8KhSOxYdMfFIs6HthLKnW0gQ/AcWJmWuq/gf4BAahbt29ZT7cDRhSaABogFHGurKq006dOO7xat17KPNruCrvpjBlEeUWlFZdWqF+CKg3ww1jAYfvUqdNKT+7o2Gi1tXV+n7Oeivo/fvI3ArUoHJsaGmUaA5zLA+IWuPsvxwG4wz0E1Ru/AzbhLA38CqCbKAIceQUnYIAE4/nK1WvW09cvoA588RqEafUZSjZe7evWCSgzJj/66COlKpO2mUy6mY7X0AM2rlK/AoArKqo1tlGGAawqqe0ZweXbt27pZ/QPqbHlFRV2/tw5a129OqNWC6pPQeWoZmBY24AsQDHGK30NVKmvr7XyilIpJAFQxIj5xDEocnkvsJ7apdQiBZ4D1QT7xf8AjnlSx6IABDozv1G3ZgNCuWXLAGlWcVZ6fvTAK9RPnavL+NXAUWYgkWlRKIGh+40Uu8wbgD8PvQBpKO16eu4pnjqG1PnIZAUn92effc62bdtmG6O0XzHLSFVNe5nn/cODAnuULuA8Dx4MqvYpJRRknPPgvgDv+Jg/AKEvAa11DfVKg/7wgw8F37NTwFkjZ9zZJNMm1jLivHcPwHGnlNZ/+MMf5FLPNeh3IBsQ1U1k8vVwIjOWpb5N6lqAeWoborg+cfyEXblyxUpLKmQkQ81Q5hCKQT1cKSm1oooyyy8ssIrSMplVDQ48sL7uHgHHD44escGRYdXwBKyisKRtzHPumb4jLdxVnhMawzyQWdu+1kZGB3V+5gBz89Tp01KHcx8NReUZSBnqlHpZjGlLF/l8Rel74cJ5zZ+nnnpaynNc0hlXzz4LBAyKbofAuH9PT3oZAOYW/wMnqYl66uwZPSB57bXvZ+qRci3GMnVM++/3qe3M75GRYa2TpMF/73s/sIMHf6TPFGrctjWvjff8T/plK35/HIE4AsuKQLz4LCts8ZviCMQRWIkILBU4hjpD4ZqLpdMuv12SOD3223nLzILytm/epRqVVjaNy0411T4hWygaKSbC5mEh4POdA46L9VKUmvaNAsfHHjUr+4bHAY4rBetz06QXO+/jAMfHOXZO9OybtvA/QpG0gIIr4mQ6Eo11qd8iMCXIkna1GBvwgQf37U7fPbknk57G79m4sQkEWlHDEfDBpp1NaJQlKQDJJpyNHvCRzSJQBPDExhD3VDaHDfUNUltxfo5BoTUyNOw16QqLtDkFmgB3gA6YIKCKxETCAUu9rVu3XnUfMWgYH6eWn4NOXGG5T9UQnE7b+bNnpcwBKpIWe+DFA4JvgIeS/FQmbTivsMD6Bvrd0bqs1EqKyqUuQ+nDG9jIAgKAjM/vf9YOHjwo0w0gJGAJyMj1i0gtLC4WeODe2eQCugoKcJf29GHWHyk+ozRh/h0UQpEI0VNXI5kjSIP04gxwjN7Lv9Wue92KGfAPNZJ6PEqrDi667gLs4A2gRFr3HWoxdl4zDG7uD9y37u676l9SKYFknI+6mbzoj7Nnzio2a1pXW2V5RaTK9LqJuCEfPXJUxxeVlOnf9LVwloBjWv12+uQXOv+GDRusrrZOqjFeVZVV9rc//Ynu59WDB625vtGKUF5Rdw037EiJyRhAiQhcpK0AbcCG4KZfTNfy+TNrk0BEpfE71OJDAZgKYPz0+Ak7d/FipHablBKT87sZDMfnq+ae0sYbG2XuQuwYgwUFeQJT9DFqXFJ7uV9qfaJ0JD2fuon8j4qruKhY8+XLU6fUDuYNqjdALDHFRIZzAq04D9AkXIv7II0W+Mp4AoahcKTGIZCosbFBkJkxD8gBZAHaPvrwQ9V8zEt5uitO2EDIUMNQyuQU12Re+/gKawd9L2Mn/6l+L5fh5mapnUmvpu2haLCAIz0QyRQXEtdzHn8I4VA8wGP6MsBCraFSXeZZc1OTHhhwn6gImdsA3g0bNtr2bdts9549AtmzY6NqO+d39eK0DQ4+EFS7cfuuALMrNyfU9/ydMcOLe5VbdL4btpD+z3yl71C2vvXWH+zatc6MKQrto+REOunKUJS1jBn6jvGwe8dO296xWeP9rbfe0lrAegNoPHDgRSsuKNJaS7yyleWeAmxSkgPlAKnAYYyWeGCyqWOznMZxuae2rNzFUym1PZmfp+wXAffpaevr7dNDEuo1fnj0iNSatIc1VetyWZmUlKzBoZ5uKMHAObj3jo4NNjYypHHFA4JrV6+ptMS2rVtVfzSVnnPpDutVWG8KKspU8/b1376u/tuyeYvMZrh2/71eq1lVLZgvNSSlNKL1bnLaPyvoR/qFthz75JhqYQ5ELu6Yf6EQB+RSHoExLlOd4UGNkzAO3IgobS+9dNB+8IMf68EP69iGtk2P/wV3Zb+qxGeLIxBH4E80AvHi8yfa8fFtxxH4LkRgqcDxG1E4zrLxePwl0YHjAtHMrUH2DQSdtmRz0+x0VmBjMgs4aiMjswTf6CyU3vutAMccpeaSU48fAzjmdkcuNFspOPd1dHs2mFO5gSWWGVipe1pyXcZH3Pz8+whF/B5+00MKx4eMgoAGXo9vlrRF6qtFde2kTNJmLqUpjkqHDTgbPk/N7ZMJxihGLgmTmQBqQI4BKNBGwNrE9IzijAIK8OC1/1ypA9hBFQdQkYttVIOP3wE92OxT9ytAIjbLXH9seEQwgU0hYBB3XdQ4qJ2qqiqssalBII9j2dSvbW/XZntsfMLSU7PW29erzXRfb68UaqhwuFcUOcAFFFM1tTVKv8ToBrBaX16mTXtl9SopgG7evWPVtTVSUBUk3YGYdpNqDLjAKOJaZ6ft2LbFXnzxedWPRAWKakYGFaWlVreq2irLywWG2FyjhuNF3UpXMjmA87Xc0z6Doou0z/B6KKU6q1yvFItRvTzMFK733JHhTDAmCZCP/qIfADdsxFExsjFHMUQMMMQYHh22pqZmqe1QTgFFUEIB2RgjchUfHVF/oAAFVGzu6LC66hpBFs7NuRhTn3xyTCnVBcWlOk9QDWrjPz0t4HHp/BmlVaLQ4ufAP87R2NhkP/vlPwqmvPLSy9bc2GilhUWq4ci5UTbJ/CMvJeAoSJtKRY7TnrrPmORn4f6VUj8xrrTqoG4ULIrUt+9/8L59cvy4rs/PcM1m3DBOGcN5ea5MZWwzTgA/qGgxjwGUqn8B4A0Ntrq11e719gpSk+pKnUQUao045GKANDZuPfd6BI6INdCO8c28Q63b1NhowyOY0XjdRkA3cAdATdyYm9S/27p1q7u1j4zod4BNDIxIpac99DNpssTn8OHDcqPOz6NG5ZRdvHBBQJ3juC7zejbl6lPGIeOeuUksGTcBfnvNRNL+3c0beI/K0kGVj2Ng29xrEd19pIqUijcymBFsj8qDhGeWnJP727V7t9R9jKUAP0mNxeEb1R0qP1SQM5NjbqDU3y+VMvHi3zxIKSkpt7PnzvlDhqjGIP0qUEdNRMA2wDFSrALLgX+clzkJ7EIZyloY1l9c2qdTCalaOWdI5ebvO7Zuta3r1wk0v/vuuxnjFGD8SwcOWGHKjbOy1c0hdsFIyoHjVjnXnzhxXMCU+qD8fPee3XIt97E8mQHTzAvmPOOZOFL+YcvWrfbxJ8cEoLlH0pv5k7ixDoyOklLta11wd2ddpR5pS1OT3R/oVVwAjKgugY97du/2B0UTDmxVkiCChkGtnE4lVNP1yNGj6lsUkSgaVWeTshoVlRm37vDZwrkm0pOGQRTnY90mnZ1SBqxbfGYwBkkN54EFAJOyAL974w0pzaXQVFwxyHITL5ScP/j+D+yVV17TmssDrQ1tmx//C+7X8eUlPmccgTgCf3IRiBefP7kuj284jsB3JwJLBY5SH2Q3ewWMUB6KQgwcv1PAMaSfhX5aci3KJwCO88bEo87zLU+jlaiL+CS3sFLXX+p5lqLiDA8m0rMJS7sdrCvoVEsRh+aEjU9O2oPhQcEiDCH6+nqlJlEdsPIyAbj7D+7LPIHNakiz9JTrpFJsgQaYiFAnjl1eMEFBfSLFyeCgAIc7OBcq1Q8oE1QwKLaCEi49OWVFHFNeJlVTWVm5dfd0C2rV1lZLHcgGkg0raY6oJNlQkxZ5/fotbThR6rFRJUV269ZtVlFZoQ12MGhBtQMEQqmI8/Sujo1WU1MrwHrhyiU7f+miNba4w3JFSaXuG6AEZAUOAT5u3rhpNasqbM/uXQJLQFDaSjqqTBvy8pXKzcbYlVbuyO2GGl7jTE7AgBrVYpyrqTgfgs8vl5DMqonH+ULdvVu3btvVOzcEEFA3spFPz6Sl7nww+ECAC4jHn9evd2nTTRxR5ZVWlgumoY5ksw5QBLoBcoBaAB/gBbCDvgVuYfDw1O49MnVhY09fulO1yUyipLTMLJWvmm9Aq1AHENjT3NxkF86cUswVL6kuXRXW2tpqv37jt3b3bre98vLL1tzQaMV5BVYQudUSW2CcqyVRLDpsZGxzvxkDqsj5OKgqxybGLY2hTD7g0o09gJaAwcMffmjHPv1E6sGgpkPJWF9X520sLtPvADOAcMw7QjovAAxoRTxciTUliA2QZJxfunTZdu3elRnriiW1OlPEE2Vpp+YWNecY46SwVlaVSynJNYkntR2ZH5wPFRfAZsvWLRnXd9SKgM3nn39e0JFxTxuZe9SDvH3rtlSJq6pqBJtRTRYVF8lN/M6du6pXmQ0cUQ7SbyjyaL/6T2m+bmITarX61475asKQeu0ACrD+1dsqP86NSeg7Hg7MAUd/j9YvHmLkod4rFoBV9dFojaHkwfp1623d+vVal0if7eu+o/gLuEYqt5bWFtUbbW/fKPglN/eaGtXWRCkoAJUDHWkL98+8B5rTZ8SYsS8IG4202bykFI7MdU/zd1UeDxq2bt5km9e1C0R/cPiwVa1apTqUwEicwytLy1QT082P5tfSpT2oGs+cOWNbtmzV3MN1vL6+TopHlMm0y9eQ8G2QB0nuKh9S48PajHL2+OefZVysT506ZdU11bZ923a5RDMmCguKBerD2iBn58ZGKy8ttf5eUvJN46Krq1Mu07hX63MBB3bqR+blZWpiEh+Uv123btpPfvITzR3G8PdefdW2btuqz57KsnIrLkRRmi/lPKU6qDcKIL7T062HRwMD9z1VGhMY1OPpaY0JYgxwBEQffPllrdGkW7N2scZwrKfne7kH+uYv/+qvbO/Tz2qOsgbHwPFJvvHE740jEEfgSSIQA8cniV783jgCcQSeKAJLBY65F1kqpHisxsXA8TsFHAMoCn0oJc9SXo8ChbmmMVnnnKcGjVwrl3LJb+OY7HgExchS2vF1zJ1HwcDFSiAs9T5UnyzbAAmAlb25VyqtG4bMWlA4+kaNa7AhYxN7/eYNu3n7tjbrbE6BDajj1YNGAAAgAElEQVRC2NAC7YaogcV1ErjfTuk4Nnyqc5fI8/qJ5eXW39cntRO/A/A1N7vz7qXLl1QrjU1l2MjyHsAmhhQopkJNLX5PQiWpoKSw4lxKGiyQj3Tl/gGA2TWBMGAAcIqtNopD4NO5sxfsi5MntTllE8w1UUChort0+bIcVNlk19bUKOUX8PBnP/yhNVdVyfgBtdjp82ft4pXL1tTa4mYnecWZNGdADhAHlRPgbnVDvf3VX/6lUjkdfgW3+IQ7LuehZnQgIDOJmXTGMVWpo5FDL/3kKkr/WfbLoU30kxxTJVKMBT6SCbXp7NVLtm3bdiktgQMoPVEGAYOBqwAj0g/5ObAGUIOSLx+jiNlZAQw2+zjxot7DiCOANPoG1SsghHRy1Hp7du622upqr9+WTuu8wJTPP//cikvKrLCkVOowXhPjEwKFxG/9unX22afHZEZRXV2jtsjFurJSIOgff/0vdvfOHfv+916zVlSX1HDMz3dn3sJCqSGDI7KMdlKYsHjNuFADEPCidSACV1MzaZkg8RKYjOpFAlo++OhD+1jtKZfCECOg9Rs2KI5Tk9OWSORJnQV8oz8/PnYskwLLWEb5BWAMCjnmDYAbEEi8XnnlFQEpOpJ5B6SUs3VfnwARYAXlJ0AKlePu3Ts0hxjDwG0Up8Sf8QnYPnDggNS/wFLSVe/cdjCFgdILz7vi9v333hMABlJyv21r1tq69g06ByUAmCP37vVKuafxmQQau8IR6ETfcG8oZ6WAJN06grtSgqJkix57hrlNLLPXrwB8vmod5n6Cmo4/gUCh3ANtYi6EWpo+l1Kqx0pbWJtYNzCGoj9QxvE/6uGhoQHNV1KcKVfAa9/effbcc89ZS0OL/c3/8zcZ8x3qZgLZAb2q7Yy6j7qQgLOZWY1LXO2pV0rcjxw5Yhd5oNHXp2N035FC3B2WPY0/AK4tmzps84b1GtOoTAFwGFfRJwBHHkpo/s5L//do0SbmE2rCTZs2656pgcjax/zjQcH69euU6k25C+6f99Bn7lrtDxE+/fQTnX/nzl32yYlPlVJNtzGXmf8oFqlHi/P27CxqU3eslyGPmW3avNmqKirsetdVXyO4h8FBKalZ91XCgjqf4+OZ2o+sZ4B64vC7N9+w999/P0rFL7U///GPld5N/1NKgLqxgHcemPB5RIkAPheGSJ2PpLWhLILPaU1oSyUSMnLiwREQk3EHTGbsczxmMaE/MapCvX3gxRdt966n1XfM0U3t2+I9/1K+JMXHxBGII7DiEYgXnxUPaXzCOAJxBJYagRg4LjVSSz9uFhAjNZG/5gEdpVTP/c5rWH2XUqrn2uYQbe6+F3L/fCgyuv1FPtoWAY7zzqXzLM+1eum9tfwjFwOHbrrw1S9tSrMUwou6fS+xedrAL+CGLqFhlkt1LhxdDCRn34eAY9Z52JwBzeTQC9hKuIqLrp9Mz9hU2t1TAQ2onNi0kk5J2iWbZlSGHI8TKJtbnZ8ajJMT+jmpoFwfuCMQwCZzMm3Nqk/XLKBFHTCAABtrnFU5x/Hjn0p96PXuClQTECUb5gyCPiUlAnZAQVLlRgaHbFVllaFKqqut1XHEhP49deqkDQ090LlLSktt48YNgpOq2Xj9hp08edpOfXlKKdxsvtl4NzY1aXPMxpaabDgiA0y4RxRTr776qtWVlereqN345ZnTdvV6l7W1r9WGdXQQVeOAAAaAgo0qKicA39qGBvtPf/1/apOPYg3wF170s4MTBzrEkk18gJLMJY4H8tBeT7N+2N091MfzGpcO1AJY41pBKYYK9OMvPxd4UF8MDEjpQxwAHsQZQAAAPPLRESlIW1tadE8U+GRTzvUBSajogI8AX+6NtGHaz89RtHZe69T5du3YYasqqjLmNIwn2ggYqatvsPRsUu9lzAEklK5cXi5ocubLz6W627BhvcaLp/snBEp+/i//S/318osvWlN9g5UWFgs2zmLAU0TtxsmoDiMp0p4GGpyc6UepFyPzkUx/AHUEfoEjrn4iNsTy6LFjSjelHdwzCjLi5A8O4BuukgLqEYez585KBUyf9ff3qTYoY+y5Z59VqjljHTiF2opzEkviqLR2FH2JhKf05ufbg8HBTDkD0qebm5ptw8Z2Kdm4LyAMDsfAcdUfra0VEEXJyhwmVTeov5hXQEvci4FCUnfJTIS08HyzWXf4Js1YgBxHalzEicm0G3QI+kfKMJ936Qz8Uw3YBGOaUgD+8IJ6h5yLdQbgmL0Oa0yH6o5RzVj9jPcz7qPPW+AiANGhPMUfvJYpa7OvYa6EREnKvboxjUN9N03y/1lzx6fH5j7Do1X/mWf22XPPPmdNNU32z7/8pZR2QQVIujN96+dLaR64AUuJIDLQj99TW/Td994VAAY4Cs6mkqodWFBMbdkqreuYAtH/KHfXtLba5o4Nnlp/+LCuy+9Ya0mLLikozJSo8HE2IyW03JaplzsyrOtt3bZNJlj0KffPPGScrl3bLugJGHeTKNYaP09VVaV98cVJu3jxglLxeRBx/LMTNjxKrd1ZfQagemTdZZyyds/OJIT4svt/546dVldbY6PDGEiNaRwD0bkXoB5tmrQZKQyl2WZMRDAWUP7Oobej+r6zagelAICzXKO3v89Ofvml2s3YDmUQmLMjYxMyqQ4PWv27mauZk7NpKyrIs46OTXKOp44u/Xfo0CHNCfrLS3ngWO9K/epV1Vr/9u3brwcpnG/96riG4xK/0sSHxRGII7DCEYiB4woHND5dHIE4AkuPQDZwzH5XLqTIPePXodKyPxqFY45pTFaNKbZDKZuDaKTrqIbUd6SGo2rszUMY2T3/OB9XixQ0XCpw5NJZ4DKoh5Y+ulf2yMcqK7AIcF1yavpjND9X4fjItma1b9H2zFMwzlc4zuSnBBxDuig9jmpIyqjRceu+d09pqiHdUBt0qaaGbSjahKIsATiNk346nRYkysMdN9r4s9GUQ/TkpOBZ2lLWvnat1GCXL19SWjYpgqgRSXXjfceOHZNpA+dmo41aiHRflD5s+lEqsgFkg0xKXUNdnZWVlgkmUBsyKGfu9dyzz784YYWF+VIH8ULhSDtw3SVdOD09qxRVZkYwayEeQB/ajcEE9RtJ/T5z9oxi8eorr1hNcbHUWr0DA3an567dunvHlUukR1q+VD2kEgLZSA1EsQNw7Ghptf/8138tI5vcPkdblcx7cuAI4KGfAtiZTsyqhhw/U03J+/etq+u6VGwXuq5aX1+/nHBpe2vrasUWIEG9O2AGwAr1HaAC2AJIoT4iL9XxnJjQvQEit2zerLihTAzAEUCBOgr36Y4NG62qvELvBQ713uuV2QqqLPRRg8OjSs3mvABWzH2IISnVZ788qT6iHiF9H8ASMOJfXv+tjGuef26/tTQ0WnlxqeWngGWzghKoGYEKYUnylHWH0nKonnbg6EpiV5fy0In5Ee4TEMGL93x64rgd+/RTgdlt27cJZAAcAcEzgPqoKPHpU6cEdBjrKBSlVBwYEOja98wzqk/H+ABMotAkBR8FGTEk7rSJmAM++BnxOnnypFS3zAmmN3OsvqFW7ebv3BvQEXgMTLl+44bHKjIKAvQwV3SvgFfSW6k9WlBgjU2NxrwhzqRO85lO7LLhuNcXnbTJmXQG5IUHVDygcAjpNRrdQMfTVHkFwx7qk/I7uRJnPWgJINBBFDWRHVLq78Bc+iVzrjnFr6ssfdyHsgFcg/sKQJR2zM051MGuEJ6ySd0H71cfz5rgHKrQ9c3t9stf/lLgkrbKOGTDBtXJ5O+C0JRriFLZ6evzF84r1jyoOPz++25M0t0tMxXVdR0e1kMN+hPgSNxJv6a/y1GJlhRaQ2ODHK6ZCxzDdVBeU5uUtqp27di40oUVQ0yniot1XcYTbSSuzCMAJHOQtHrNu2mMkRzeMg5DTUju6fd/+IPdunlTAJ3SEidPfSmFIynKgO61bW1a10ipHhoC0HmJBpUpAF6ayRiG9aO4IE/rJYCftYjroFzn2mOzadVMZN3hM4B6k8PDQ1qTp0bdvMXXsHxBTlL/d+zYYZ99+YX9/Be/ECxFYRkekDGWJkngSKAiRSXuoBwgzPwvyjMrLym09rXtqjH58ssv6xqoelF081CEBwJBUU/5ANYfHnDs2/ecmwDl59uapvWP8yXqMb4BxIfGEYgjEEdg8QjEi088QuIIxBH41iKQDRyzax+FlLWFGhYDx4W7jL1ils9CpAjy45OWtLzIlZN/a6PynQGOFO+fA45KK1qOEi+nNtRDkVoicMw1KXFF1rf3kcmYn6td5WlpC72yj8s9Jvd3ix37OAtD9nkWa2uuwc3jtDW7PZNJlIyu/CH1GRXXg/sPVCvx9t1uu9fXr/ETapWxQUQFNzo+buOoaqKNr5Ro01NSRIFrSvI93VbKnEg1KOVcUZEUjmva2mzTpg67cvmK0mV5PwX6d2zfrg0rteTY4BIDYNTq1Wusrq5WsAVY0kbNwYpyASOgQXlJqdJvSYYlvQ4gceXyZW2873bfFtxjgxnaCVBhk4vaZ1VVrWqBAQ8Yn6RQY2YD4MHJd/PmzWoHNevYmJIizWa+cCYtFWPvQJ9AY0FJsdXU1Vp1TY0lZhxcBUCFQ+vhDw4LPKz//+uZ/ee//k+q9Ud8sscgZjuJFQCOQJkwRgaHh6x/6IH19ACP70rJ6A7ho1IOzRSkBB5RINJHpItS5wz3Y8AE9078Tp8+I2UbhjvAF8wbMH7gPYyLq1euKIa8l/EiJVoiIeBFPTogBgCmobZOqc70HffP/5yfmoOWwFHaaziijCLWgByUbRj/UMMREAyQU628yCkYNeA/v/4bu33rloDjmpZW1bqjhqNAGMq3qSlBnQAcHYj7ehCAI4pUAAcpsdwXKjTWU/qScTdFrdAiV0d+euKEfXL8U8Xi6aeflloRMMhYGh4asdHRCUEgzFtIX71y9apgI1CD2otAppB+TlyZJ6q5d/Kk4JDS+mvrBPdXt65Wf3AMSkPAJXHlfQB0wBU1HAE2jHEgFa+QJk/dRVymb928JddflMf0FYAUkx+AFOcF4qCC5N9A/ksXL0vhiOKUuHN90ufpM0EulUyYUFqypzvPfdwEB+n8fFcC0i5iS8kEoCpqMlcb8hmaVeojqBqVip0UtA7AMcyV4Izs6kke9rlxjIyTIu8v2kP8AZVuPuVQOSz5oZwBUH22wO/Doaw/bCTtlocU65vW2j//8p/Vz5yT9HkejDC3gxKZMeRqyRm99/z58xpXzKUPP/zQLl64qJqoqKx7792TWi9AS2LKWKY/UOreu9dtd7pvSbX60UcfqQwBaeEAPR7K5CdTmhe0xd23HUaGOpDEmL6kXysqKu1u9107c/q07d69R2tZMNABxoX203b6Hogos6C+Pq/tuXmz1NuT01NKpWcOoTSmhiXO26MjYwKOAFFUivQn7dnz1FOWz7yZpbRFn9o3Oorqu08PNxj/PUP3pURnPKlWrRSvCQHUQtYBDSZXK1Iy4OWDB5VWfebSBfvZz39u5WVlegAFLOcYfe9JFFoqv1BgkD7nXABH+r4oL2kVxQUChzwkeOnll3RNVMU8DGlbu1afHTxY0mdvVG+TObJp0zbNi0Lcx+vbvr0vMI/zZSI+No5AHIE/ugjEi88fXZfGNxRH4N9OBBYGjqRoZmOz+fe0GHB8HIAyH9pIl/DVwcu2fc45QmrMRVbSbFfo3JMv6G5NSxBDLKMr0yhcFrAs5qm3NkrRiw2k71Gi9OUsg4bsSz/qHhdr5tLvA6VBllstJ80Gjo8B+xYdA4mFx1W21XOugouN6cKQb4kW0cvoz/AWqV+y4rFYXUQ2UUtqUaTEeIJm6a25cDZX4ZhtA+Kp8XOty/Z/Cj8NjsZTadQscyYN3k5fGyYsbSMYJYyOCmL03LunzSYbWUxjpqN0RQADbsMoDvk7cWSDC2QMDr/8nVdzY5O1NjcLaAH82AADV1C6kAY9NoGKrsV27NhpV65clnkL12PTzcaS8wHmAkxk07xuXbs2lWx6SbEDDtAONo5s/Pvu9UodxnnYOGMW8cknnwjWJJKzVl1bLSgEpOH8bOJJl2ttbrGZab+XYN7AGKWOHu0hlRdowEMFzg2EApxo7YzSvVE/1jU0WFFJscAW0AoSE9RjU+lp1XB7//D71tnVZY1lFfZ//Zf/ItgjFV/WWuIp1W4OI2ASKb+k1kkljFIPYSOOkiz0q9a4GerpTUs1yCb+/sB9GecAGfsG2dijJOqV+od7AiABcofHR2XeQBooiiFgH1ABWMWmnZRnVyCeEdiiL1D94CgEDAJgEJ9Lly6qriYwsLjEVVisPVyfPgNmEOOqikorjZRhAdTw8y9PnZKiMplfKBhLmn6oMcca29LabKc+P2GrVlVbW9sa9TNQmhfA8ffvvWM3b9ywF/Y/b2tXr7GyomIZCeVHMEwPhqJYuwrO40cdQoBIgAxBEUe6Jp8D9AegEoCmezJPlT595rR9dPSIVZRX2L59+9xBN6qr5yY1rDWeigzA677brVRaAAjwGqCEgQaO1sB0zEhIu37/nfeVmtvevk7zBZCzYf16AXmllPb26n5RTh7+4APV09y2fbtt6tiocY1ijfFM+r/D/lLBZ/qJuUbtO1TLADTmGzX9iCNjg7Yy9lFjYvBx9do1pahynvq6ejllO/SfVF3PyuoqQXjGp49XB4fEwRVqDuKCghoQhGkTKjfWE16egu3HhQdkDgldpeYgcy4FWkNdfYc6LwJd0ZzxT2H/ChLci32MeVkHYkm6d1BJOuwrt0R+UvM6POTg2qSgowjc2Npmv/qXX2m+cF2gMkq7zJiJHs6FNnI9gCP3BdziQQMPHBjjzDuuQTovpQkUGxy3cYQfHVGcAYR3e+5qffj4448VB651r/eeta1ps/LiEq1D/MwVuhgZeb1QUrSpp0t92lCzlhqifBZg9MKDAKWFk9IulSOwPWWp/DzBuUOH3pa6nHn+yisHbePGDjtz7qzWIR5U0F5AJmMdSIdL9Wz0xY1zcW76mLqgoyPD1tN9W/CetfTUqS/1UAOFNcdNo0aNzK/4TM70MypYfU/x9Hfm77r2dnv14Cu2fcd2u3D1iv3iF7/QOkWbBBWZo6k8S+ahpCS9nbXL1cgBDBcXoHJMqs5pcVGxymIwTjCr4nOB+0LJO/hg0I2z0pQGmbT6hkZ76ql9WtcYQw3Vrcv5SvmkXw/i98cRiCMQR2BZ+9k4bHEE4gjEEViRCCycUh2lHy1wla8HOC52SzyxXvl6fulFTpl0wcFjv1Bu5Hh6Z84RFBXhBx7HCPPwRH4B4PioRiz9PubXZZx/3sV+96gWrNDvs9SPDysc88OW8OGLCWIuCfE9VkOzwWkuRF1M4RgAxCMv9gjg+DjwfmH1JamFWXVDc5Sr2dDdf+XOxqqvN+spc2wSHQI4yGLTerunW4on4M7w0LA2gBwL4KGG48jYuG/ER0a0sQv1ANOovSYmtSEE/LBRpuYi9cNQ/7B5o97X+XPnpAzjutSIa2ho1GYOAIWCCxDDppHfYcjChpyNOddkE8kGGbhCfS+AKLCFtF2cWIEy/L2/r1+GJfweleO69et0fdRBUv8UpKyuqV51/3CJRj3G9evq65QW3H3jtispiwozpjGAN1J2ZYZg1Jkb1waYtgHfVK+tsFiwArgZaoYB2KTQyffUXfoF4Hvu0kV774P3BWdqisvtv//X/6p7Jc7ZNRx5sAKQ4prBjTuAjHR+0qbzXPUjpoIaSKYVZpPjEzZ0/4HgnqcndktJhIoMyFXbUK8+4HfEtKm5Sem4QCfcxNmku9J0TCmHgCjq+AExOrs6VfPy7LlzclsGoniap48vgCRjhnsLtQcTCQyEBhVXYof6j75GgQaQrqsGFAPoTCCX+J06dVqp07PJPFcKDpOuOa12oFTjZ1+c+ERQhfRqQBrjjfcSy7cOv2fXu67b/meesQ3t66y4oMiKCwvVF5Nj44KfAWqpnh8pxcQwP2nJjFPupKt0I1MRVLzBCZmSASgciSO1QC9euKAxBvQGZgMmMaZRWqaZDY46MEX9effuHalhS0tLpJIiJkBCxinGIqiz6IOjR4/aJx8ck8pWtToFx0sFvnBfB2QyBlE2njl71t58803FnvT9Hdt3KLWbOAH3uTbnBJLQBvrj5s1bUkoSB2B3MPFgbSAt+PSZM/bGG2/oAQTx0XqUAtJUStnZ1dkldWIAb7SF+RvgnmIcrTsOdd0BXK7S1ItNz6g9fLYKAuah1hvXmsC/VVuUh4RR3VcpFnNeYX0La5nUbSFlO+vJS/aDpZAi7/PU2xMOBR6H+pJa86XWS+iByDPPPGM7Nq6XsQjpztwn/b19O8AReOlmKWE+8iftor4hayXz7OOjRzXvgJSMdcYv6m53onfoHRztAayYaN3t7RFwPPbxMa0DzFmMtDZ1bLKqsnJdl9iHurvUsiTODQ08jJmya9euCjiyPnR2dll7+1prb1ubcX6nncHwBiCXV1xoN27dtF//6teap1z7tddes45NHXb+3Hn1143rN3SfW3A0Hx8XmB6jZuKM12kO3yepZ7lnzx7NhRs3u3R/lFl4/fXXtYagZuTBVSKvQOtrgI2cO3xmUcqAvkLNCXBc09xiBw+8ZLt27rRLXdfs7376U18jopqLQE6U0A4eqakJeHQ1M58dUpun3DKKuUPsX331FT04wKzqypWrtnnbFt3HwEC/HtqgnKQP+cx6/oUDrlxPJKy+qnk5Xykf+TUiPiCOQByBOAKPikC8+DwqQvHv4wjEEfjaIvB1AMclU7rH4kP/doDjDGqL/4+99+yO68rSNHcEAh6EBz0Iei8a0YgiRdlMZVV2T681X+o3VM2Xrvk706trvlROrenO6sycdPKUKJKiJFKi6ERvABp4bwNhZj3vvidwARIgSJHKTFVEJpdIxI17z93HBM5z373fZ1jZE+xiFlCVLjQIFg0cI8XIvOeKy91e2Khb4MRz061jcUwYwHGe1wsAjk+qY7pQeBYC8vHPPekaiz3Pwl01e+5oMx3rZwB5eM1VlU5lM9ow8nNAAspDlG/dXd02PO4gUeqSZFKqI5l1TEzaFPUYp9yMQI6zUQqeNtnUv5tKy7l567ZtUpFQ7B8guGf3bjmBophD6QP84Pxs+oKqj9RAPodTLsodPkf9MDazAEEAJLAENQrtHujvV21GVFpsiMPxGMT09vUZKaNs2tmYUx9y1+7dXlOwZomVV5dbWWWZ3sO4AYgAcOR6o0PDduGbc9rUY0wTIDOAABgV0sFDHUrUdQWzCKmD3FGa/yk9EaiSyWqTywvgiOnItVs37ZNPj9mNmzdt6ZI6+6d//CdbtnSpl2OIKRwT1KuLTGBok3exL7LZVNJy/JFJxLT6hHaS/t5DXw7g3NoXxabaWlr8HgFMNXW1MvpB3YYqjPsH1nIvxIT741yABOojUjONFxts1D/EAYjChh7gCFgsKSkT+EDxhvqPTTvQFoCGtDyXz2pzD0ChLiQux7y/bs1aa4zSU+lb7hNIgkKSlGpLlshUaHxsXAA8uAFTWxCFI/fEGEEZqBptJQDKZVI44px7YN9+27Jhk1UA0VJlUlyJikR1RWUUI3diB1VWXmrJlJsaAUKCQ7jGPWUDcm4iwfiiX/ksbbhy9aqd+fprGRWh9kO5BsTnOIGt8lKpHwF9qDv5+fZt26VmBO6i0GIOcE76GUBz7NinlpvMqhYfx1C+gLkOUAWwU1eQv1MDkv44e/asrgUEIz1+65Ytgsi4SrMkcBxp5qjKgjEQ8RR4zeUFxDgvgAagxtii1ijjgDbzms57HT1ixc8FwrNZgeyCIUcy6TVCo5qN/iDHH25IdRj9O1xXa2ZkVqV0WtVpjBSO0bjTrFIJjvjaNvN3uSJHysiZVOsZ5X3cAMiXSzcQ4XOMGc0s1ecM13WzH9rNHES5fODAQXv39aMCu8TVnZRngKOfwz8T1Mb869q165oTxJTapNxHU2OTgL5S4KurpZ6T0i+qYUmfM1YHBgdtaGzUVqFw/PK0IC1ziocIgGdqk7JOsz66enPGsZqHM6Qu37p1U+n69DlKV8oc6KHQ8EhBLcpn3aimysqqKuzDjz+WmRBp04wxgCN1HFlH6UdU58SUn6GgRg07NYXid6YOpx5A1dQIDKJ4v33npsYnwPG9999THViWM8xmyqqqo84MqlRfQwV/IwOgspKUyiJQhuHwwVfs5b17rb3zgf1f/+2/Kd07uHKzfqFaRLkpUBmNVzpHCkdAJEpmYsV6m8+rxAbzmDZdv3FD9wXE5d7CGsF941S9d/9BPWzhPC11K57hN8O/xC9ixWsWI1CMwE8tAsXF56fWo8X7KUbgbygCLwI4Ltp190m1/mbF8W8HOMqlep704/gTeW5PG5voPqUIyaDqePrX0wBHV4w8/hV3M376VjyHT8SBo8I4o1JJ5Odvt70I4BgBjXBXQS0W/r0QDHw+oHC2w/mC0VV63XwqRt7zTTKvucBxMjdTAy3coxRG+byNT00K1PX29SqVUk7EY2PadGEmQl1FNqWkH2NCwCaUVzJJkf+MNqDAPldJUqstb7U1S1SrcfmyZbZn714pv86cPSMwiPoHlSEpzhcuXtRGGdUJCkY265wPt1I2wSh+0lNpu//gvq6JCgi1FioqNorcCxtAFI0o/zrudQgqsUlH0QIYA07K3CLhqbXUWAOaobwDEqTKUzY5NSFIAnj5+7//e22yde6+Abv5/RXBImp3UVMMKED9RkxtqmqqpaRD1cicA9AFp928lJu+TARjggDQQo3XOHD8+Ngndu3GdWuuqbP/45/+SfB1rsKRhxUlzBdAZVRPTkqufM7AxqPpSYEoYC41+Uib5qVafitWFkxCAB3AW1IL+WyyNKV7xyEWCEFNRWqgSfXY2yvo1NffLyANEEF5p1ciYQ8fPNDGHtDLeYmxw6dp1RxnO7EAACAASURBVHBj7ODoCnBms8/7NTWVEQwskXoWgAG4QInV1rrG6pfURTXnPD0ZRSkpmlLDJlNKNwWQ0j4Bx2xWUPHiuW+ttdVrFrL5J+0ZQA4sOPH1l0pd3bt7t23btNlYlQEWjCM+j4JPBikR6CmUwChNWaIkKTUTfe9p0147DvARTGPGJ8btwX1c1QdVf4/rfvjhh2of9yfn7nxegJeae5XVuDynBJwoLUCbjxw5oviEOcY443rc+4ULFzRndm7fLWh++fL3UrVxHfoExRqgPtS94zOkzgKqgI179+0TQCRmQBRPn8Y4ZsQ2b9qs9HIAKUAKME4d1G3bt2tMUD8TSLNi5UqNBeYPLtdcYyozbRho6KtNxioO7XCXBlwDyUj3Zl1BLQ0gK6SrR+7RfCCUqAh1HjWHI7fq4GQdFN6OK3m5KnX2y81eXBHpoM8PjeqWRgf7gwH/7nEol4xqfsbqPgpy+lyT0i/Fvfl5+XdjY4P977/8e9Uf1VzKZWcBR7/2TGuB1IBG6huizpUq99w5W79+g33zzTcqUwA05nrATxSvQC4Hhw4+UQGWVpS7wvHLLzVPmF8ouY++dtRqKiu1nnMOlHgAa0+vnlZtSMbW/QcPtDbTF6xdPCCgtAPrBX3D5wDEpGKj0uahzUcff6xxSrr88mXL7Wc//7keHjFvudbVa1cjw5xNekih2q0A+kRKY5D1BBUg7eHf7e137cGDDmtuadZ3wkcffiiwx4Md1hJLOfh2haobGKlWJ/GP1lTOVVZSYrVVNbZvz16VLmh/cN/++//9L1JR8kAJBTZzEOgY1IwqSyGzIq+jy79LSdMvSeg7hz9vvfW2+pf5SY3NXTt2Kn6UO0DRTRxYnxubm2z91u1+/tJSa1qyrLjnfw6/JhZPUYxAMQJPH4Hi4vP0MSt+ohiBYgSeUwSeFTgqHW+eF7+ILmZhe5K6a+5G4W8lpRpQkJ8HOPomJ66kAIxEd4pZw48AHPllev7XU8lOn9MojJ1mFnCcDdEwIJj39SKAY3CbjS4qoBfrV6WVhVcw/on+Peu9HxAlzDNil5htEhIbK3OViXPhqGIXbUp1bJS6z+1MpTz9ko2VUgIxaZiasr7eXmt/eF/ADoiHqobNFhtUwMt42kEi6aIo31S3KlLclOD2mSqTmgZFUNjkcu3mxkarqqi0ZUuX2Z49u5WyyeYYAETdL1LxMGa5fPmSVFZsCIElQBfAF4odQCWwiuvzX9RTAEQgDJCRtrAR/P7K99o87tm7R5t22kHdOiAMAAxlHrAI9Rwba+Am6j5MGgAilRWYjmSkpMQQ55f/6ZcChAODA3b/bod1dtzTpr66qlpGGSEtmE2zlTJevUyBq6OAApED7zS1w9jUzq5LqhppoVYgKdW5rF2/ddOOffaZ3bx9y6rKyu2f/+t/tebmlpm6dUHxZUmtH6y/nsZtnvp+/77dud9hd+/fE9Shzhjto54i7tw11dXWWNcg1dGDB/el/gMa0l4AGKnBKE0FVicmBDNCbTiAMEofzktaPfBs+44dGk8cQ9yIAaCX9HlPP69QSjXKxKCYw6QHCEyfVFVVUM5SL/qWnwEu2LBTN7NuCWpST7cFunBMe3uHjGbS2bzUfygcSW3l3vg5atZL57/VvQHh+vp6PZ24sVE18U5/c8auXLlq+/futZ3btisdE3ibIi2z3F2EpVxKp5XaHepjZvJ5qfX4N7UFlcZN2vPUpOrpPejslPELYFt9m0pJHQUoQrWFcm3f/n2qyYhaGJAphVXSDU8A/Yw31FfE1kEnyZ2k6ycE+j8//rnUwPRVSYmbiACC6TPmKuAHV2NAzY3r12W+QwkBADFqORSfdU2Ntn3HdplfALmoTUffAt6WNTXbspalSnvHnZ0HEZzX22MCk8Be5uf+ffv1wOCDDz4QgJrMpDU3pICOUvQBQ4BLxo1DuGYpN4GcqNeCO/V8y6ard71cQVBfh4doQY3If4OpSeE8IvwOD+M1E8P7cbVwqGUMKKSvGGOYgvg5XRWoequR8pV/V1VVeipu3mzlqpWqF7p1bZvduXM7cgxPqa4m6jperDuqmxqtmSFNHFALfFyzplUPeTjm/v0Htmv3LsE8Tzf3OpQBqDLfUSjfbb9rdU0NtnrVaplnoRAGrNHf1JUkpRoVJOs1sQ+lF4L5DPfGGkk8lyypkREN9zw8MSbVYXBqp32sLaT7X7p4SfAamE47UDH/4he/sN17diuVWmsQqfOZadu2dZs/8ClF4craVyLIyTGASM7B2J2anLDmFuqttsksBzOaa9eu6WETasnyyppCGnQAjgFAUoaC+UNdRs3jvNmOrdvsjddft46uh/av//qvcndnXbl67ZruKagag1s2i7ZAZHm5YpGkEHbO65vyfQhwpJbwuXPf2Y1r12z3jp2ad8SOfhSYzUxbHSZVW7ZqzeM8y4s1HH/Ab0PFjxYjUIzAD4nAYvblP+T8xc8WI1CMQDEC80bgWYHjQgquhcw04g35aQPHxQ264Gqpoxeo4fikWD2NwjGuhFtcK3/Eo+akVM9SqCwIHFF5xI1Qfjg4nVtDMpj7hGgE6PC46CxW4fjINaKUwHDOueeJxyN+/YWAo48d32QXapdF0JkNqdVUCBigQALGACqABWwSSamWIUFZuTbrQDc+g7IwjTIyUn2x0QyGGYJKqXJbUl0rSMV1+S8bME6CqUdlqcOll0ifm54WcGTTCehCPQUIRGkDzJAj75q2KJ0UVVaFFI4ADEwFgDts5lA49nR3W1d3t129ckUpyChxAF0obi5fuiQYJZiWTAoicB025NxbSL9VLa9UqY7LZ6dtQqniKHLc8AbHZoxnmusbbe2qVildqI+HsoUaZIJFqGOpmRi9glrKgWPOLONp4hzrdRj92LnAMZPP2Y3bt+2Tz47JqRgA9n/+8z/rPuh/rycXpZ/ywCKbU/89fPjA7t69K1ABRJyanrY169rURoAGalFUPlJelpbKqRvlI7UbAQ240nraa9J6B/uljAQSAZDXtK4RdKOtqAv5PJAX+EPNsrVtbe4SPTmpsVNRXiFgiDIKBRw1/UoSqICoE1gq9Sh9hQoI+FVVVe6LIeB7YkIQF1hG3JY2tyilOtT24zP0BeonqZuSKQFRzsl4BFAzrlD9nfjsE41vxh0qPGoQ8nfi+MFnxzQ+9uzaLXhQWVYu0zDiPZ2MlHKYuiiNFeDl/eipt0mdFxddatPxd2Dd3Y4Om5ia1H0BrRjHlVWVduiVQ2obEIW2vv766wLlgHeAv5RWmC5FgBJlJ/2g2pGJUNPQBxaQ+P3339c9KC17clrX4mFBSIUmfqRnkxIvY47ych+D+bz+jmqsYVmLgXCBQiheuY8A9McGhwVuaDNzgPp0SuuN2uMOzyWFmpGqZTc4oPZhquO/D/j9FBSFFhyqqbVaqX5grvJgI7iHz/etE2o1+lemG1jJZTiqgegwLlx35iwBUnqq9YwltnSGcx4YhbqM3DNjFNDMC3jtfeBqOp+DpOGiBKwXwEbptn7deimBVzY22PHjn0m1Su1QxgB/GEOhvWEsSbmaSOjBCw8NmEe8Tp36QqYjW7ducWWiAKWXRiClPPrVwT4/flzOy9tf2ilXZOoLohBmbCml+uBBa6ytU99yT6ivUYmG/gGYBgUvNXVRN3rtXrO+0SEbGhnWeoxSFwMg4CBgn9qx4XcKYtPc0mLvvovCcY/GJ+MypIwzpvjTP9Bv3V1A8SGlagM/USVrJUwmNSa3bN0oqI2q84vTp/XAiHRrwPdEmrT8sujBB+pGd4Pn+qiKBekxtGFMT6Zt8/oNcg3vGey3X/3qV3pgBcwEwDM/mQf0i+BipJYk1ty/VI6Ws5zMwSq0ru7atVtAGDOsG1ev2pb1G2UkxgMCKaIjULmkrs5at2xxcJlKFYHjj/irZPFSxQgUIzA7AkXgWBwRxQgUI/AXi8CzAsf4xmFu4x9NY3r87T0Joj2yVP6NmMa4wnG+Lg01qfz9eAozHylRsumjL99YzZ9u/VMEjo8gQ/X/4wObFBSYiVtcGfhDJlf8anPbE++7hd5b6Prq15hREBu3+PyJA8cFrz+nPEF8A+1pf5H7K3XLIhdjjadEwgbzaW1IqafHhpLC92z+eCVSJdpYBsgYICdwhHRJYJ+neLqSj42WNtXJMquuwJhjTKmwghcYxaDyWLZMxfwb6uulhmMD/d1339nQ4KDq76GQYZM30D+gz6EcBFJyATbLKKPYjJMeSqqgg5kSW7tuncAXsJS0UFQ3bF6BAIcOHdK/d+/eYxs2bhBs4ZiOe/f0vlQuqZQ2xyiPiB91/9IT41aK0jCTkUqIn7MJBvjhZFxZWi5oGJIjgwkFZRUmlVTrr8A3CqCq0JkzKZ4cNxc44nV+8+5d++jYx3bjxk2BlX/8x3+01tWrC+okIAFtG+jts86Hnbp/AB/giReQECCE+ys/w+iF6+zevVsqOeqXsTEHOAJTm5oaVe+Ne+Xcg6MjOmeo6QZQ4J7pa8YLyjbABn0AXKR2poBKBEJR/gAMGTvAL47PZPKKMwYnKLi+v3JFylUgTXW1p59yfdrJdagFyb8ZB/VLanVfjCUcr4eHh9SPqBcxk2A8MmYZO1wTsEh9wq9Pn1T6MCnUtIFXgGj/6w//n1KD9+7abS9t36F06sxUWmAnk3KFKrBBqdq5vMb14OCAapmSNg6QRbHZ3NyklGna0H7/nqAfsQ/jC7gB6AVknDh5Qu7NAEcAMKpipcIzNohNBKccgDvsCyneYVwBP6jHiGKLvm1/2GVfnzkjNRjAVzUWATMCTFW2c8cO++z4cfUl/Y4Z0urWVuvo7rSLVy4rbdYVrCUCOhwz2NNr0+Ou7uO+GRMoM/UQIUsq+aTXHi1NqZQAgJfxAmBOpBgnFWp73BwmqESDyQ7n1r1HD0IWemCj1OXoewC1JQA0AEdPyfb6pQEchVjNBY4Y2QRwN1dVqbq0MbDIWs/5uCcHjO4qrhIRtUtk5kIq/6bNm2UYxb+B7muWtdjJEyc1xoGSpN23ta3V1xiAlfFNPGkH/USbiBXnBoqj+uQBAnO1trZOCjrSdb34I/ODeqIlWhdxpR6fnLB9Bw/KmZn1jc8y5x52dtrrR4/qIUmAlKirg/EM/UBceeBAu0mlJ+UZdWZ7R4f1jA7p3oktDx5mHl5lLZVPRs7Q/h3DQ4N33nnH9r68V+MJ8Mk5SPnnXnnQwEMKFI4lJQ7TldKOx5AMkEoV09bWlZoXGCSRzs93xNvvvGNnz5yx8XTWx3VU7zaASr4/+f1LtRgjlfLY8LCtXLrc3nrzLSk1f/X//EqqSb57AI7UjeTF2oUBEW1kfKmcRKjpyO902WlbsqRWEDWsIcRnqH/AVjUvE6hHPSrDGMB+WZmtWL3Klq5bVwSOP+SXsOJnixEoRuC5RKAIHJ9LGIsnKUagGIFnicCzAsdnudbcz/w1AMe4Q+/c9rHxe5YFeqFzQh4eUalFdaSUppWcJ21Y0Gj+NPZF38eTTGMW6ti5hjILBiderZ+TLlJxqNRof81V7VFgfn7gyCZjpvELpfwvdItzYXn834+2Z+YeH31v/vuNw3qlBMaAY0j3C22cBRwfY+hTqP8ZqW/C50K7w8YQwBNiqtTn6WltXlEi3erp1MYUl2YAArEDLHAM6bT8nXaEz/E+m9zySldGerqhAwXgEn/KkqWWSjrAoz4XYIpjgkkHQAel26aNG7XBpY4i6hDqluFyjDplaHhYaiE2+9QJ414x0SCtjmPY+AHaQuwDhMMN99r1azovdRhJjSYV8WHnQzt69KiULbSH1FHUOsuWL5OiEWACoOReSYEFdI2NDFt9TY1AKEpJoCTgQGl8pL8mUBi6osrTXCPQQV00gCPzvTCeI0VWLE0+KH9C+ifXTgXoQi1Gy9udjnb76NgnMhrJZbICjijCgMSABqAEoHF4cNCam5ptTVubfXP2rNR0SvUdHJJacffePYXai/TZa0ePal6y5kyOjQvqAerYVO/b97L6mM/3DQ1KFemp2hO6hpR9yaSUdIAs+oK28AomE0AUXvRhqOVGKrgrqbyGJTFlXbtw/oLSvIHRVdW0O+N1EHM5nZ+UYUAEZjl1KFKjhFpXzZnSHFGrlpSV63pAFvqdzwJSqe155fIl3dfmzVuk0EQFJWXVxIT97k9/sm++/cY2b9hoO7Ztlzs15kao56byWYEI2iMn7+4eu3HzhuYFc5cxwVihfcBr6l/KlKev14ZI949qirpiqkxlBICDAEfu58033tDnBCrS067yynnastxzo+8ExldhfrvcWuMU+E/KOK+7Dzvt3/7t39QfgHlgJoAcWDMwOCQY9NVXXwn+A/IPv/qqgM7t+x325/ff1xxBjcUcw9QJA6dkNmejg8O6HnOrvaPdli5dJkU0c9TXBtaElGLOuASEKWUYaBM5MhdqLEpciNGLq8k8ZdVniVy9ccFG7Rn7XnRjFb97pc4qrXzmOyJkVRBjfyji8YvXAA7nC0q4WmpgZjLqK5Sr8RVbgJEafpQ8iAxpgpKY6wNRgzr3l7/8pcYc/YypFnECOjM2N7et8Xinp3Q8ac/UESXt3uu6lkZjh7R9d/tmLDM/efDCuEc1zHrH3FNbowdFYU0GYv/6f/5Ph+5VVXb0jTc0BwHozAn6nPXu7bfeUg1HPhfPQuF8gpzJpEAxadmAcIxvPvnkmHW0t9vQlNcu9HqaHlt3C09YMjt73eOhAGUDcF+/c/eu/fm9P0egeiqChKW675JEiZWXUj7BVd5BMezqyyqrb/DvEpTrrGes1++++67Wku6+QUH0AnCMfq9Se1KuHGddoyxCP6ZiVdX27s/ftbHpSfvXf/2VYOjLe1+2S5cv6VcTX88Smu+cg5jyBtCQvk4lE1aaTEr9zYs2EjPmGd9l1aVlBTMuxSl6mLF0xQpbs32bzsdYWtHY+iy/Ui70K0vxvWIEihEoRmBRESguPosKU/GgYgSKEXgRERgduBvPQy1cYi4IeRHX/msAji/ivp7mnK5uK+ykZhl/xM/zxFjNrRn5GDgV7dbcXfUZXrMMZeTYOAMHZ51O8s6Za2ijN197nqEdj/tIgryukFKtyy0ScM45mUDdPN/KbLRmnTcfN2KJUmUL50M9+Pg2CMTE2hfUOXyU0nSxEp+RU6ufVJupWOPim0aUcNSuiredsQVEQ5kCOES54amf/QJLbEKVFhdt3Pkwm1oUS5g6uNtm2tOiqVUW1aXivCj82FR3d3dJeYeKDpWTm7s0Ko0ti5tvKiXwwcaXDSUbtZbmFtWkA0QCx1C5ATq/v3xZ9eUwqUDFIwAzPa1N662bt+zAwQOWzU4pRZA6cX29fSrSz3W577qqGiMVkM09ShMUc4AcICb3jfvrz372jjU2NgmOoU4BtKJwIaVOfZswbQxx/RV0qW+wuuol2jCyIZ+lSI5S7zR/ZTDvCi1gqUBv2pWSgolAxgg+opyZKIO6zPRrGDbq0zT1NN10JJ3L2p32u/bp58fdsTaTkJMyH6XvgvJQde1yOcEuXLa/OHVK85wUVe6xvr7Wdu6cMS+gT4ECvIjfUH+/3b3bLnUrwHHnSzsLCsOBkSGBWeAgY4I2BtdlrsvPGVPElDi1rlkjcJLLedo1NTNJeeZYQAJ/pqcnpRisb2iQ0gvTE86Lug4Yx98BCmOjozo/ddvkbk19tAgS0aeci3qcDrTT9sorBwVjQ3ok4ApFFEAIxRfGEW6I42nFgsujo/bnDz+xb7/5RipZFJGC7ZNumISZUaglyT0AlYCYqNGU1gkYjOAH97Nu7TqNBdpETDg/JQn4GXHZtm27NTbV28nTJ5Ui/kakPMMwDIjHfGWsqJ6cDDFmjMXoL/o+QLNQE5TjqCH54bFP7PTpL9SvxOv1199Qaizqt/b7Dy0brWH0C32166WX7PCRI9Y3MGD/67e/kXkL1+f8xBY4v3Rpi9Kee3q6BRwpG0A/MdeA1K5cBNQkpUyjREF3T48DWUFbsDltnikdoPuIXJK5P1c3+lwJcDH8jHvj2ACw/biwSDt8BFQG8B9qPAYYNfNLjSNbN40J1/LzFMoSRAdr/qJyZBzKDCah6weFN7EhroDzDW1rtcboTImE0pkBZRy7ddN6lYtQaYeaGpWBIEWYMe3qzqTmugCqwFdSKcOMOwA8qm/GN33JeKINMiSRijOvnzMWf/Ob36g/aMfhI6/LJEg1N7u6tFYDxn72zjtWXVFaUHCHh1nETY73ZaUaq5yP9rNu//GPf9QaMz45rQdSoYRDiB9t52suKAFljNLUZPv37ZOS917nffvTB3/W+akZijkS447YVabKrCrlKsXwB7gXzHAAesxBVMnffnvOzp//zt599xdK5+540CUQr7ER6zP+WlrGmHCQzR/U14zBt956y9KWs//+L/9iB/bvV/uAshwjIMjDpLJSfR/JsZpzpHigZJZPT1tp3sdhqOcJNCZ2VZUVlsvglu6p3HyXuRFY0uobG2311q1SGnP+1fVri3v+5/Q7X/E0xQgUI/B0ESguPk8Xr+LRxQgUI/AcIzA+2F6gIrPTN2crr57jJWd+/5+TUrzwNV6MS/WLuK+nOefzAo6k7YWXm4LMAwOfl8JRMG2ea2jrFYOaGmHPBgAXHcsXYBoz99qPqBhjNSXnuo+bLaBGndM3cXCImUaclcbnZDxNWnvbGF0EOKYxnYjAc1wdxOa1u78vSpcmTXm44CjNcUORGQx/JxUWtZIrhXKCd9RJDAYJNI6N1IYNG23Xrpfs5s1bUk8BF1A1YTIAcBwbGbXsdEbQDwgJkAICsYllAx3SBlHusPlmI363vV1/B3LQZiAlqbhyu52csp/9/GdWVpZU/TiUi709PVLdgBFI8cTcgo0jEIRNIWorDGAAlHfv3hH0evXQIcGJUIsShZhDhZQ+W1dfJyAa4BhqQyllIrXfowrYUP8NNZ4bmQQwnM+4CYiSH0nzixyk6dN0+Zz5GhlxcN1kJqf4DAwPqd867t+zazdv2O07ty07kVU9vi2bN0udRa1K4F8YJ7t27ZIi6Ksvv9R9AiXZbNfV19rGjesF84ACbOSpaQZcyqTTNjo0LNAAaEbFA7BgHAJeh8ZHBXfpP6AHfcg5OBfgEjACqKK/AHnAKOKVy2KsUaqam6ikaA+gxs1CpgXsOJ57vfz9ZaU08tngIo1iDFgKQPzu/HnBOtySa3G0bWzUWJFhTV+/asJhEPPaa0elnvJ+IiV8Sgoz0q0xISL1GOAX1KzU5gOyvP/xp3bh/HnV2gOe8zMUegJ6UuMlBSrr6+qVSk2dUF7AafV7ws1eqiqrbN36dQJIQG9MVugDwDsvxiKmIfTHyS9OWFNDo71x9HVrqW9wRSXzT3B6xtwEtVa8XkRQqLl6mYcXKANzdvqL0/bnjz4opPczF9eubdPYppZnFlOhyFkcAETbly5bKoORu/c7BHWBouq7SAUHVAHQBaUXcWP8YebEHCVWNJa5w2foExR1mARJgTk6FgOOPs9oM5DRQWRe7QCAcg9KZZW6cDaE9LqMOc0hIC8PQgQU817uIIDXoIrlPh8BjnMW9GAM87jvGEGmCDj6Azp/2OTrqsPKUN+xcUmtIBulBgB1QEBAIf/evXObnT17VrUOSbUm7qTzEi+Hd953XMuV4ymBXeaV1wKs0OcYj6yxCmrSv3kD+P/y9Gn79tw5qTR5mHLkyOtSRKoO7/37eogDeHzn7betpqrc3e0j4yGuq99BIoMq2oBiOphf/eGPf1Rd3KHhMa3BMhbL59V+lLDBPEpp/yhVS0qUhr9ly2YpHB90P7SPjn0k4I6CEKUx0BF1aU1lldWUVUSmLaSTe0zCA9E7d+6oFi3A8cKFi/bNN2cNNSllDa7fuut9QN9EcJj/MpbyCa91qjKwyRn4yMMGSs/89ne/s+3bttm69eutq7OrAH15oEgNU+AwDyoYy8R8cmLSMhOTtqSySg+heJ81KjwYqa6qtLzqE3uJBs6hduTzVllTbS1r1+p43mttWFfc8y/6l7rigcUIFCPwPCNQXHyeZzSL5ypGoBiBp4rAxHBHgQTFlVdFheNThfGZD35ewDFsaIX2ctQFnK/e4/wKvifdRNxsRuNDNgPzvGIwTqDsSSf/ge/TlnjK4bMa42hTOd8tsemNvxcHjpFaqvD2HPObWad8JDU9nn4+uwDorFpmxLGg7PF+LrQnAeJ0NVGAhUNDg9bV1S233OFxNk6uXmTTC1gA9LCJHElTR2xKGyQgi8MG36hxHMAkqD0AENTfQt2I4QtAkBpd7kKdkbqpsanRJkbHpcYE4LEJBxzRLsw7cMLleK6/prVVAJFr3L1zRyBphdRTI3b92nU7f+G8jmVzR/pnSSkq0Jw1NjVp4wcMYuP78r591lxXL8URai6gKvUAAUDcD4AC6EKNPeAnm1op5kgNLyuX2hJ4pTpq1JxLe708I30wSvljMw4oCa8AIIISzaFI1CPi8W7mEtKmAwDhZ1PwJ7o9UuNSvw/4JaXgvQcCWpg0jE1NSp0KlHjY1WnjA6j6qqVO5HhAA/EJJimYIQAbcBlG1URsAKotLU3W2rqqkKZM7Ekvl2o1PW1jwyMyl2E9on24BgeF5HQ+687WFRUCjgBATwctk0syiqCgmEURtGql1+BEqIcLNtcnFZk2Av4YEySLo3JiTKCaRI2FChFoB0SWImpiQkASgEfKNRB06+YtAo6MBxR1QO7z5y+ov+m/w4ePqJ1AcWAK4+GLL07pvLhQv/TSTsWHPqEWHUYvvC5fu6m0TdoDnAFqMT6IH+pX1jBSXLlGUAlr/EXK1VB7lbFMO4kNYx4ozjmBLMEJmPjlLWdfnD5pdbV19tYbb1pLQ6PSqAUdC2uQjyV/IDGzRghKRwYZoTYo/QlY7R0aUPtZG9auW6ual8wpHiQkS8sFa373u9/pHhjzuOfSzoGhQauprZUK4NqCrgAAIABJREFUDQUd64BSujH1URzTUqQ21DeoKSg3iS3v0QbGZEhzZu3AsZwY0odxhSMAms9gsAKM5D5CSq9uloceWa/PFxSOxD6sgw613MG7ZkmNVK1auxi3Ukz6sY8DjvGHMQF6hrk8o3j0nwhgkl6rWqVliiHjJTxY4RjgoGrWqr5npYxdeBAwimlQZ6fSmvfv3W0XLpyX+pB+Zx3ioUBwZ+c8zDlfN0hV9rIF1KJlrWad49sTsMsxPBAYGhux3oF+QUkexmDuRZ8Ty4b6Rjvy6muCdKRmsz6Tbv/g4UOtn411NQKbrtjEgIbvgUmda2B0pJBhgSqSP++9954rK6epWzqudsu9OTJCknpbRi9BMcr95LQG7D+w3/oHeu3YZ8eU1s+847uAWMmopSSl2IXnkfpui9ZP2nb9+g0ZtOzYsV01SU+f/lLAkfF1/vJVVzhiFkQdT77TolIf2RzrZV4PKJivDY0NMnThfibSU4oJY5s1hvWWOAe1M+sWsWfco3Sm/ymZkEtPW02lw3TGBu+j+qUtFShdJ8ZnUtUTFhkDoVRPWY2MsBw4rl22+UX/KvQDf5MqfrwYgWIEfqoRKC4+P9WeLd5XMQJ/AxGYHL5XYBZK5Yp+4SsCR3dLnJenPUWa8ELnUYrWTHGqWSnVnt4bfUU8oYbjohWOP2BMzoKaeQrIz6fim61GlSvoD7juYj7KBj6uuJyrRIufY6H32KjMl/49CyhpVxqDT9FmOVwnlyc2i1N1xtO086Sj5wGLpNk5UCmcU/TBN3ZhAy4TA7ki52w672AAuOMGIN2CepyfYvn0ARtWNpgAhVB3cSqTj+orej1C6sipXmFZqTakbMCUcpdMaqNIDT4Ujii+7nV0CHRgKkPo6upIxVtiE2NjMobBSIHNJqYFbPhCqiGwjHTfbaSb1dRIjXP71m2BrvUbNgiEnjl7xi5duiTFzOrW1UpVHBkZEPjh79Qso4agQNORw1ZTXinw9cUXAEdqoK3Uxo/NPuADZRqbXY5HIYkaSGq6XF5wVKmN2mCWajMu6CCwEBxp5473mdRM7xM3qwjgJMBrKaViymLGWLY0qZjL0bi7y9rvtts9+qyry9Kj7uxd39RozcuXWm9/vwx6qHE5PZpW+95++21tsnFuHR4aEjgErr606yX1y4kTJ5SO3LJ0qVRFmzZv1HxlTDB2iMPWbVtVy0/mFVPATletAapx6IYsUQdybAowh0K1XGonwAnjE/DsdTlLdB/0MdAJQOiPGEqk0OI4gAdxQO2qzydyUk+G9Ff6mbUOCAZ4XLZ8udSxqK2o9QmM3r9/v23asFEg11M4U7oucFVmO6WlduTwEYEx2gQQA0aRSg8guH//noAxYBxzHMYIyytwZmBk3I5/dtyqa6oduqXTAtbBEIg+RX0ZB45cm3YEMxQAB2ARUMG4I5bcu9y8MbDJZGWyxNhtWdpsZ85+pT57E4VjY5O7/aJ441GOVNCeqj/re4D3cGWOlGABlNAOxnj/yJB98P77Mhg5evQ1KSq5d17TObMLFy/Z73//+4LxElBV8akos0aUpN+dU41K4a8YwCOOGKEAbNeuXac6ejxoCOsCCmhX/TF3mCcJpYejFJsBjsDFjO6JdQCIDqjkHJiUyPAFCCZlX9msZVgp25aQUjSkTtN2YBHjqMD586Q9e8kKYFS8hqOnPIflPTItIoUW9V0iUTBTCUt5UDgyV1atXGlDw74OOuR0hSX33VRbL2UfKkfUi9euXlV/792z1w7u3yNYjgKXep3MF5kGlZUVshAcuHmNSsY094RaWGUcMPVCKdvVbX19vYKL/cNDNjLlbt70OeNLEBGDrPoGO3LgsMoqYGh0/cZ1zWW5swMvc15zF9gLpGdtdIOYKT2w4h4w/gFUMwfff+89XX9VyyqNZxR+zAnuF9gmV2vGCXUuVZ4h4zVFW1rswP4DNjY+Yp8f/8zWrVtrBw8elBo6jF39dhXB1pBO7qpd+mZapTo6OtpVcxX17ZdfnrbDhw8L/p4+820BurOG+PeSqw4rK6nHW6r1gPaoNEhmWg9NmC+4gANPSd0m3Zr24IrNdVetXi1Yzr1xnbAG8jAABTXfGYxh76tSfUdS3zE9OaEVTwA+mdBDLD2S5YFVZZUeXNDG9a07XvSvQov5dal4TDECxQj8B4xAcfH5D9jpxVsuRuCvJQITQ3GF42zFWhyXhNStp213+GW68Lm4icJfeUp1SMt73D0HRcJi4hHf9Mw9HgXZfMDRa74VLCf01H6+V/yLZO5RbkqyOPi10P2gvggvAF9c4Tg7hfvHB472FCnVCwFHbfTnifOjwHEmHnPjlrcZUPjIe3POHweOOVmcO+yWWifmTM6GMBsvgyYI7bW8xsbH7EF3l5RiwCE2bCEtkg0sqhhXEqXdVbaghETl4nCh4P6awMyjRgoRnKCBnm7ykReoYPNErbstW7YIFJLqFmr5NTQ0atPa29WtDRqqlqDIWrZ0mV24eEHXBzrx3x3bt0vhCCBFrUMNMgAlm1ulUk9NqaZjc0uzQOrwcL/cRQGGN2+4Akbqx8OHra66RnAUBQubZNIQ+TyqOkAm6bKhdh/Q1J1mk5bMuDOwoCAp1KWpSCmaM4zRE6rJ6JvJWdMogogh1T2+RoKLVGctSsXURlQpvmlt+Ds6HyiFnJRHGW9ks1KaUf9reUOz1FJ1jQ1WUl5qHQ8e2NjEuCDE2OCYAOybb76pzTSpxigZgR/0DenUqE8/+/QzbaiBuRiHNDbWW0fHXaWbB0BIyjlwgDRl1EYhlRhYgisuIBKwMDoxrjHFhpk20L9cTymdOLpi8jE1pf7hZyjrSCmcTufUt0BI2giMo88BUb19XYIgtIE/9BntBoICDlBNkip78cIFgVXANimRG9dvsFK5NrtSDuBCzcKJiUm1g7iobmkEYWjvrdu3lUKP4iuY0QBCUdkxDgGEV2/eEaQlnR64xucADigAg5qQsUnsxyfGdT+e4urwjPMA6YMbNe7U1IdT/cYo9TTU8WTerG5dZV+f/UpQHuC4vLnFgveyShvE5n1YC8I6wlhx4EOKtAM2V9vmlIL/61//u23fvk0q2KCqBbCc+uprqcSYI2vb1tr2HdulEsMAZ2h0RNdkHo6NjUb1O70uaDAH4d7/7u//TsvjF198oXEMnFUatmrWuWqYenU8DADa8IAjAMeQAu7w3VNnvVSDFeoKslbMUnVH5QiCHDgYzTA2iXU8Ts7tXN1PG1UfcaGHhtTcow0Csl5OIv6Kp1TT5mXLlmrdYRwB7ICi/Hz3jpe0VjY0Nup8n3/+uaA5gO2VfXvt0qWLGk+MH5SEjOOCMjC6ICpH5j4PCYDsPTiDT09bVxeGXoN6CIA6lQcE6XzWJi1bgLMBinPOxroGO3rwiBzpcYU+f+GCFHqsMazjGT0Y8gcgxI85CWxTinRNtYxiAOPcB/Pi008/ldp7x/ptGmco0nmFFHo5lUMOS5J6UMXDLO6VeUkbAHHHPv7Q1q1bb2+88brWXPVRVEJC6sEoO8DXUR/TfN9cu3ZV69WuXbtVb5damABd6qQODBP/cquuqhbgY01hztE34xMjqi3MmAS4cz36jTWhNvpeI8aAc+Yy6yaAlXagKJUCPlJuMpA4B+8RLz9PcMhmDJPWn7X0pNc55oEC/caLB0Ooo1EWMze4zsZ1u4p7/sX80lw8phiBYgSeewSKi89zD2nxhMUIFCOw2AjMV8ORz8fBzCOwZZEXmKl75B8Im3NtDv7KgeMib/EHHbbYlOq5/TH3onFoFXfG5biFINrTNH7W5i1B+toMxAzF9KNeNpGa6PVjKByfBjgudM9zN7vxYwPcK/wspnB85JwLpFQvdI0AHF1oOdtNNINrcYkbJrD5Q1WIigXQg7ts78CANnSk7TEG2AyyQeW40UlXkzHegosmmz1gQW7aCmpH1D4AlFDEHxUMm0DAEoCLTTU18nBOZUPK5vLevQ4BA9SNnna6ROmhK5YvL6SrAalQ73388ceqbQaIBHxsWL/BVqxcIVDKvQD2aDeqNjaRa9a02ZatWwQxME3p7n1oO3bs1AYR1+b2u3e18UTVh4fRjRvX5XiNKhFgtGrVatVAA1Cx4Q5KGgespW7KMZ1zlWOUOs1GlbgI5KAoxb1awNGhTmFcs8WMoAbrmp/f5wSMH5dq/s19EsfOzi4pw+grTDqAC/QXKeSoEIGnpCgf3ndQcAL2PJWdtvsPHwoIoSAcHxxTWuvrpENns3bu3HfaSANU2SzTJ4DeM2fO2FZqDtbXK8V3enpKwJE4c58AM5R9KH+qKiqtPOWKPGKPkop4sm6QEj2WnpALNqosFKVKNa6sLNSd4x6AT2z2+fumzZs8hTBZLgiAmhW4isKI5yeon1atWi7gx4vPUe9w38svC7RyjFJqM1mBrThw3LxxkxvHRCUj2PyfPHlSkBEYRf3Qnt5etbOvv1+19ICepFQybgFBACbUkyE9lP9e/P66nfrilGA3MAtFGaUBgKXEgTlLbIk9cJ8vryW1S6yygvT7tNJO+cNrM87OJSXqA8A3MBJYh6KP+KBwBDh+e85BPcCxdflKKwG4RCn2wOrwYjzGSymENVYAj7ZFNSZp68jkhIDXho0bVL4A+EGfHjv2qZ08/ZXuH0jnxj3uVE+/ZCyn/mVsoACjD4JJC9eT629pSipPUotRC6NOBCYGdbPuffMmrR+oTlkTwkMTr2Pqa5fqFmazWmNUpqBQfzjUSZz9u4eDQ0+VDgq4AMV471Ho6K7xC8FG2hredyWnvmFnLeMBOALXUCcynihLIfOovBtyMeaqSsvk9M2cYY366suv1Mcvv7zXjh45ZDc05zutdfVqwSxqiHo5gZyAq8N7r1nJPGI9p7wBYBoVKeOb60lNiGLP8jYVM2wLajoeltTX1tuRfYfs4IEDKsvw6bFjGpe4VzdhoNXSpAcGqM15IAEE4+ESL8YAY4l1iHunrwUcp6Zs//a9is6OHTt0rAN/N1DKl6csVeYqWuYKIB44SPvLS5L28YcfKB6osgGZAQQrjoyzjNcMZjwG4EiJCR7GMHZV8xc15/i4rssDgdvt9ws1UoGprDGAQdaR1tYVxueZdytXrND3XThHfVW1apBSH5I20VbmP3EgvvydnzGGefFZ+p/7YpxS35a+cBdrf2FiBXBkfvN9G+ptypipstKampfp/DwY27z55eKe/5Ffloo/KEagGIEfIwLFxefHiHLxGsUIFCPw2AiM9t+ZV/oW/4X9EdiyyHjKTCOm1uAXzkItpR8NOC6k/5t7IzPHOhh6fHgcoi1u+Z6/nuKca0thFbt+PL03ci2dL+yzHaRnnyeeKr/IbnviYWyA42bXrg4JsXqcwnFxsZp94adQZT6FwnFh4De/GtSVRHGjnDkKx1hz5eA9zy1L8VNQOcYdVwFVQATfuNGnceMDlC1T+awMVgAiqAvZTLJRA8qMTIw5VJTZS1obRf5N6vLE9JTGa3CtRn1BuizHTo6nDfMUrkk6KuovNku0EeWOCulPpdUeFDDUriL1VXAo2pTxWVL2tAFjs7p8hZSQpMKyUQMqYS5De3HGBXbxAiwy5Nmo3bp9y3Zs3yGFHGoZgCKbdNXSSiTkZDw41KeNLOAEeEYMeI+NYgmpmktqBYrY3IW1hnWMTTnt0jqmDTMbXzeDKMnkrCTvqeqMaza9qoVJHwB4BRxnasP5GPXZH1Kl+S+115hrwBA2yJ19PdrY0kY2/3r4Qkrf6KhNTE0KegFE2fgCPjG1IT36tYOHpPqbymZsdGLM2u/ds8HhIaVcjw6M2orlK+zVV1/V+ahtxr1jREJ6OmMByEVsgAxAJ1SOPBzo7HqoTTyfow0v7dzpm+yycpuenHKn8VxOrswYPmgs5fPWh0lKV5cgFeYw9BkgEigb0u2DYgqghtIPteaD+126Npt9FIpAVKAMIKC8wlNvSdFGgcj4IGWaMVX4fsjnla4PdCCVFMOXtWvaRHP5LOmgwPVLly5rs4+iKxgcobQFgAcFF+A1ACvGNi/mgMBoacrOfndRCkeAI/ACQMQYYxxJSRWZoUCyAJrEg/NhKIGqiRfnQi22ZetWvUeaOPHBpVvKWlRdyaTGM2nnZ775yqYmJlXDsXXlKgFHpVSTcl8Ajr6IxIEYc3gmhdhrbrqic9qmslnFKtSnw9EXh3HGQzqbt+UrVgh6qpZeRYWAEZB+dHJCmnX+78pJr4eotFHq1ZWXqzah19XEnTktiMokANDwoILzkcp7/949pfJ6fUZgLSp+KxiOhDVU9SGz/lCFeRP6J3wHhHHA+8G0ife4Tze28QcAs9KmlTLt6cnhPny2+mu+b5T4g9Bw/XBu4BIpwcxrgBZgCzBIO4B12am04BzzGNBK2YLWNa326qFX7dD+l+3WrZuqH7tq9SqNUeYWa6j7GrmKPaj8uC93n79nG9avt6/PfK0SESjxwnqeRxVaQcpwSmOY/4Z+q6mqsZc2bdM1UEZ++qnXT6RuZHNTs9VWuWJXpkmRQtvHTxYHJId5d+7oQRH3c/zzzzWWXtt7SPOQtTtu0gKAzaQSUjhiRgPoQ5XJmFu/fr1VlZfZJx99qPigQmeOuAo15/Vjs57yzPgNJk0BPqJyJBYDA/16WOOp32k9EFnS0KTjve6uK9UpoUF5gEOH9mvt4j3gKnHj4RM/wxlbkHxiQm0BrqNiDspLHsKhJOWzdA9/Z+6rfyyvv4e5rp8BSlGtDw1Epj8lbvg1SP3WXn2+rq5JzuSsJ5u3FIHjE3+5LB5QjEAxAi8kAs+yC3shDSmetBiBYgT+40VgIeAYrz04G5IsPk6PA44zdQlDsfTFn+9Zjkwk/Om7NhwL1V5USs/MkjyrvuKcCwNRFkrNjR/OE/xFvRYCjnLGXOTXxZPuI3aPC7YrVHN/zEFB2RXeel6xmnWpSOUXfpZgNz5fCKSonOfNgrtoNAYWuOm59zG7rMDs+o7x+TFXyZsWMJgBsHGQDBiLiUMFS8IrTd1AbiMyjgi12WgXJiLd1PG6/0DQgw0vGy26c3hkzIbHJwRivHZdulDrjI0asQnmJnxGpin19TY4NKi0MJROvoGulooE9R33hzMnGyjawYaJjSP/5ritW7Zo84majNpegAc2pevXrRPsunr1qlJim5tb7OLFC6prxsZuy6aNtn3rFrUxpLUCqIaHR+znP/+Zro+ZB+oe1HTAN08v7Fa6J5tH2oxrMxvGlStXydm6GUOL6DVXsOTlAAB+DnNCHTwOT1ATL4pPgBQcA1KcSuYtX+bpwyElNqizcOHGTIC+ZwNLDLkPAOO9+w+so7NLarmgkMMZlRie++47bX4Bb6SUEytAIzUUgTOHXzuk91B4klZOujHnJg1wYGDY9u3br/RjrgscBORRb7B+CfUHx5TGSkohbWajC/QjNf7GrZsF8x7OB8ADnJC+XIqybWREY4f3du7cIWhDXzN+AGekpqPeQUWIApHr0ydACoABxwDI2cjTb0uW1ApsAD6YmgCIjRs26hg260BfgCz3RSrvnj17BXYKbjqWkEoQkMvY4pwyGBoYkEITCEGfNjU1CzqgXKQOJ9fl2PKKck+RT6UEzktyqMR8bjBnmAPcE7D33JVr9v777wsG8nNiT/3LYF6Cukr1KMvLBEkvXrokuAh8dVMhL4Eg+BvNC9rOeAB6MO7D2Frb1mabNm6wr06fUir4u794V6pPpXEKSucLD55UFy6Cfw7wZlKO9TBhfFyxAcwAunqHR1VqAKDMtZk3nJd2cdPUIkSljAp2dWurxhaO5sNTE2alJbq23JMtr/FPH1WUltuSqqqoXiKGPhnFBzhfWlomp2CAIfdJSv+3336jcRHKENAHMsKJVGJ6OJD0Gqa+QgKgHEKFV4BiSi+n5IGMSVzpGB6GzHynz7+gB2joD0/9OjMvv0e1LVKJzlx/pnYF94GRlGq/NtTbmtY1gnLMMRR/1MtkPQT+X79+TX3EODpy5DU7vG+vYC/1adva1qh26IED+wu1RHnoEb47aCNzifnX3zdoba1t9s25c3bq6y+toqrSunp6rLTc460U9ihdPNS75N+VFeXWumqF1MKkQn/66Wd6ELH/wAErTZZYfYnXqwxZB/53f8iSzmYEAL+/elV1W9vWr7cTp07qPEcPHVZZAlzPmZ+AflfPTmhNYE4xTxmPjHUAv5S9lZVStVPOYtfuXf4QLQLNelCWZn0Z0/kYMyjBAdsokxlbpGh7+n1SkJz1k3T91vVrNZf5OUpbYrhixXK7/+CBbVqzTutxbe2SAiykHazD5clUVIdzSmsGAJP/ci36GXDOuORnfGfQLsZrJkPNzhKrqKzQtVgX9P2QnhKIljqcmrQZHvB5ZgHmS3yZ19Y0Ct5S/7Ft4/ZF/hK3qN8YiwcVI1CMQDECi45AcfFZdKiKBxYjUIzA847AQinVcX4jR9wFagjO1665IEbHPUlu8Lxv0mJKtAUgmhoWW5FRX8ynidAv+4sEd3GF54K39ryA49z7iNcljJlXPCnMqt81T5+HTUs4h9e3W0ANushYPdKm+DlRMcZJXfxgpTcv8HUaO8+CCscYkA7GCYXLzB07sXuaO85x9p15zW7XXOAYT0fPJs2yyqt0dQWbOZxuUdbgJDs8Nuobc9Inh4cFktK4TU9P27QYpzt2olAB9gBJ2ASiwkB1h4KRDZqrl1JKpwSakCLJZok0UYADIIRjm+sbC6YYgBLSoYEbbLjYVAMmuXeZn3R1SS0CAKPI/6WLl5RuiRrv+8uX1W7g17q2NbZ65QpbvXqVanth1HHq5EkBL+oN0j5Stc+ePWsVQKNkiTazDkodIKEs4njaiIKHTWFlaXkh5K4YiqWlzgKOrlTlPnnlp7MyjcFkwqFPVK/RzNIAx1JPaQ1qLDaSxGpsZNRGBgYFf0krR9FCbBgmpKc+7OnTRlxLXiJhL+/dq7RnQBSbctL9tm3fLnhD/6reX1mZ/fI//51S9uhfUrCBQqRzYnoyPDRmP//Zu1Jx8hofG5fzNgYPScupZhrX5Fykt9NH/Ju07Ft3buvnARLv27/PRoZHVOOtohRzHQeO1IsjDdvNRqjP6HXZBIqCO/XoqMYYai+A0PCww0aUqwBi4AwGHw8fPLALFy4KFG3cuMk2btwgpZtD21IBVUANaaR79+6RwpGxRDs5PyAymOuoZuDEpPqO8QdEADavWdPq6blRWibnx6wl1A/G2KEsVaq0eVRY1IZkgjGegov3+WvXBRwZu5yLtQ+1FtdkLAHN1rStUSoqYA/1IgAEsBnADwAC+IPpES8MfQAnTc3NUqLxYIG5gup065bNduar05qbP//5zwUcg+JW8Eu17PwBB+sDbSFmQHsUzowX2gH0AlQDezm+vnmZ2nvn7p0CwAPQ0ydci/ujz4gPqfzMU5Sdw1PjlgJKRvAtlDvROpEssZqqKh8LuNxn3MmeczB3ma+aixVu1kNfUhrA46KnJ5EiccY9mvtjnZK7t9KlZwNHr+/oYFqGKBFwDCnV4Xs5Plcf933mD+l8/X30dxHKKLhRln/PzazT8c+xzNN/zGkgM9AZoAWAw2QEU5aHDx8olqhuOb51dau9/sYbdvTgfqVUU4sQoy0U3lu3bik4rDPGGe+McT7LPAJ+LamptY3rN9mVa1ft5Fenrb6xwbp7ey1R4qZWMm6JgKMAcaSeZU1vbqizl1EoZzJ24uQJ27Z1mwNHHjKlKjT/ib8emCbwIXNldzqq63vpymXrZw3YtNFOnf5C8/DNw6/Z3bvtMkkBpvmDLYeOWpdJDY/SpYnT8mXLZDLEcZS4YC3mem4QNKb7ZK1UHIeGI6g3rYcVgErGKnObcc3PmFc8bGC+8j3TtGKZ1j4Z61D2IpG0quoqzYm1K1dr/QgGYcSH1GbmT1kEHAGdrG/EnXqzrFWEg+9Lf8/LC9Be1r1sbtpSKQf3oZ4j79MGzhHKlBArHuLxUsmGsgorT9XoIRmwevXaLcU9/5N+8Sy+X4xAMQIvJALFxeeFhLV40mIEihFYTARmmcZEqU/65dx/Q59hLc8AGx93nrmwZ7EqwcXcy+OO0R3kYm7TMdOaucc/1T0vcJ5HzrvY2D0n4PjofRR6QpuNAFqeFFPV7YypTmYdP+f+/RbnSVh7ilgteA2Lqwbntj4pd+fHvuZc32uTPb6t8fvgiFmw+JF7nj0/4nA2Ewej4oczxyLUnJlYkeo2+sF4Jm0Dw0NSTJBmqvTb8XFt+nAqnpxOC1CRJu0OrRORE2fGMqRiR+UL2ESjuiH1FcUIoAD4x+YNWIdSEKUSGzggI5s+NrENGJWUlCilGdUiZhakzZGaimqFzTHXBFpQRxEAgqIPVZUAVG2tLalZop8NjwzruIMHDmqTCJzgeqS61lZXaqO+ctUqQYdTpzD+mLD9+/cJAnR2PrT2dmpDuhssIAzTBjaxfJ6dMqmjAEmgj1xJY8CAByRx5ehshaMrqcI8yFFrLvo3CrmQUs0x6UTOsqQLZjJuqjIyKmgAgFPK3NhYIa2d+NBW1cAsLbVL318TcArQZe/LLwuOXr50SeAR1Qtgj001qZZssql/+c7P3lDbRkZH7OqVq3bv/j3Vt1SNx5EJe+vttwW+2Gyz6SXtnA31YF+P9ff1RiYuaTkKcwxj6cq1a9Zx/57HKZWSQhA1GmPDazimCsCR+wRWchybaZkO4YStseWgmg05oFMOzMMjAsKrV7farl0vCQaGtEvg05kzZ3WuLVs2636DKpf48j5AFRUkiiS+D1RXcJj0SaB5qVSIAAtBZRxfK9zxlT7VRr6+rgA/SFHmHCGdnr9zbaXvZlC2+h9eUjSV0laz7646cARSUGePuQxcApADUjB/YLwDPXg/AEf63FVyPqb4PPfI9c99+63AYFA4BnUtEHjHtq323bdnNZ/eeecd9ScNUTppZlqgA4jHH8AM/2W8o1oEptAffJYoUccvAAAgAElEQVTj6QOut2HDBtu8bafa983Zs1J0MadR/9Im5hBlFBSTkhI9PAD4UiNwYHTEyioA9jPmKSF2pLDjQexpzZgfmZRwjBFPj82r/2kz4wJgTRv5N4oxxigAimuTKqx5pTRanO/dOMZjE6uPGqVzc60AOAUnI0AZ1k/W69n1g2d/AwBFXcHIA4jZD00B7cBg5vIsh3nVd5wBleGMjDvm9tjo2KwUcMYRaynt8N9n8gK7mPa8/spBlZUg7R/YTp+ppIHgOcpd1vaJqLaur/NA99Wr1timDZvs9t279unJzwWHUbfzFUcqO/3Kw5cAXB1SM+6TVltTJfUyLaFvKWOAUQ2qyJpkaQHyKpZRHVr+Tp8SowuXLtrDni7btG2rnTx1yoZHR+wXb74tAxq+R8I8lGqXGrhSEQfzH1SHnq7Ni3tDcU2aNQ+8GKucg3mLurCx0Z3GiRdjm58zX4gNf2ec+1x3gxbGDLGrrq3VehnUnUBHvlu6e3ps7epWHUPaOg8+pPysrFD/VKTKvPRApGwEngYDJoLJPGdsusKxpAAcc7mM7hHgGuqHAllpJ3+CiRDrCeu2K7hTVlbKWlWn78GammpbvnJ9cc//pF88i+8XI1CMwAuJQHHxeSFhLZ60GIFiBBYTgcnhewX8Ea/1J3fVWelHiznbk4+Za2DyYwDHvKx9/aU6bYkYgIw1WQqU+QDbk2/thx/BhkF15fw1y8E6SvksbLRUb2uGXMXvyTdX8VqDM00Lm/HFNDbUEVzMsS/iGK8xFY8HarF5oOaclOpZ8YicgguxW2QfO3CMbYJJPYtBLdQbhXPOSdtGqTjznkVur46eGINymk2WCFSwMQfssLm6192pmnlswlDOEQOUKtSJGx0f1x8UGABHKSzGxz0FEsCWdbdgNmhAH+Aif1AhospjswuEJC0tQCIAHmnNAB/AzYoVK6MNpSsh89PunEqtwfaOdinWAJFsBlevWiVTkOOffWY3bt7UfaDUAnAASXlxLQALNQwBbFJQ4WqbyGsjTH0/2kV9Ry/WXydVTEhP5R5dzVYlIOUbTzaCGakKuVfagqomAXGNXq5mmvl3UEvRf0qXjtSSbLDlKkq9ykjBJ9AeKcv6R4asd2hQQBDwN9A/oBjThlDbD6gU7j2k+HGO8995Db+gVCNluG1tm9KIgaR79+4VaLrXcc/uokiL3FT37NmpzwwND1lHe4fgIAAXtePERNp279pjGzdttNolSwQi2MwyDu7cvGFdnQ+sbe1aQV/Sk2kH9eM+P3lCClkgEQqtvt4+1X1kcw1wxKnazQ744zX5Qm015hz/JoZLl7YIiJC2zKb84sVLgglysF3TqhTTkD5M35EuferUKcUbIAZ0CWnb1GYDLg4ODgku8ndPbXVHV6/B1qhUxACMgmo1qC/ZxHMc40Hp65O+RgARmENK8a6sFAAWHIvqx4XzBXXYjY779qc//UlAoae7R/dGmrqnU2ak5gOEMH+A7DhQE+O6emqQen1PKajKypTujmJKJkfd3TLr4DyqHRq5/27YsM4unf9OoxXnXe6H+wdmYyjEQ4cwdgDA3CP9D/DmPkLNwVD7EABF+vyB/YcU869JRZ+YEABFRau6mcEtO0pvJrUaiHnyxAkbHB2xugZ38uUeUe8Bk1BGoqBmvBBToA19xTzCyZw2d3V3OfTLmwHVAeMAWV+/EwI/Bw8esKbGJvvs+HGNL6XhT7thjNepdYVjmPehPmMwVgkwdqZmo38PuOJxBjoG4OfvOZQL6skZE66ETJrWtLVp3tJWf1jktR95BfVgWE/oH+BWvNYgbaLN8ZR65iLXXLp0mfr11b17pEz+5JNjAlbcj69ppVq7eMDAGKZvWFdIv2aO1i6pt/VrN9i9B/fso0+P2c7du6zjwX3BV8Ca1ISoYKM62Hp4IhOhrFWWpdQ3tPnzEydkYvTaa6+pf1KZnKfXR7V2vY+IUU7JA8Duy1euWN/QgG3ausUuX70ipf1Lm7cKzKJmpv+JKes07XEAm5HylnsKc5PvAuYr30GkOvNdIOVwBBhRK1dVVaoPALmscxzDHOJnjEPWJL6HpEimpADXi77HpianolIG3l9cm3O0tLiaF0DMtRljrAGq4VharnkqZWNpqYAocQQeEgOAOW2WwhFFJnOf8hGGc7c7e2s9KPM6poxhxo6MkwDzkRI+nC+VKrPmpaujOrpmzY2rinv+F/HLYvGcxQgUI/DECBQXnyeGqHhAMQLFCLyoCMyvcFw8cJR6K8aB4hDxqVSDL+gm8zE34bBRe9ylFlT0vaC2CYzFvgXiG5255iL8EhsHKrOAY5RexftyLl1AmfhcFI4vKB7x0xIbNr3hlc0uHjjG0929LtrjAew8+NIvOQciyv07XuMzVptzbroejtLxvorXCMtGKXzAAlQdggx9fdq8T+UySqlmMwYMYIPFpgel3wSgC4MAM6mYgrpJxg4lpZZJ52xiYlwKRhxI2RwGR2vGFRs93J5RbbGRY6O/fPkyw2ADqEDNOtSDbKbY+JHi1/OwU9ACgEjtQeY5pi7AF2ry8fOPPvpIKb+0AyVTfZRmGsAnsEapbuvW+UOMfNZymbTOQTxRP6KCkSJzSY3qpQE/g7EC4wBVnRtFRCYTmYzSbQFhQCnUL8l4H89ekiJ1VmamdhqqnFIUM64oy0QpokB20suptUabH3Z1Wu9AvytzpqYUd5SZgFLVQUu5yQNwiA02UIO4TqczduXilUI/AaAAjG1r2uz+g/tWV1tnrxx6ReAxGMvQR9TWq29YIkUs/cWGljGCocw1aquNTaqGHGnqgF1izdjCqOObM19bPpexw4ePqJ4Zm23SbUntPfnFKVtSVysYxs9xdsWUQrXXJiYtKdfdUnvw4KHGDPdC21Dw0Q7GIpvwTZs2qvYfm3HgzLlz36r/eAGrt2/fpvOEedLT02tXrnxfWKoYn8QqpGMCE4FhwYWYfiR+KJJIuQYyS52YczCv2qRyTXbDH0AcaZBAgsnxCbO0PwRQWYAIOJLqC3TAcTyAaAcmQATgf85uPey0P//pT4IQgBXa0EIqdAwwAN+AvKhCgYkBihILnQ+4UlkpkAUQAkoC8oHKjGfUkbS7uaXZGupq7duzZyKI4w8cpFZGsQjEqvT0dcY2ABa4f+zTT2WgEdJ/AT4+x5OCXhi27N9zwPr7+uz0l18W4B1gn76kTdQL5VjGLH2LihpjEBSy/BtlGMcz1hizrxw8qDTei5cvayx7qvuE1JgoXF3hNekQMpFQKjFwvH9goACJWU+o/ce8xhhKBiVR6Qf6kFjrQY7WTD8vDym+++58VLphtT5789ZNXYu+Jt7EXWnOdXUaC27okZA6uuCQHT088IcPCZUPoJ+Yw5s2bbbz589Lgah+np7W2AoGPVFz9DnWMGA0ICsolh10TwsaUreTdjC3Qm1LwOC+nTuss6vT/viHP8pJPtTyY53lvsMaieLuypUr9uWXp9VXDfVNtnnjZhsZG7NPTxy3vfv32cOuLsO9XK7lkeI0AHplRwMgqU+bnlRpAx4M8TAIdetbb70l0HbjylWbGJ/QHEZdyCvUyKTUB/NsiLT99KSVV1Xqmjz4mBodl1qb+/UHEmVaF1ijAeLLl6/QdxTzme+UUKOWfiJu1JoFdNJ/wGYedIUxw/WBg4w9Ysmc5GesAVzDazT69zfrMO2vrqx0h3PV1nXQh/kV86OhpVnX8QdVrgLnO4x7K0+VRtBzSgBYa18EvX3tpoyEr4Wsb1xDADXB947pGgKXlZVqG+sRDw2DoZxKAEz7Z/TZ8nJbsWajYDXvNdetKO75f4TfHYuXKEagGIFHI1BcfIqjohiBYgT+YhGYr4bj0ygc58KWODR7tG7SX+JW53cTjrdmrirqx2gpv+zOesUImNL0ZrkZx5WZc1HZzFeJ993jAVuo37SYe5upbbWYo1/AMVGtqXDmXH560QrHR/t1nhRqAdqFsOP8cY7XCJw7zn3rGl6oD92VE4gwmZm27t4e6+nptt7ePm1iAQ78d2Ry3EbGKaI/LWDibsmR8zEpipXlquHV19+nk9N2IB3AcWLYC/izEQY4AjC5XtiwsfljU8xml2L/KBtRLrJ5Aujh8MyYY2NIbar2jg4b6utXWwBaqBRxot6xc6cAAKoOXsALPoMJDWmabEj5DE7WQAtiQ+ossEubNExARlz5h3IR0OG18zxtDhAIHGHTBmwNRhZAKdYW/rCZQ7mn6zbU+89n9eNsD3mpY7IOHEO6W+izyUzaevr6lF4KfOgf6Bfk41g2+GwwqdXGpp7NLoCMen5JUr2zDgSBVKST8wJw0d/XLl4t1BwEqL606yVBQjakpK6vX7deYBHnaOAm98pnl61oFlQARnBuNuLUhwNyjY5OqLbZu+++K6Wh1Gf9/aqDeOXSRdux3R1quddbt27b3fa7qiEHNN20ebMcvoMyNqRKA1OWtywVZGQc0k9cw1MZkzJzuHDhvIDS5s1bdA/8nBfp0ii4iCljyc1m8hrLXmOwR7DSjVpQuzlIo9YnKjOuibqJz3OMQ0BMSxz4A3AAB0GJSjqkwD8K8GxWSkvGjYAf10h7unShPmeUakr/U4tzJrXWIUEAjrc7u+z3v/+9rgVYI0YAcWLgqcFl3tYlzJ0xu3T5ssYeDtT0G23hGGpwEgfqtfEQQQq4khKpvwD4vX291tLcYvte3mOnvzhp169dE4Dl4QOwGRVoRVWV5co8fZPrcW4A9+9+9zu1jX4TaInUmuH7lhT5A7v2a9348vRpAThAGrVDSR2W4rmySusJ44l7Y15+/vnnMpMh5ZW+ZYwc++SYbdq8Sam509mstd9rl8oRIyjuF3MUxrgDOge5wDw6hrFOmwVi84AaVyWH1GdiDhwL5i/Ma8GyPPCxRPdKXT0U3sBPxjNg9MMPP4zWNIfEqFWJOUCNMQuoRN35zdlvBNT10C16aBSMd4gJ651ctqP0+WCwFdKLw/rCfKft4SFlPDuA8QdApi9Yf1599XCkWqzU2kVsicX2Deutv6/f3n//vcjsaYPazJ+gLOQarKHHj39mx48fl8HKyuUrbeOGTTKJOfnVl3b09detp7/PRsZGdX6u7yA+r39jkBTU8LnMlK1auUrrKjFjTL3x5ptSAF/9/op99tlneu/QK6/IBIx+UO3Brh7N26HREalsx6enjIdjMl1KeG1OxgcKXx6c8BnmCKpoADHfPcB1jnfVqqd40y6vcZgouHszFoGKPESlfAdAju+kJUtqdDx9Eh4kADX9u9YNg3hoUZHE5d4/Tx+7atSBY1V9naA4MQ7p2I8Hjl4ywusC85DE9F+upbRwlQ5A7TgbOKLm5PuP/9J21gfmFPfMuq26lpgbTWesvLLKGlasLtTMbKldXtzzv4BfFYunLEagGIEnR6C4+Dw5RsUjihEoRuAFRWA+l+qnAY5u0DADuFSAO2rvXJfqhRSGL+YWKSg+Axz/0mnCc+8xHquQxrmYOMTroHH8vIrGxZzsb+WYRNyIZU6j56RULzYec8fnrLMuWFNz9vXnAsepmEu16mxFjrKowdo7H6g2o2qXmUk5ghKMTedYetIm0lPafHtNrZw231LNZTM2ymaLQvmq15VSujN1AdncTI1MSo1CqicQh003G33S/LyUQEJKKVIplfbXslTGDQHOAAjYOLGRRG1z9eo1K0v6cSjsuC7GMaSacj5UQigmqfMFMETlg3oSxR4pmUA1rknqG4X0gzpmWUuzrVjWIpWLNpikw0Wpq6TbEhe5gNKeQr09hxLEwYHAtCAE0AeIqtTAGHB0eDDz6xX/Jp5s7pUKOJ0RECJN9dqtG9Z+757ah7oIkHfnzm2xfs5BX63fsF71MHkBnrZu26Y09fvdnQJrbMZpBxtOVGSkJ966crPg6I16FJAiExCZkCSkBgLIjFKrL1KcAgDa2rw2Hg6opHCzWf/u/Hn79ptvbGRkQrUX33zzTcFGoDB9Rep1Kpm37du2WlvbWjtx4nOBLDkBsyFPlVjbunW2ddvWAqgldRPQRMov9Q0Bn0A4zFuAqlqrk0mlk58/f0HxAUaRqq21KpezK99/L6VpAIO0FehDTVDURfQP4xPVrbvBUpPR1Ub819WMwAfUehhRuHMx/eW1Ir2WmoAkG3sgQ+TQG+qUOpvMWx6137TXGAyp0oJaUtGVyoV5JqWahwBZN7DJZe1uV4/99re/1bjDBZvjAKJAJVTG3IerPhtV3uDrr79WfzPPGBekxQL3AIQYpgBfbt64aQODA1LO8SKW3A/K0pf37rEzX31pN25cjyBMRm7uu3fvEsjOVzhQYX4xH5lz7/35z9bd062HAeFBFfetWn65vB4EABy5Z4yJAJiYCTFWiLXWAEto3JJGjFoLAPrFF1/YyuUrpFb+xd/9QunA9zo6pMbj+4kSD4Au1hPqXPIgw+vHjmuMSCGnciCuSKdcQ1CAhZ8LLE27+lSKxigNnTHBmFOMKyoEON988w2thzzcAJQyV1BsfvDB+6qVF2ol0lcoTrdt32Zr164T7Prss0+ljAzp9EAkV7gzn9Jabxjb3AP1E1HlhbRtrT2UbEiVaM1iHAJR+ben3boiEQMuxj7xZQ1kDh89etRWrlipPub+uP7tW7fspc2b9HDok48/tv37D6ikQFBi9vf3KQ6sObSH+paMQRR2bWvWyXCEdeP85Yt24NArdg9wn5nWmBgfHVNpBNUTjNZEj3XCUom8wCDxYC2mRi+AkAcX3Z1d9uFHH2q94EEVsWBuMaaWLqnXmlPX2GDJ0pRV19VKFU1f4u58/959KZgpgUAZC2LHvAcUosTt6+uPlOmok1Mao4w35imxZvzxMIrxGRR/zFP6hYcenIcHZbxQfPJwArjNg6uQBsLazUOfmrIKd4GO5j7fkcQDIF9VX6s1E0U25yAujwOO9C3Xpg0OSH3dCDVRWX8Y27QNhSPJKKHEgkp7RCVRWGP5/g1q1YJSGTBZWWXldU36HN9fy4oKx7+V3zaL7SxG4CcXgSJw/Ml1afGGihH424nA8wCOP4rCcQ78mR1hdhWPr8s4tyeeG3DEMXmR9QQXGg3PChwBJ17Y3l/8kvxTf7GZW+yLDewPfdHD0zlX6rCRdlXNDFhP5gF0XrsNqBEgsGBhVJMMpQabSYAUQBEQkUumbJwN+/iE9fb26H02Z9RnS+ccMvJvAA/nZsMLyMCplvORmkeqJmCOTRpgQMqUoaHI0AW4U67N3apVKwUgqV1FeipAkA0YG0U2xXwOVR3QDHjl5ijjgkgct6TJARznIqVUcCqfV8re5jVrbHhwQJtk6scBo7g/6pBR2xEAMzY+Jids4ADgSWmppHxXOABxdVOU6qp067yVMbYTyQIciptFpFNelw14Qe1AzsuGXZvUHOYvfq7w4hoAilQiqVRTNt2ASiBdSOUeGhm1uoZG27xps7UsbREQuHjholL+gBHA0vXr1km9SX+QikkNRRl53H8gh1rVKEOph2ozMnOhzib9BgEj3sHkhXFQkUooXmyKUboSMzf+2GgtTU26L0AP42gyPWUnvjgl6JibzNrS5ha1BXXNjZs35DQt9ScpsxUV9r/9l/+iNHcUTcwZVHepspStWr1CKa+Wzdmh/Qds5bLlVooRQy5rPYP9Mm8hFXHfvpetqalZ44sNN3EGYHEjpNG3ta3RcZiDUK8PMwkHMyh8PH2Rzze1uKqOeAZoGPolB1AoD7VGK/VjgA+bd1dDouAqE3TU+JAJkNfZ85cbw7hSLHI5xs0468cAAwIUdTMN/7dUgVKOEwYHv6iYbvZ0229+8xu1lzHMmAIoAQ+81pubeQA/+ByqTUxkamqrbXxsVPObOSS1YnBxJiW8pkaKNWJAmjvAkTlQXlFln35+QsrUoLgjdrgLo4bkGpxHYztvcnT/wx/+IDUrbZKliQCiP2wi9ps2brJX9u8RKCeNngcNzP9Dhw4J6ob6h4xrrktcaS9qR1SZqOReQr1cgQJwqgD8J8anbGx0XMrJD499IpX1VeqJTk0KesuBO4diNKv5wRrjwKdUYzD0GLEV4COl2ismap3S53I53eM//MM/2JYtW62qzGtnhtRrHOtR6xFjjLOUtp9M2uuvH9WYwayDfqPObDD9YYwChQH9HR3tWmdZN5SCDgyj73ngotqKKJl5uOPAkbHotfxKC0pE7hMAxrwA1pKyjAKzIlVq3V1dUmIypwGnwNtr16/bzm3blYL//nvvqYQCbbl3775U6MA+Psc9UcOWf/PAB0Ukc5IHApRMAA5TG5U+o09RU6sO4rJlMjlhHeJnQMXW1lU2NDyg8hWk92Oi0tfbq/HJGp5Mlul7DEMvxhkPn7Zt3apxtX3HFj3AAiaGVGKMvjCpSQBsJyc1VvnO8f+OqT3Tk9SBrRC8Y5zz8Ii1Pzzkog/5HmBtDg/BVFOX78ySpMYKQI7vN1duAlIzVllaprnJgwuAns9/E/Alxvw3KGz5TmAtYDzTNvqStYM1RnUv9ZAOoMhakRWsZMzwX9pJ3+p7QqnUXraDPlYcykq1ZqrOLz/TQw8fQ6wnaR6UZHlQhjI/5cZP09N6+Dc5NW0r2jbou4H1eWn9yuKe/4f+Ylb8fDECxQg8UwSKi88zha34oWIEihF4HhH4mwGO2mPOt1wuHjiSahwHEs8cw+cEHGelVEcpcotpkzabsXjMclNezAl+4sfEFY5CEIt1Cp8Tl+m8p3I59Jg9djxt3cdkSMcXbMS5d3xMmzxUdGz6MHBgQ8L7vUNulAGQchOCaW2waCcbTZSM4ZyuTCqRcoQNNTAGmMPm2dU7ZmtaWwX4AEChdhabexw4l69Yrs1tVVmFNklslmgx6YpsRGkPoBRwBQgDKLKJRaGIq2zFkmptQGXwwnXG/L42bthoW9evtaH+Afvd734rNQ2be95n48iGmBcKJdQ23AcbQjaGJZa0UsHjWBmAYPKSNyu1YGQwYyQhuE4R/xhwZKPOxpBNr9QolPaPFJEhRRd4So3MrgcP7eKFC4KpxCY4WwMnOnv6rLGx2V555WCUymt2+fIl9Y/UP+PjgrrcY0Hlt3adlGwowTq7uqSKA7SonpxUZyVKh0aVR6o5bR8ZHpbiDECwdvUKpWmz+XdH7nb1xebNm62lqVl/J4VyPD1lvf19dvXGdalMxwZGpZ7EGAZwBVgKJjaML67/1ptv2henTws0Eh820anSpC2prbHGhkZL5PP28zfftjqUr6qdl7CHvT128+YNjTEcbVGfegynFD/q8rmaLaNjGCucG8UfwJQaboxRpRVH5jvUL3OFoivwZIIVcGEmJ+UQY0/HJ5NRrdJpVwSS3khdTlxwBQ8x9Jrxehc8wOFYQOgxwFHKRR8/vB8AZHAsDim8NIcxc6unx37977+Weow4YqgDNKGvqLcJMGEM0//0K3MAkD441CeACdxhvmiu1tUJHjU3NEqBh+IVuBHqUAJQEiUpO3HqtEAz6a2MMfqcOp+sGT4zErZi5QqBHuDT+x98oAcBtCHADkAK6xBxkCnPujVqC4CO86KMPHL48IxKND2tdQN4Rf+hrB0eGhL443hqdIbzA4L4OxkC6cm0TabT9uXZr1VG4PurV5Vuy9ir5OHG+LjGBrCaMdHd3SWVInHiHEq5LgXquMo4vIiJZz2Yxg5Abu/el+3QvgNSjfI+KdpXr11VKjDzZCrDPSSkPqVvWRPd7Toll/S7d9t1XdbcGrkD12gMM67o/zAeAwRHxQyIJI58rwYgGdKB6QeUctwX6y6KdOAayBQ4W1dVrXWVccy4AURj5kQ/7ti+3QaHhuzff/3vMowCSN68cUNAGXd5wCbrNqZbjBEeCrF+Atg4njly8dIlrVesydSbpX8pbUAtXQApbfn+8uWoPmfCuns6dZ/cf0i7515b16yxqcmM4Jf3RVZtIx2aV2NTndYoxhTnZNzRFpSmLQ2NUQmMymi9ccdoKT4npwQlvd5ildadABzD9yIP14gra4ceTDA/+e5JJRUD+p7UbF6qn5jL6aEU32GcS32jFH03+QJs0u/+8oK9nHd0FHVtVaE+q6c+e994vVA3+gnAkXhK4QgoBDADzyPgSH8UgCM1Q/Om78ZQLkBlDQD+GL9F7vK01x9SpLQ+8DBr60t7Bae5zrKGomnMT/xXz+LtFSPwVxuBInD8q+2aYsOKEfjpR+BvBTjONZ+Z3TNKoltUZwk8PSN8mnWB5wQcZ5nGzDUpWeiO5hiY/EXdtRcV+R9+0IIGL3NOH4+HQ4an+XRhG2NZdBgaMv7f2WMgApl51FlpbbiAUChU2h86GABOyAyGeoy5vDY6E1MOGdns+3h09qbafwl8L6hT5bCLVGVgZDCv4HOkeqKaCYX0W1vXSKnF5pHzoRRi40d9O4AADUfhR+F+Nktc19OeBwUqcDS9cOGC1ElslNnQAsJReOWS7ny9a9cuAS5AE5t56rsta2iw3u4uu3DhYqHQflBwAWm4H5QoSj+L6o5BFlKRyYU70UYAIDIsUD0uXGLnUThmAJaRwhGXasIHKCE1M51399Henl4pflAwuopx0pY1tyhlmPgB1Fyh40rO4THARK0USrSfTTdqQpSQKPeAFqQ6s1Fn87pt6zaBIM7b1dlpvX19igv3KwV1Pi8lXADdQIG77e3agO7Zu0fKoo3r2tS3qG0ePHyottF2lEw1VdVeF7K/z+7e77AHnZ2CPLSHOp3As3Vr10kxd+XqVQ1JmVqUYrJSa9u2bbczZ8/I9ASAwnsoHIGOUvxMTtm7b79jTQ0Ngr+5RN4edKOyvClgjJKPc5G+ygYeOI5ahznlNUFRLaLcq1daLVCOewF2Mr64fwBWcG2mb1RWIAYc8xlXIKntZe6a6yoz/8Mr1PZzuBaV7SgIHF21qHp2EXCUqjlSyQYgF1SMsxSOEbwIcIP/Xm5vt1//+teC164MXKU4j0+MKyYAK/qYe9V9lZdrftXzC8wAACAASURBVFRVVyg1FchEPHgBHlG2CuYCA6N6dsSF8Se1VbJECkfgU2NTkxRxKAiBg/R9MNsANBEP1MGk5ZKuzrWBmqxrtJVxSL8zJhK5adUy/OqrrwXJUUMDsVF8EX/aQLoqcycoi6kjy30pxX7VSt0DylbSXt3lfsIG+4eYlHbqqy+turbGBjESmZ4WMM1NZ1TPlfVh586XlHoORKPm4/fffy81Ha+CCYeMW3wsuSM9D898ztOX3NOrB17ROGQdJPa3b9+WqpS+QE9OzEhPvnnzlhSCvKhNyz0Iyqa91ifXYIwCq4FAvFDoMfaID7ALpZ5gXsw0RvU56xscVpeUOHjGZTlvAol8xoFl3mqr3GUamBZKABALSlEcfeN1O3/+Ozt+/HNPJcbkpr5edR+5b8opcM/U9ey4d0/fIzyg4DxANdVWZJ1OpfQ9wvuMBWo0AssEfFlnyyts85bNWgfv3burmLD26Zp8r+RytmL5cksmyqTi5hysbVwzuD43NCwRPKuWSYub+fBf1koUfsA4xkN4mEffybVZamUMYSYEYN1gxx92qIamMeaolZhSHMP3gerzJl2hy/2iSA3gmXajcg0wknaEBwt6jzqc02kve8HaEY0nmaZVVSs2KCr93mdAYllZKM+QVttR2/JdJzOhOQpHIGQAjjzkYT4zJ/SZCEwLOOZyKoPCvfGHh1gBZlPgYfPOPXrQg3J2eePq4p7/h/8qWDxDMQLFCDxDBIqLzzMErfiRYgSKEXg+EfirA45xFWOM8MxN236U/Cw+3fa5RG4ucJzVbqRn/5GX9uA4+lwiXThJMAF42rOGum3hc3Fl6CNO1LGTs5lgcxvSqMNwDM7PU1l3zWVTyCaUjTGbjbHRMZm/8FIKIG7DUY06pXlmZ9JHUbmgzOA4beYsLzdqpU0mTCAHswmAi1RS+bzUU6STqdZUqkRqFxQ4pJN5jTyAUJUrF69fVzv6unsEK4AdQAyAHOlzGJ0AE4GRONXyPuoaAIaMZ0ZGdF6lDlZUaFPNxpfrleEmOj1tVVWoF6mlWOuKouoaS5BqzsZMtc8o7O+BZXOtjahYjCvQ2MSJu/KZ6IFAqI8VnEgBqgQkm5yps3Xr9m3VWvNaWxnrHXTHbzba9AMAYfmKFQK0a1atlqqL9GNqFHJ/KLDu3r1jmXzC2trW2d6X92qjSGoxNfq4T+qyrVq9quAWDjDApAJoALAkTRu1qLs4l2qDTboz0CSoclB/oTjjfdSHpBVu3bhOgIp24wzd19erDa9cpOX8Om6DI8N251676kui6uIaowOjiun2bUDPlYIroXZYQ32DYAL3DUAmDRzgiHowUQKL8433yOCQ/adf/J2uMz01JTVTV787pYeUYMacjDWqKpWSz9hEwegGQ55mCkBg3KJMYkwG85egZivJeV+F+mhx6O8mC16f0c0v3Hk4pOZqrEQPVTiGuKpWsBS5rjjWfbHxj5RPAMdQ30/qo+h8+jzLsSawK5yAIAFw0a47nd32P/7H/1sA5DJtGh9XP8RrBgJ2iDGAiP6rq6+JHLW9tqhDK68Ziesvl/Wao26GA6Shv3L5hH3y6XHVCqUfgdDMtbffflvAkWsyNlAc0z5q+WEo0vmwU7AIoEL9TdoAMCH+zJmH9+7ofOfOnbNNGzdK3cdYZb1AKehlGMa1JrmLb6UeIHA91HlANVJagyKM+7l9666NDI9KwXv81AnV+Lt5+7agI+sGKl3uE2CPMRKg7g9/+L3qjwJsgZ1ALTfAcsWpatPKEXhGfc46QnsB81SBxuyKdVBgKYLESmctK9U9HTlyWOng1JoVLEqlNE6VIovxlGpFJvUzYs+cZM37/soVgWpUwrSLMT8ygmLclbKeep7QmubAN6OapPxc9SYjIxFiJ8Ve3hRH+gNICEijL6qqq2zrzh2CUNRNROVXUVkhkMofoOhXX3+lz3DfADdqIQIYM6Qpc/6REY0DVLKh/iEPc4C6rKWC/9H91dbWWV09xlWeoq5SHl1dApL0I7U1k8lSXYsxxM95SIU6G0C4du1qwWweVHBfxN7HbFb3iMKb91nzg7EO44SUatbFMKY89q48doVlXmsJ/QEQdBOhpB6sYf0cgGNI4y84PCco6QCgr3QlflRQIdSAlCpV6wE1kr0MCW0gngBOjuc7jX5TyrRS5D0zhFqVcpzOef1R3qfGr9Yq4GJUjxS4CKimGiXAUcrQqBSDvsdI8c5mbGxyQt8t9B2mYzKaQrFaV29tm7ZpvDLmlje1/kf+xfBpf3UrHl+MwP/P3ns/x5Vld54nHZAACEN4AiDoPUFvyrs26lZLMdKEfpyd1UbszM5oZjf2j9qJmI0YKVpb1Wa7q7ssu2irirboCUM4whLeJJAbn+95N/GAJthgF0utlTKlapJA5st7zzXvne/9nu+3GIGXGIHi5vMSg1m8VDECxQi8WASmx7oKvK14QvgipjFrwcBVgM4LlLM+73P/3AHHeNvzgI3/ygHHdavfX2x6rno3D/obZaeu8ohew2qNa0EqIYoYVUp+17RPWozSaHSWozQCzZSQDU2M2dj4uMACWG4kHDBfSNSm5mb1pxybc5QRumsl312WQSPNwUpMEkj8KfdVogUDCRbk7IwSNVgpJIUAfAAVJHJNTY0CBUiqZOSyfZuSUlg60pSMkqju7h45CAMYLczOCRyixFOlddI9ywhYkEGIjFvceRPmY1V1tRJT2CsAB7W1mwVMES+VnQJsZnHurVPJdQCISCalr4YuW2QSwe8E7gRWLoloZOZAH+lbSPTFgsIZNTIKCdqkoTSQInZi6kzLfgGM9ItYzy4uqF8q6yvlmstK7Gvraq0yWy5wguvBcASowaQB192F3JIdPNwhMxaS67t37tj1GzcUW5ykm5qbBELyvSTgxCuw+dDdJMHExRtQgMS1salR4AbfRVkjwCgabU2NjfbnP/mJdA9PHesQSEG/AIIBA2AnkSxPjD8VYPpkZNiym8ptGq3N2Rnr6umxuYlZJbLHjx2XKQ9gBtcFOKYclWvSVkqtYbapZBX+dyZlyVRCYz4xNm57d+6ypcWcjaMJOD+n2AU3aMAAkmnaAohIX7wc3lnkYS/m2oCUgJMOOFY6KBix+rIJN41w+YfVC2spcpZlHol9GIGJAdRhJTrzLXK6tUgvNQKs+F0AoQPDibm7Vj4htCUwL/kzuHMDNAHKMF+b2trt//pv/01zn74CnNNv1gAvYsHPGV9kCgCD5JadWBaIpPZaQkBg0ALMo/sWAWsCbeTsDZBF2abZbz/5TExjxi0cWrz77rua0/QJcE3mHAsL1ta21T77/DPNT4ybWIuUwgr4jYBXWFqDfT36DPOaPtBeQKwAlAk8ETuLscxL8qC7q0trhoMHBwHd9ReQlFLyzoedNjezYNnyrH36u3OWymRsaHRYzFvmNwAUMcS4BdCRuH344a/t/v0HERiekWkI+xLt8Ouj0+pzI+y6fKfrPOYsNzev34tBtkY7F8AR7cG//Mu/tPHxMTt37pxYmwCWXJc9AFCVudPevlW6pTL4qa4ScHj+iy+kuRrMawR+SbNxRYeSQybmWGDRAh6yR/F97GVcj3Hv7x8QOMqeCIAJa1JrbGLCdXCzJdo/vr56VYcjjP2mTZXawwHsYW4CagLacz+Qvmdp1hamZ2x+di5y2TZDS5E5EkBHGNSw9+QMTjl0ba2v1+oqq2+otcbGBu3n7A/sQwCPDx88tPLySo0/fdX+A2AWaQWjPMwY4Dw9NDykfV+AGqz66hrtm3wv+yJtDOx0GNPsScxTHUbIUMX3kLDw0Q11wNEd1gXOIx2SSuowh3kHuCjwL9JwzCSSkqSAPekaA156H/QZ/YBiySuq2U/EZp11oyWY/RaxMwNQqDVIybab+qBZ6oeYbmREnOLmMbQlANnSgY2kPiTsQAl3pOHIXkZfYPmG+wGfg2lZVbPZKuuaClINRcDxWzwAFj9ajEAxAt8qAkXA8VuFr/jhYgSKEfg2EZh52l3AWHiwD69vAzh+m/as99l/7oDjqnavcUz+LuLxr/Gagf22kb4HgXlHSAr/4x+NoR+aVzGH9fjn+B3gF2uBJIdkBiYMSSv6h7PJZRsfG7fJqUmBjSQcsFbQ/ptbnBf4J3bj4qIAusDkqKmotsWFnH4H4Ag4BgNO5aQ0lrLqSJeMEkEYTyS4lEdKMyzSSuT9sGpgugBQAV5gJuOlqgn9G+CSa9RVu2N00C7kwQNDAvrEi+Q0aKYBnpI4wgCZHkffzUsrSTRJbLkGyVYyTaLmDDYxyqLSdYEgy2aJXMxgJwIWxDHj75jwRLqN0hlEO2tpSS6sea4JswY9S4BZsXMmxMQZHhoygFQS2FDCSlmnGDTZUpWlwgoDAGPctm/bLpbo/Mys3bxxU5Phrbfe0mcfPnwk85jZhUXpxu3bv9/mZufkHEypIYkubDGYQJ1dXWIo4VCMVh4xVSKPTufwsMAFxhEgBPZRYGrBoESDDVCUsfrrv/63AoE7Du5TIi8NyQE3v+HvsC7nZmYEmmSypda+c4cAQdiOvX29NjkyaZUVm6zjyBEBA/T7SEeHvpdrADDA8IShCYAK+AGDdml5UeARDK85HGOX81ZZXqE4A1xU1FSLwehltr5EGGOuGcDGFWkBZxsy3tK0ezohUIs+MycBApgXFcmMg0rYu645eMpRoxiVvAJO8Arzgc/zCiXVIreuAzjyGTGplvPSP+W6QeuR8VlxJB+2oSdDbqIxMiLmGCAu9zxAnvd+8CP7v//7fxdQQdxgcwW2nBhzuMRHLGWAHYEmAsSWBHSpXDoyOXGQNCWGL4Bj0Mvz9eFrBg3Hzz7/nbT70GBlr+jp7ra33n5bjDvNZ8DthgaBeoCLuEnzJ+AYAJhMWQSsOCiHlEL/4y5ramq2O3dui6HHQQH9C2uTdcb3Uy4PwMM66ezssq1b2zSvHRh1p14+Mzo6Zjeu3bDhoRGt2/tdj6y8stLGno5b/0C/a08uU0LvewRzktfExFMbGBgU8OQyoYA3UVl8xC4F1JPUQgQeh71XQNayA86sVwFLMbMuAEe0UI8dPSpDJ9YwABjrD7Y0IDlAIDqSP/qzH9nBQ4cETLEf4rT8qLNTDG/2PtYxnwHkhQHq89eBUSdV+zgHMxHGBaBQ0g9RqX8mgYlMiYBW5gXrANMW9oRbj+5r/2GuIbUhkAs2XjTnYQyyv3CAxf2A9pw9e9YWpmas6+EjzQEOnAKrkgMjDF4CMxiQj3FBG5ISfw4hxsdH3IRna5sAMP6O9iWHY5ur6/R+rhdYeMwl6TmOO0Of+wv6mNy3kO5AYqIklZZsAHOfsnnkHATAZzI6zCpJZ8RE9ZJyvx/wn261eVynYdcCOM5Kl5W4ckDAfQBgm99hKBQHHEsidqVrOvp+8SzAMZTkq3x+ZlYxduMmP8wK65EDv3TGWYoBcAzPB7Dw+b1Y6pFbNfO2YCTEPIh+LpZ1xFwOGo6yjYskE7iH6KAjg3N2meXTWS81Lymx5rpiSfVGnt+K7ylGoBiBlx+BIuD48mNavGIxAsUIbDACsxOPC4CjtLOiutFvAzgGjR/Hdrz8bSOvtaBieCgPyWqcgbn6ehs3jdlIOzb0nlhJtVg1MdAqIWbPP3GJ94Ya/U/zpm9j0vLcFr6ADiPsoPASyyo2BVeBkT65Cu8lwQjWFMw3yqYBVQCCSMYAukhmpGuXmxNwAcgDc8MBxwUxk9BiBOghqSO54etxu6TcuKqs0hbmF+Xw6gzHUrvy5RWbmZ6xdKm7r9IiQLFdO3eqZJcyt+qaapXqcV1KMQEAYS+S2JBgX7t2TQYQsBNJfoOuICwmRP8piwZgePjggUANyrxk8jI7J2YMCTv/pkwSphDfV19Vo5JkNPtYj3wnSRxJ4pK5AQWJt8paozXAv9NLZsnYAUYAJMW4A3DJpCPQCtAB/SwHOOj3/PKSSt5IlnGAxtU16LeVlZZqHABRSOoBNAASYAiWV7k5RGVVpUqhSY737d9nlBoP9Q/YrVu3tBe9+eabAiVgF8F6zJSW2/4DB5Voo8FJ/0mMYSwCsAIm37x5Q8AcDTx40MuZeU9Pd489GXoicAHdPkoVAUfkmNvdbd1d3dKzI1Aw2X784x8LQB4fHlRpNexY4k7pNxqNMOxqqqqtZnONVdXUSEMT0xgAR643PjRuzY1NAlFobzCxkY7YzIy+hzZ3dXa6S/g0OoxTtphbsJLSjABI2EqwsvgTII33ZSs3CXiRgRFrICorXWGBRW7R0jJdARyZ+6wFNOkAWgIoqRLWVGmMxQYotrImBQzi/o5LeTAJigDoAC6sgHrOHnT2rpfkBiCIn6kUVmB1zmZzC+ovY4KWJ6XqzBfAFq4x+GQwYulWFErDAfJ/+KO/sL//H/9DoOerr74qkCiwnYiJl9s6Aw7gIPyO8tXSbEmhDzAPHUQzy80vGixHDgBCiXQo1U2XlNjn576wO3fv2rb2du0/zPP3vveexlHXTyQEenMAgPHSo4cPNVb0CzCJNae1hjt5ebkYabn5abWduQ7IwZxDfzRexkxcpQc6O6M9AMCccmpAVsDMoJcJ07C7u8vOffY7yy8nrLQsa129jy2ZTtnYxFMbHR9z9uFSTmuNPQeAkklAeXg4+AjlsAKUVc7uJauBFcp6Yd44A9SfGVL5mNs8Bz+xuQMQD+Pv8OHDKqem/QCCfA7Q/I033pRmLk7trJO/+Iuf6HccMAB8ATj/7ne/ExsdgI8GMS+YUwIcKWeXFmn8wMR1RLmO2HCAUyXIV5RZaRKzphr9mz2FFyYqgIwLaTQp3dk8AG8yrUHTFMA16ZqCgJzMG/R4Ybmy7w4PDOogijVGDAEUkXPg3+zHMKsBBQV0sgej11qSsdHRIZ/jmzbpM+yV7FVPngxZLpfX3q/9YnZWcxlGIOM1MTGq/sEKZz5wcMK9i/2KAxviwr0JgJxr0ncA7MW5OTFpA8NRh1FRSXKkZSAGagFwjDEccakOzELeE9zpYT2WRhqS3B+0d6wDOBJD2uVyAW7OJqCatRe52DO2al9pSnsg/eJeFnzL0GuEnVwAHGEAR6XagJEpAY4u4xCeFjSHkUih1N7cKEx7ROTCLkZ4MmWzS7CaS/R9RQ3Hf5pn0OK3FCNQjMDvR2BjmXgxcsUIFCNQjMB3EIG5GODo2lbRS1pzKwni8756LVD4DG+NDbV8GZQm9mGAlUJzomRzQxeKvwmWAvaC67yWn2M285yPrblavvCQqV9wgh8xGNZ+LRs+5J5nvaQZGEtylOQKDPOEOzD8BNoUytFWX0k/LwxhEM7zklZe4XQ+fEpFfuuHZ9XFV5Ui06rY3QuoaIWZ5A/ioRx2Vbm5wuNsuDDfVBIYJfTp57Tlec1cM3UK4BcdcJbVSmOd+bQkZ0r6QMwB0LyM0zUGYSthpjA0OibGmBgakeg9TDOSo4l513eDhQdQJS2zSB8qlKbBECH5pb9oK8q4ILdkibwL0B/u6BDgdOniRcUaMwTpKOZySi75OwkySSUJXkgASQIBJKXFVVZm39y5bfcePhCwQqIIC5HrujvukjVUVdorr7yiZIxyW1iDsGVg7ADQAEwxvrADV8rzqo2y2KDHRftInNzhd9mWF3L4SESHCrLIECtRDKlUQmCZ5oUALAcTBRbBiKJ0kzkQgRBig87O2eT0tHX19Slxh5EmrcmZaaurrRPAyFjyM8pamxqb9H0wtJ4MDipBhLlFGbriUl4m5g9gwPBAn927d1d9wUkXcOzRo06BlTBEAVsACcTYidxPKcVOpDJ269Y3YqIBTgCGAWIyNgCJvb3dYi9Sohm0FEmOSZLvwZTs6RHIgh4dJhfHjh2zL744rySd+UQ8MfkAAGUOUmq5a8dOATiwa+8+vG/3Hz60kbFR6+7p0Zxsbm6yM6dOW1lp1manpm1H+zbFBa1IwHHmHjGD7cPcgHXGfCAeYjyKmeWlhQJ3kik5DYuFFhmLOLDnJaUCtkjqA10JWYFofQNeMBf5DtrMK7Aj08u+lgrrL+70jtt42kFnL9/FPCTSfEsnbSnhP2d9sXeFe4zKwxOe2LMWYNihmdrV3SXQfXxqWixfgFt+z1gCTkmHsqJCJi0wrACHAYhYH8z377/7tn3wwQdqx+uvv271DfUq7WSes75ZtypDzsOaooTaS54DO5Nr0SaZTKDzRjn9/LyblcCegv0Y9R8gsDRbJtMYTFWYV5TiAgDRFgBvWNKsyTCnOCwAyMBJvH1bq95H35kzMMuYSzD9KsvKbdeundIrBSA/sH+/3JXdnCWhMQJQpqwfMNZlGtJ28MBBsfRCGSl94bqffvKpXfnqqtXU1QmcBLyV7mh/n+aNaz06GxZglkMO9pPQX1yIuS84qORzSOMMgzG6R+ogMWhzRvcC4hf2Ys012HBR6WwwHQFQYw36+7xEnFr1UydOCjQGVERegLV98tRJ7T9Xr18X8xFWLvFT6S9sa42TA1vsRQ4yu5FRKP8O95+wDOQ+XlIi4BI2OOAWez3jyByAQd7S2qK1LefxKP7E9v69+1qj0hnFFTmR1PoEWH7zjTdte3u79T3utd/+9reKDSxH1hhAX7a8zBphTU5PC9TEkIS2AUgz39HPRQeT+bd37x5ra23T3Jubm7UnGN7MzoiZD5Ad4s74LABAZkrEnmWecFDD+La2tdnendslmcDeD6gZDoMF5AXAMSqt1/jESqrZ87lf8hniE5zAw5yQ4UvS5w8vxsHnNPuU66HqQDd6tuH95ekSzYkg1cE6ZZxgoAdHeOIKEOrXSDkDOUX7/WCFvdHHF7AyLWMu7gU63ECns6RE7WGf5FmQ/9TO3KLWG+0RwJhftrmlRZeOMNO9Vc9aAq6XLZutUDyJZWN9UcNx3Yfx4i+KEShG4DuNQBFw/E7DW7x4MQLFCDwvArNPe1ZKqmMsvQAIrffZONtwfebhi8X+9wDHSDMsAGV/tBNzYn3gdAk3hXVeSZ5xN9CFtQzHPInUOgRHuR2uBzhyoh77Qi9JCsyaZSUTPCyTWJFoxuMOa4KH62CQEi9z9YfgBZXZBoOG0C3aslHAMR4KgLp4WwsMFTT4lgD0vJQw6KsFMI9rhJJN2iP2S6zkLuP46jNfqwHO1cxEwK34YK1i2SqFWHmJSUGSnKZsd9nyfDbSqhJrTcDOsACc2dyyElOYjDDSYN1RVq3kcikXieG7bhifJRFBqN4Bx1qBBjDklCSVl6tzgEQkcyRlbVu3Wn1dvcoTSUhIOGE+Mn4AZSTUsFdoA8yWxz2P5foKc2X/gQNKZAEoKmuqbXp+TkmU66AtKkGVu+nTp1aWStjuXbvFIsKkBPdh4oB2GCYPgB4AlSS9nqR5AscIAhiF+QbjiqRMZauLObE+AoggtlkESs4n8zaf93XnjK8IzKI0DgAy5yV9QecSxhUgyQAmO4vLYlwChsBsRPvs6LGjKuljvsD4lGs0jMSpKY0XYEsAlQFveC/jAOAIiNrX02UPHz0UqNLa2qakOThZM3HQO6RMkL8T65BoPhketV//5rf6GaW2JMwHDh6UIcvo6IgNDPZpDHoe9wh0QK+N/pLQo80IUIVbLXGF3Yqj8cULFwXw4XoN8OnaiSSmZfbKK2dl5sKLBPj85Yv2qKvLJqan7HHvY+vr7ZND9vfefc+qKiptnPEfGtEYA0Qw/jt27hToCuuWMkXmALGg7yTvrDfKR5kLAmsSScuKIRY7CIjYXKE8MoxxnAEPYDAyMiqQibkOqAeIqHJDmHcqi3U2YvwQRMs7lVRsAvDPnIJRJ8ZQ2mzRHGh0Uwc09uYFSAMuPul/IrMfWKWAiwDq9Lt/YNAS6RX2YViTzGsAYti9ly9fdqAsS/mt/wcY+8YrpwU4siZee+1Va2hAJ9VdetnLQqycobgCzAkMiWLloKkDMvQFNrTPf9eH4xr0l3mdKc3aR5985oBjS6u+68uvvpKOopcoZwRoMI/5DOX+gMmYFO3ctU2MPvYJ9lrW640bN1Sa39LYJOMh3Js50GCPYK9gXrtxh69FsWkxZ8mk9f3NTY22IIYZa51y1GWN6/vvv28LS8vWtKVFhxkCtKIY8Hf2N4Ch4OQtACZi26rkOLVSoh8MXNhPkD5gnwKsY28JB2Wu9+mAT/gZRxV+ILTGSEjmPGkHs7zu3ig8gJH9V3/1Vzp0gBVMH9gnpB6ZyEsPkzEjXoDSboziJdTMDe6VPuYpAcf0I/4KcgLEkpg1NjVpHhHTAFICVjPvvGS9U3GjTzCBt2xp0XcD1uvZJpInYG+lhP7smTN24thxrRned+vmTTt//rwMW2Ako6HZuKVJ641DCMUqMkgBYG6qaxBjEwASkI29knuxtFjLy8Rapa2wwgN7V4ZLC87wC+xF5pvfJ9N2+sRRAaHMSzdtKdWzBmsUoFIMxwhw9IMKDhpcw1FA4/y8/mQd83MdMkRGPwBzxJi9ipfAP0D+6EBCTMHowIr4sj7KMyVqh56RdBjr9yv2Z7lPE1OVNfvBlkqmWYPsgRkv7Q5gOd9JlYGlgqaoj0kYF4GrkQGVP49hPsP3L2qdA+zCQOceQT+RE+D6xIODphPHTyumHEpsadq+kUfKDTx1Ft9SjEAxAsUIvFgEipvPi8Wr+O5iBIoReIkRmB5f0XAM5U66fKTHtt5XqUQo9noZG9lawHEVS/APtOd5Ick/B3B8OQzH1SXVArDWKSN/HsNRyUcMqOShOziwUg4E0ARrieQOlkJIwvgcjBcejAFhSCzEXEKfDTADE47IDCA8pId4vQjgGMcBhQvGBp2xKpTUyoXUNY0o+QqgQTA3cBBC6WOBVehJ5rLcMNd7xecYb4uDirhdxkHeVb9bjU0qSQ96TfwdMEfJ/Cgux0NKHEjUVF48MS0mCrEWY2p+Xn+SmE3Ool+2LBAJEBVAECYRiXQAHklOMExQ6VtVlWKSTXvyR8K5e9cu27dvv0qIAU0YYmhjfwAAIABJREFUHxIVT7oWlPDevnNHpbvBCIV4bq6pccBZDptp21xXa8lMWuCJawOOCbyUrt/EU1uYnHCX1ulpb0NpViXTJMXMGeJBUgZoxjwKrBuSUC+Rc+CAl5dnOnAY2GsBHA+MkRw5YtoZKvyMvgQgAx3B0aFhAXKU+Q2PDCuJJAbM0wOHOsQIIZ5d3d0CmQAcmeOATiR0O3fuVN8ADWEX3rt3T4xP2ExBS5B/8z7GaqC3x/r7etUOEn7AWK7D5+kf5Zlcn/JgmECMIXPixq3bdu6L84YzLKXU9Af9uH1794rpMjjYJ9YX6xFmTWDqMUZ8vrl5izU3Nak/JOgAgwCr+3fvsfr6BpV/8zM0I1nbOO9SUi3G0VLOrt26aQNPBq3rcY89ePhAIAH9O33ipA4KAAqrKyoFXlJKj5EFcyCweAF2SMgBtGSAIdZ4QqAK4ApjCcBfEpXqxwEnfgdY5gwyBw61rpT8O2ttheFYr/kVyomlcxcBSfFyeq16GG5cW4CCM8gAgJzJtmSLlKRjvDTlDukwSAFeAJbR8bSlvABDABoMOFpbKZ/fZJ+fOydGKm2AWSy5gEgXj/FibmDewToS8zJiVmIA82fff9fef/8DAfCw4wJIQ5u85N8PeApgiljarsfIvuVsTAAQTJMAGH3OE9wgGcAeGQxWABw/+excAXBEPxXdzXfeedeeTjgQxdoCgGJ9U3I/ODAo0KK1rVnAikycIoboRx9/rIOHk0eP2Z49ewRy0Zb9+/ep3Doc/IQxR/eU8lM0HtkDaD+AIsZTMFbpFwcTt765Zc1bWgU4BuYefWB/FCCVSGjfGnryRHsOawd2JmXdSDnc+OaW4sJ+yDODSngryrUGVXKNvt/CvHV1dRfYbzo4iNjPxEHathGb1PX/HJwO2pQy2UHagTlsCdva2mr/63/4D9Ym/dtxO3/hvP3qV7+y0fFxS2XStrWtzY4fPy4jlSuXL0sKI2hJOvjoDuEa0whwjN9PfC54X9gHYTACpAVjHoAofg44F+YNgBxjRxyczZwTa1FrEkZ4NL/Ylw4ePGhHDh2y5qZmHXwBJn/6ySdelh1p4CITzV7JvsK8BlBlD+g43GHNjY0CplkvKnG3vA7IAD9ZWxyQADoy/g6Aw1JN2Pz0jOa4l1lXaF4cOHhAh1FbGut1zwns5WDyJTBxBlahM8N1yBgZPT0LcOTeFJ4DmBcql4bhGBn3+PUpWXfdYzFdtfc485D/516RjYxl4ixZYhmcsgNgGFynA+DIPVKHhTJcKy0wWJnv87mcDNu4F7oxjLPyae8sB4oLLqeCSRb7EnOdNknDV7rC6Kn6XsnYUErf2Nhkb7/1nvYT2tLasvNlPCq/xAygeKliBIoR+NcSgeLm869lpIv9LEbgn2EEpkY7n8lw/ENNDeWyIYEM7KI/9LnnAoPLK6CGP1m/hO1RiYuXuDzr9TIYjmuvq/LedZr+ewzHqIwwxI9EnAEhaSFZGhsbFRMF4XZ+TrLMgyygg8p6opfckmHkIeJvebEfBCbV1BRcZpX8ohkVlWkrqc2vZv89b3ziGmxii0TMQB7MSQ5ISEPiBVgAi0rABwYEkW4XD+MkhvQDUEcaWKUrDrjOtnQgcuVPb5V8JqIGqvw8XvKP/ldsvhTaCiNBEfFpTtdpoycOk9Y/OCg3YNcydFYCiQPsRmI6u+BMPPWDctPlvMAaT0ZhOjh4yPehg+WAY4XGj+8i6XT2Z0rjITONbLmVZ7NiaAFewUoRIwr2R8QGQVuQxB82FAAVSSmGETjPqtx2ERbSksxCYNvRVoC7urp6xRsQDACNJDUHsynSpyLppB202UvXPAEUiyMy5yDBI6EMoyDNseX8KuBYTNqoHC24zYr1CLhN8plfsgW0GOfn1Q8SNBJdTB4EaoyOiSEIkAIbD/AJ4G1ufsH27NmvhJe5DxAHkHfk6BHNmYH+fvWVWBB7uVX39+tP3LcBcCenphRbL1eul0bZ7LSzU2FUkdATdwwkAF4YE0pWgw4eJiAAe5SdXvnqa+sbGBSId/ToUcWMv8OempubsampCbGJ0N+ERQibjPEh/iS9hw4dUrsAjVifAEHdPd32Z+99X/MfEA+dSkrIWT/Hjh23dDKp94rViDHH3Kz08m7euiX3WErJ/+rf/BvbVFZupemMlSTTOlgAjGENuJZiXteD/cULcCcYOvDvADgqmaecNOlgZAAcA2tvBXBcYVvHAUfAQMYXRiAAr1xqI6AyH1hqEUsbEE7AJYC2cM682sdaoRQeABj5gsf9AzY8OipAi7gqkU+YSpsrN1VY65Zmq6xEc9QZm+gU8vtf/epDsfF0GMBnAVSWlwSYADwz72/dvCUAgxd7IesaAOx777xpv/zlLzWPkB4ArJdZRT7vrrmRxmjYpz0uvp+sgE8OmroBBuwnL7MUoJRzMxIvI01bSbbMzv3ugt26ddNaWlu1HpE6eOedd9TvcF+F/cyBhpfuzlh9XZ3lltzcRN+VychlmvJhfvbGK6/K/AUHdn7f0XE4MgDxgwzXVTS7efOmu9AvLan8fGhkxJ5OToixB9OMtYCkAet2c22dlZdzv0lZQ2OjwHrWLzqZAJ6Aj8wB5iDXA+yCuc38vnnnG41tAGSJG+uLMm9MbogHMWSPA+wtMGl1oOQuxG424zIFXk4NuOs/8znl5iQCUyPH6L/5m78RI5k1yDr/xS9/YXfu3S3ohu7ff0DxIg6BSQnzjXFnX4dxLrdsAEexs2OGejg8I09QUqr40B7kMpjbHC6Fe5cD7VQmeNxpK+9l/N20BaZgSYFpR3+3b98mVnZZSVb3oyB5AdObuKosX5PX9+gA1rEA2PcZ0/aWNs0Z9is+//XXX4vRSF821VRrPTHPuT59PnDgoJiXd2/dlikX44mRDfqXZ86c0TU3V1VIgoMxDWxFZzgmDJfqTMrvJaqsiFiNAQwkLswrWIwByA1gP3uvpEgi8J+uSSNT9ytnEfqa80NKZxjmBXBKU1IsSr+xO4PSq0DCegtmbYGln8i4NiPPJitj4uXcM/NzNhUZa/lzwIIM4ahumJietolpd/zmUI59ChY+82X66aQ9uH1XcxMwmVgGh/uqqmoxHCXRkM4UAcfnPWAWf1eMQDEC32kEXkJG/Z22r3jxYgSKEfgXHIGNAo4RXFOIhIT9N/gKCd4fevsynjUx4mRwN/1Dn3ve711b0JPuZ71eFuC4iv33goBjaJdYe5HbIawt2Bc8MJMso9sGyyqAaissQf+0nC8jHS2ANJhb4+NjSswAQFpatijJc8ajg0mMiwDHDQ6ldLSilyC8SIsRVgFJMiAjf1LKyYuEPQAdEslX8ggIteBgFQxMXDrLyqxy0ybpF2ZKvVzRCZCrb4/p1aTa1e7SlHjHBlji/xF7CnAD5iiJEkk7wNfg4BMBHCQYUwC1c7Niz/EnyZEAG/o1jSB+Wok04B8tkhnAwoKVpnHwxfXVmTowe2BmkIiQTJKgC/wxK4BUApmWlhUnkhYSu23btysB7O/rKwBvciuenxMQxliSRMHoqamukaMsP+O/U6dPi213/fp1e9zdE5Vtk1A5G4PrAzy21qMNWaokLgBLIVwkfa4l5hMhMBgBE4CK9XtK5dHAIiFEHF9AfsS4SUTlsWJn8t+CjQIejQwLiCCJJeEFxAUwqarxeUz7AYvk4hqNC8E6cfSkygdh6MCCZP7CSIJdisMs40iZMu0C5JVTbj4vRhM6fVyX7yUB37lrl64/NjwoYBIQjjJTWIeUWwIq4nCL7h3Ju0riJidVxggI8nRyGkKdAMZjR48JJGN+COxYylldXY0+AwDKOkW3jQT1888/jwCfDn0/yTDrEiB5dGzMfvDOuwUtMcBR2lFIghe81BxAv6yywso3bbLuxz329bVrUcxa7d//u/9JgKMgFsx5ovEAuHWDn4Su4cCUG3IEmQXGMIBhAothQFLmGJWOum4iwOCKOUvQudP8EOjhDMcH9x8IeALUo58k1WIBAl5GzCT2IGfuLgiUCGDqyNiYxgngmTFDn5LDgNlZ+j+v+DF3YXCxJ7BeNtdU2f69uwoO0vSJdQEg9Itf/NJm5gA9cGGe0voFmIAlCAjX1Nho165fF8CuuRyVDwMOvPvm6/bJJx9rbzh9+rT0Qpnnvh4A5F0j0Nl2sNucScnfeQUjpWD+wViKzZWC8Yi+I4xHb5tAs3SJXbh0WesWAyLAWnRcARxZJ2IZLy/r56wR2GIqUwWMnkMv1kuO2YcoE7969aq+589/+COZfqBTCOB65EhHNM+8TFqfn5nWZ2A2007asMjumfRyceJB7AGTOQSpLK+yVNKZaKwbJAtwSmbMiDP/AeYClLGmWOuwCDkMOXf+C71P95pkUnME1hcAOyCuzKciCY610iwBUAzswqDdGMxlAJtZe84sdUCc9QBgj6wAYD9tgyWIQ3TvQJ8YbH5IVFWQyhBTMe9MRRih3L9wkoft7PeR36/mYD0EB2MOgQJIxhpXie/ysuYdi69/YKCw9gJg7UCrA6oAqdLbLSnR/YK9pr621jZXVRfAaA4wPv74Yz9IQiqjtET3jMHBgWiepTXXxf6cm9dBy9kzZ3XAw97Ci++bmMG12g1O3HE7pQMvxufpyJgOsrjvEDcOTwAcKRmfejpmHYcPaZylb6g5Hemvzi9aiu8VK9TnkPvKu2a0QElJCvw+4BjuNYFBzz2HvUNSCxEDOpjGhENLfW8AKiPQPzwPyXm7pFTsc4H7Yj3O64BFB4qWF4jIvCEOOqSddbkSyqLZ+3mvWI48J7GXRVq29Jl7EeODNijmObt277bR4RG7duUrgcvMIcaQ9yGJwuHU3j0HZAIGUFlkOH6bp/niZ4sRKEbg20SgCDh+m+gVP1uMQDEC3yoCGwYcv0VJ80YbiBPmCxgRb+iyKv39jhmO/h0rqB3uqxvVcBSTLOmaVTJCyC3oIfjRQxIy1+4iMQzlkJz4h4f5wNojEJ5ERO6XSpDybjCiMuFhsb64DslrTXW12FBKpIVybgxxjDuFkkgs5BaVoMOs46Ee4JAHbcr00KMLZZgyVlBigEupsw1JDJzV5Lpkg0+eCEQ49epZAXshOZF+U/TKYFQZH/W4uzTA8poZERLZqbkZG5ueVOkTYA+MHpJJwI15mAy5RSUjwWQCQJTSVDEd5xw0IKGhfZRmCZhEt8qSSvKIi3SjxPhLiO3l+k1lEvQnVsSe/xiX7kedNjYy6iLziYR+PjgwID0ukjwSWIBLgLDGxgYBI5hc8FlYdIAnaPk9ftwj0xmSS/S6pscnFDtnwVYWdANpR1Ylh26OILA5BuZKkzE2NkETSyWuCWdsCTCOnEIJsxLbvBss8IIhStkrQASlnf2DAwKXmA8OcrjBDlqJFZWbbGJmWvMyAI6AEgJck2l74+zrAtrRt+OagC6wEpEVwLyFl5xZEwmVzgatLd5HkgkbSGWziaQdipLkoYFerSl+j3kLoEdfX691d/dYWVnWtm3bXtAQA2gBhAEczC2bpTOl1tDYYHv37BWbEWCTpB9mXC43LxAAQBQwhXnAvz/99FPNH/QeGR+Yx8wZEnli0d7SGjGNnool5Vp2zqiqrdmsuba5vs6q62ptcXnJzl+8II0/wFti9rf//n+2TeUVlmFt5Vw7U9IFyVRBKzToxnkpMAxGB7s0rpEph9yeIUxRCvhHAI4w6QByMfERCCyGozsQz+UWNQeQgmC9edntqPaMkafjSvyJF6A45cH8nHFbnM/b3KyD/gCOaBKSrKNhWVO9yXZub1MyH8ANEnzW7s9/8Usbn5jSeiH2zFF+BwggZ92mJrt546b22wJLC0mEigp79y0Ax0+kSXnmzGmBxw54EDsv6WSeBVkAgPsAfLErOavKdRrpP8A7+wsvmcgsOZjNGBDnTKbULl7+0q5fvybAEdbgZ599JofiUA7PegO0opQV8I69BhB1fn66cHgCcEfJLSYusNr/8sc/sZ07dziDbW5O8xotScBHwCfmHgZLzEP6yL59585tW0jkVcIvMAmGZmR+IwOOHAZRLmjMHs+hAbp1tId1yP4HaEWZ9Bfnv9Dc37tnjw5abtz+RsCWDEHyeQE0gNNfXrmivZhYEZMAiIUtPDBHw/0ilKoGd3LaImAJEHvBGeeMUQZgdGlJrGa+n0MKXsyrucUF7fdhTGgPB0zBEKmhvl4g5cjoiDQwOThwYxAv+w8vQCxn77mhCS8AK5/3zmZnzlDuH/aDUI7PtfgM9yafT37P4H2BNQtDvgy9RvSAcTZubhbIe+/uXe13NbWbbWJqUqW97HXSRaScnO8F7MzlNGdgztIu4gHjtK6+zi59+aXazeEl12KeEBvmQktDk7RYWYtIVGBsw0EnrNa0Ldtbb70lVqpLLKz0VbIb0Zx3RrAbLIX30D/WQwA5HcB30F/jFulEBmMj4uBgvYPuxCscdrlG5rLuSwG01ZrEKTqHfMm05jB7LX2nL7Cdw7pF65nx7e7q1hgEmrLAbKoRzHRgwwECc52DL+RHkJwoy5SI5ck9jfsGhjyMSydM+MtX1G8OvNg3OHjhGgDbu3bu1R7EWO7edaiY82/oyb34pmIEihF42REobj4vO6LF6xUjUIzAhiOwUcBRmjgxgEci7Rt4CV7aGJ7ldcixWuT4923gq57zlhVm3to3vQyG49ry3gSljaHceM0Xri2p5gGdJJxTfZhzw2Oj9vgxWnPzdurUaZWbBg1GkpXA+nSAc3Vg3SXajRri0BysAVgngDcwVmBjkRwq+X2Bkup4GT1svs6ebj3UA/S4M3KNkgHKxIIRgDTi9Fopkw7JBM0HsEKP7OGjR3bn9m3bd/SwbWvf5ol7BPSFEJYAOEZdXgua4egb5gtvIdkm6SCh6hsatCdjowI4VKI2CSvHjVxISEi0Q+k3zcSkBGYC5b2TM3ORSQJMRgdTSOBJ9qqyZQVtTEBDEh40+SizIsFHY46EJjih0u8ng0/swd17Mo0BTOT7SUYwGSER4u8AFHx/MG9Bc4oEknI95gKxhvmHGQ3gLgBlaabEqis2KSEiUQLwVcknjMRk0krNS854Bbfz+NQU2yYcKkR/KolDj0rmGa6ZyTVh09KX4YlxsXcAitzAY1QAhvQRpybF9MQhFXB7ZHhESTolzxjcDA4PSUMNMAk2FCwc2Isk2a+cdDdtjGAoswZ0IqaAHICAjC1AEmxdgBEBDomkwI+HDx8I9CQR5BqHDx0SaNPX0ynAmXHZsXOHjCVI1mk7wACgI2w75gtABmsSllNS2mtZgXhch+98/fU35OQK2NHd/Uh9B3CU2UJ5uUDBjz76SPEEnNTanpkR+EEyzHcsRaXOgMro9/EnACbfXVHGvEpbJltq6WypSqphigE4Dg09sfat7fa//O3fWmX5JiuhtDdiOOa0PySU2DKejFEovXV2GCWpfigRShWV8EdGVn8M4AgTFzYd859Ene9jTyB+A6PDBQd0AC7izRpkUlZr3m6ypqZmzVdYjhr/dMZmphYsB8BlpjgfPnRYzFHmfGNDje3a0S4gBJCGNQlDCfDq17/+0IZGxgqahQADrA3axtxlLACxeQXTCABS5s1rZ07JEZi+nD59xvbt21sAEUM5J3saY861AuAYDkRoRzDN0BpZJv4OmqqsMwJBnGWasnSmxC5cvmLXr8Fw3CJzGDQoARyld7ro2nXMqaCTiH7l2DjyBKMCD3EiZv4GkIU18Zc//nOZImE2xX5PW11vbk7sLcrS2V/YQxoa6sX05t5g2Yxx34LdxRoJ5aFixC8uW24+VzhUYf0DIqMVSXu130QmIpR2X7t2TaAi67C793GkdeggEHMPwJLDBq4hADECnVZVCUQPDYHpvnJA4vc319ZMqT88Y8QZjgI2YTY3Ndujzkc2PDTspmlIRajigbnlIDKHGOz5rA2Ab0yf+GrWfrzsdq1kDDHkIIE9I85UJM5hn2SeBUDS5T9wOC/T3sWcleTIIu33MuIAuLEHbCori8rbF3VACGOT72ENsAlzz6IN7LkyQYvKjVnLJamMbWZ9RYZUtJH7x6HDh+3chS90bwGcZnxgDdOuM2fO2pnjJ3yOLC6KwcdaIf7MwcMH9klfln2KlwOobkK3MOtMYg4Q2dtgJAPKsu+pvDqqvGDvCW7VzmxEuzGtSgXuDW5q5GXzgPNcm/i4oVRk0KL7+oyNz2DeNqUyfL6X+zl/ws7k/k0sAVSDyRHPUZrzW5pVifCbDz/U9xBrDheZk5s4EEz4niOQsbRE65x2lOWTVp7MyKmbfiGNwQEU2oyPujrt2jc39RzEfOZZgkO+sNabm1s1FuVl5dZx+NTGHpy/3QNv8dPFCBQjUIzA70WguPkUJ0UxAsUI/Mki8CKAY5zFt+oBPJTARr1Yxfb7A8zI1Q/yACIrrimURG7kJZzyuW9c/7diI67z2mipsUiCsbIrlfesAzjS0Pg3wg5BRy64IvcM9Alk2dLYZO+9/a41NtRbKgGjwt1DySwCdLe21wHYXdulpciMgYd4WEY46sJG2r1nj9gsAqEoU1rzwYKbdCRWRlt5Dy7BMGtIpEniSeh5OA8lhkrCI9dPWrs2+rnIvVgwZORgCxMK0Omr61fFgoHVEUroYPeJCQOgKp8U13MK5YzMtyVNnaQMXkgwYcyR0KIB93R6ysYnp5R0B+daymEB7AQIIhiP42vOk2rAK9ggwXxFjruRiYvYLTItWLSq8k1KtkMCD9Aakg7iSvKDaD+JNgAMyQ9/jk88FeOExI/YkcTAAKO/ZSUZm5p4GjnXZmQgwc8ppeY69IEEiX6hI9aypUUGGoBP5SXuIK3SwhgjhzFT7Arj63EMr1wqmlsacB8TN05YtJwE8L3Eje8GvABgc4DxqS5Du5gTJI4k4ZR0kuxhxgHwx+/7+vsF2sEgAlQFCECfEWCA98OmASChT4cO7Nd8ZD4AqACgATqSvPc+7tM4iTEaMRq1LtDmXFxQ2SGgK2XqxGG/mFdb7En/Y2m58YKlQwIIsE+CPB4ZBjG/idvOqLwakCwHeET5ZC5n9bV1Kv3/wbvvuYFKbtHu3r6l5PzI0aPWsmWLrk+MQuk0BjkywwHQiBivmkswxEh2xaQpj3RMvQw5teQASrokY8mSjM0uzNv5Sxft4qWLYuABTv3n//SfrCJbplJonHlVvhi1P5hxBEaewJl0SmBeMHcSAAJowFqFxZVwAAeQlLnNnBFgAEgdMSQpGQSkZ31w+MG4PhkdVzkvYyBG9fi4GEWAzEE/DdCPuXHr1jcCCxg3pAIAAAAFYZlhiAKrirU0NQmDz02GMB45dOigAHqYpy1bGu3wwQNiYvHi/awpfvebjz6y8dlpzRXmGPPKWdebVCLf0tBi9x/cLxhssUZV8plM2sG9u+zTTz8T0HT8+Amxl7w01MEgAEQ3A3HGlTMeXT+Q+AG4yGU74ZIDvCihDo62xI64ssSkc5lO24WLV8RwJA6w0TAGwTQmuFvzXtY64wdYgdHHjZs3pSUXN2ES67C+XsDQwT371Lbbd27rcINXYJSxJQQ2HWuC97E/AfYu5s1Ky8o0/6empzRXODCQ8+6cz1/mPuDsg4cPdUACqxVH5Y6Dh7TeYY+yrok764XDgItfXtZacZa4aZ9z7bycrhvi7yxHN9zQfh6Vqvs9wvc0/7uDuaHk1kG6yAU90nHk2sQC1h7rj4ONsPezxmEIA2QhBcB12LPZ/2GuB+mAQiVBNM4hjrRRpbYw4TY5wC7X8ajclrnPGuD6rJ8A3AL6hXJ7rTMkLCjPjw4JAPKYB9y3BOZFoCrjCrsbnV4Awt/85jcCmKUNmnbtQQc80Wd2l3nmLfujjOQSCe2z9JGDxnv37+tPxvFxT489Za0mEzrkOyAG9xPFjrnDWLJPAty+/car1tTUqLmk0ubISZzvm56cEkDX2dUpkPKVs2cFOsIODGAiwK40UYMkQ6SlrL1HzwroZOK2zb3IJSXmxMp9qgMMl14Y1Z/0fzo6aKL/rMnA5iYuMl0Lep/plO4Hhw4dlmzGltZmMen//h/+QfOJWAHGtm1tU4zoD2xqxk7rNJp72RRauSnbVLFJezTPbHt279FhQU/vY5kjcdDm982cnl/Ydzg4LiurkAQD33XqxFvFnH8jD/XF9xQjUIzAS49AcfN56SEtXrAYgWIENhqBDQOOXuO07mXjwOGLAI6rL7gacIyblOib1/l6AEd0+v50L3dkXnmtJEjPalMc1yNJ5eH68uVL9rCzU9p3lPcCOP7Fj35sW5qaxfpSyWssAIp37EI82K/3wpkytI73kVSQ3G/Z0lxw8YW9A8MD7aPw8j5F5YSI3EeutCQVMIwo1yNpj4vDKznk/2IJ4+qx8zLd8PLyrJQSVBK1//HTf5AWGA//gFqUe+EgzMN8QqWjXs4VQEd3hjQBDTj5ovsXkkt+TsI8PTtnM3Neqh4SNAAAkmYAF2cnOiMCFgYJJCAQyQM6j8QApg9gC+WXMP5gU+zY2i7wB+AI0E9spqjcDiALMwdiBqOSRDKAmEsJU1kxemivvvaqAAzMCwQC5RZtYmzUdu3cpX4JxMGQIVuqZIdrkPjj7gwzDhdkkmRpl8WgbI9RFGXcdNefHrZU4olrfNzpi9igC3MCw3GLxtyEmJFQUdrZvnW7TGpgXjGn2B9IZGHjUFbNGO7dt09gEIwQEi6MDACD7t+7J3dpSl3Ry6NcEJOksnLARTc2INGkXbh7k3ATy5vXbytxh/FG7AEQfJwmpHlKcg2Ysmf3bs1LmFYk0LNTT63zUafGtwA+UAKLWc3kjMAWEnRiy/gTc9ZELp2wfAoziGkry5Ra9aZK+/677yqhXZibtb7H3XLzha3KWgYkJTEGCCEWJK0k7fwdF2nYSsGYiHYH5qE07qJSxVTOZRZwVE1lMjazMGcXLl+yCxcvql0kyP/lP/+dl1TDEAuHGLi8o6epEnjfk8RwjMqvYkjlAAAgAElEQVQ8A1jOPF6l00iZdcZLrcO4MxfCOnPAbVmAjIyWBvo1nszxbFWN/oQ9CngRmIMwfwAT+WzQffvduXMy4wGoCvOA/YPPASzDjGPKKj6R+QMl+Kx91ih9b6yvs8OHDmicwj0HRt7IyLB9eu6czSeWNCcBFwAEeDGXKFfeUrfFOh89ElDEoQ7fQR8B7M6ePG5XrlwWg4y2wd5j7wkMRjH8oz02OPGGUn6+Q2ysqCQ+AJIwHMPvVoAhdzeGOXvp8pfqM+X5zNPPP/vM3nr7bbHuGCP6h/MwwA2fYd+9ePGiSoOZ924ClNJ8JdYceOzduVtgFwdCzMcAhOGQnEy6qROHLZTUwvQCIHNNvBJLwdKkDH5hUSXJAMWAkawXADHMypj3gJ7BMAoDo9MnT2rMrl29pkOW119/XfOEOfbbTz8RgESc6QNtYuxoP+O5UnbrB42sAWkMrzn8CgY9vMfjDvDrwGVc61lgYOSqzvvYM5n/0npE0y+T8XtJImEDA/1am4BRXAtzFcqouc8yhvQRwFcg+JRrH7L38CeHCxwacdjAfsP1KVVnz+Tgg1sn88fb647lKjOO9U9AIVqcMNBLSzRvBfDOz0VsP/Sbd1hb21Y7ceKExj6Y67COHPSGJQiA6fNBQGwqbRWbKlTOy343PTUtdjZgP/chWOWYcqG3yRqg78ShpbFJ9zkOgVgHHJzU1zfY8PCQ7dm53d58842I5epM93AIxf2Nz8FIpy3crzlsol/hucgZnv6ZsC95VcGSgN84oMjfxQiPGNp8jj0chrRYu1QzJCNDJ0qXy7K677IOuJ97ebofEvIfB130CaB569YWGxjst7//+38oaMOyTtvbt1n9Zg4xOJxxTWZe4aAmAys5kVScGNxvqMbYt0/zoG9wQIZErBHiwjhw0MY8cza0H1DAaD3a8eqf9El13YfE4i+KEShG4F98BIqbz7/4IS52sBiBf74ReFmA43o9DEnshiKQJ+lY2RLjrMHnXedPDzhuqHd6k8C4GPvRE6SkEoHzFy7Yo8fdSnp2bN1mP/rBD6yxvkGAgh7SY446PMzHGYnhgf5ZLYkDfOH3gCJXr14T6Ehy7VpaDiyEV8BQZR4SlQSeP3/eDh48IGadJ8XOiPPSqQgIXAM4ri3hFRsxenkJEk6USSUT127dUInrvXt39YBOaeORI0dVrg1rEkCloKWWX5bjMey5zt4euUwCDFGaLECI0kSYVwuLAhxJuEgkSVbpmzTVUikxDZl2XEvli+VlKiskUeBFMkVCTz8wbCEZEfy7uKRk09mM7vwphsPiooAvEqSG+gaVaIXSSH5PSTHl82h1vfcejKYFu3DhvJgV2XTKBnofW2lkUANQxX+AEjA9Kbsl6ICxtF1JZTolp+GSiK0a5llhKWEa8hwK8FwBAAZkRFtzUm0HSLt9/66Njo0qHgQNxg1AIsnooUNHlJAC5KFtCCuG0mSclkniYLLt2LFDgCOJOWDtsePHBTiQsAFKYOQBoEJZJ2XXuaVF27GjXfHm95T4AV6hr8ZYPnjQJVCLa/AeEm8SVsAYWJ+BXXLg4AHFDaCKn02OjYhZBTsLMBc3WIAUAOqSbIW0FgEEYXaRiD94cF/jX1pZYfl0ygb7B2xuZkZJ+dlTp8UE6+/rtd7HXQJkSZK5HuAzIAEMF5LToM0K+MD1KKnkRSkg5YSwegTGZNwsSRIEC+7cizGCpZOa1wFwZI7Sr//6d39n1ZVVlmGtRYAjf9IuB2dwFV+WZqo7wycFAATHXS+t9cMC7SslzsZiIQRdPEr4AT/oH4wewFSZ/0y7Hiffs3ufO36zaxNb3gvbDxCZxJ8+A6zTnkuXLgmo39q+1Xbv2i1QhDEEqEFj9sqVK2JP6tAjn9eaUSnp8rJAQsCx+rpaO3hgn0pCXY8SbcQFlUJfvXHdahrrNV9Y00E/D/YVYE1TrRsFERfiyComLozTG6+ekW7nnTt37dixo5oP9IPfh71V7K6IfafYRaBY0M9l7QRzHuLoGnMYa6TUJ7FQlx1wTJeU2uUvvxbIxXoCcAQkPH3qdEErln2EfQXwhf7CTOf9HK5xOALDjZJPMVijfWxLg7PQAOCDHiNACIckAI4wraRFm0ppPHkf96N0SZkAfRiPBbYeGobGZ0oVI5hxlPRfu3bd5uYwJFqWZMHZk6dseGRE8WPN/tu//mvtlfz7q+vXCjqK0nvN5zWW3GvYj8M+K3Z3WZni0Nfbq/mwco/wZ4IA+jp4M+dagXIpXnlmcAATIM8P2RgPv+f6vUns3WRSfeReAcN4+7bt9vbbb4tBfOvWLXfAXlqy1rZWgWdoZD7ueaz7G7HkYA4TkJqazXbnzh2x2DiciG4MAsRYv5IsYT0CpEaGKQJ8eW80Zrr/R07mvIf9k77RNr4L4I71DlMbdiI/Z/9jjYplveymUPwP0hvhOYn9EsCYtUUDMMKhz2KpVlXq3sqhCNdirWzfvkMMPuYmexX7O2C3NBAnJ21TWYm98cYbLlUR6cBKF3R8TL+nNBvt4j17dvvYANjml/U9PM8gpcD7YRDz7MF/fAf7EGvDy9DRsgZITsk8rqqhTvde7tmwVa98ecXu3rmrOFeV16jP7O9oTIbDAUBl4gjbU2Me6UPSbliXra3NKkP/6U9/qsMw3s9h2fZtDjjyftaUZLgj8JJrl5dmJVvCHOW54tKlizpw5ZrIHHDYyX4ezKTY/9kXaT8v5jtmUHt3HSvm/Bt/XC6+sxiBYgReYgSKm89LDGbxUsUIFCPwYhF4GYDjWjDQ2XdRO9B+i7H/4huenpPjzLw1gGO8J3LFXYfFp5LmP/FOGpgatDkAWs8aiQDMxZMpPgvz48nQkF37xpObfbv32Mmjx6XnloiSXBKe8HJR9pVOx/UV134vjLrVbiuUhS2LJUcyhYnG1q3tkf5jVJ6mf7n+JnEnMTl//gslJgCU/ELllTEQI5grqOg7xnAUIyVmTANjLLxCcsa/SX7/8Wfvu6tpIqFSMhhOzVu2eJJDEhm5R2P8AuiGlhmZ5cjUhPQvSch40d7gPJ1IuEkDACPsOpJlri8Wi/qQUPtI4vk77A8SLcBEvo+ELIBHtIMSWcpxd27dJmYKTCGYf5Sg0XbiA/hGbDAb4Tpnz55VUoZbak1tjUTnSbJ/8pOfKIFhHMQKmp2xitJSJTL0G4CReBJrkhY3qcmp7wABgAckwJ64hriuFN0rGIUy/pVF6UvSSxfHZp2B2dvXa/19/WKwASwBLtIGgNSgqQWIyHdSqnjkyHGZd8DSAiymTYCvJ06e1LomGYRNw7wG6CGGbgBSIoOcnu5uAU4kqgI1SbKzpdZx5JD61NXdJZ06GHIkjCSsN264CQVjEvQQaR+GMCS1gDcAVWhyac+gZHLzZqut3iRNNBJqtMiIJWNw69ZNq6yptZMnTzkzBu3Ib76xu/fuOcicSqj8lcQUjcyRoWGbnpi0p2Pj8pRvaW2WoQeMMJJrNw1qUF8BotwN1RlZXJ/YqfQ2cjx2U5IVB2KVwy95iaSxTmAozQE4XhRoRpJOu/7r3/0Xq62usbS56QtjHJylWeyBSeSgmssABJ03xhyQhPkjwC63KPdWSmkZf+YpoP1A/4CAAfqg8sxkUuAxcUZjUGymjmMqoaVvAP8wFXk/7EKAcN4TGI7Xrl5VLAARWdew7AB8rt+4IWAE5hzjThwBRVg3XFeAY0WF1ueWpkbbv3e3HxJEzDXAFJjIOHknS0okUQBbjBcADiAoZd9tLdsE6ok9OzEhgIYXscE05sH9+wKQYDgC8DjY6IcqgAnMGV5BeiEASs4ycw06Ys/PHTxBhoDxdyZrAMwExJZk7crXV+2rL78U0A2ggg4iYA3riP2L+U5b0Rxl3WDOc/HSJaup99JN3s9BEAcExIDXqaPHrb6h3r766isBlXwX7C7i3bZ1SwTgpDWOv/71rzWf+G8aPcElZzW7k3SDgFwAZ8BOaWHCTH7wQGud9c/62t6+zcqzHmP2L5lpcahjeTHW06VRqXn0DMA9rL6uXiARewwMSgBi4kvf2Sdh8aHFGvYoB3Y9ngH8ZVwZD+4ZAdRzYzJYdA7YqyQ2YnqrzLZwoLaiAUn/2Fs4JAFsZJ9ifPksYB9zBAY3bDuuxfrlRRWCay/ivOzt0v5c4gcHK2Y2Kb93hdL8qFLAS439vhPKox3sywoUBYylJJdyYOKo+0DCmdbSfoxMn/z+5c8FAGPhMA7JAe5vrAsB3pEJC4Auc5p1KjZfKm2vv/aa/fDP/kyHUjCVAXsxcmONnfvd75xZXFcjI6B3331PewZ7mIOfM5KkIG7MU5igjAkSCciBcF9ibjDfYEhzmMf9TGxElWe7KRkHLq6pCMCYtkQ6aZvqa7UfII/B/vOLn//cbt66JQZwTbZaex6am8i6SBoiAm8V21CGj5GQDj2adWi5bftW3Wt+9rMPVEZOOzjUgkHfVFtvMBkZd5iwfmDCuoeh6HOLazHPARy599XX19nUzIz1DvRrP2NeMja0l/sQ94FwKECsdm7v+BM/qb5YflB8dzECxQj8y4lAcfP5lzOWxZ4UI/D/uwhMj3cXuE9B1yt04vm6iCtd5QEvDgauBwzyCRmBxKIUdz62NYDj2s1xvfbw86WYR3FB02kDowHgFV5iQsTYEg6Uhm/1kseNvNaWP8c/s/Y7wik87wE0pXySEiUcETeVlYvRF2DGeP8DYylc+3l6l3HA0SvjV/pMAv7g/gN7/Y039PAdkmcSIddrc7Dr8uXLVl1dZXv37nMtpjWmNWtjHi+pjvefPuRiYyUml9yTl8WE+cef/0wJN8zGffvQ32t2FlYuZxNTU56kjo1GBgSRE/fYmI1MjNuEkjFPvElkGC2Sq5qqGmuoaxTI5WXjOSXSJHSwHRgTBx/yKqUG1IN91drSqp+rLG16Rk7DbgAyrfLfUumdTVvv48cCDWAowliDCUSCJ9fkxZyudaSjQ2w6EnK0AEnaSUxItmmzmI+VlVZfU2211VVK2okLYwLAyPXoDwkpn8OxlzEgeQf0NNgukWGQdM4AfGM11cENnZ8DmALSzc7Misl4t7dLel4kmgA7gIaUTGOEAouOOQIjL4B/AImAGadOnrHKymoHS6cmxZ5RmXR7u5u4VFWKmUgCeu/efZW+tba0qJ8woohBXZSYkZRi/EGsjx3rUGL68MFDldvCkCP5BVTp6elTDGknaxWwhOQYbTi0F2kD8xO9M9iTaCvS3qGBPrt757bKs1979VV9ln7dvn3HKiqr7Mix4wJjGE8YVmiHEeenMHNmZw0nVsx30uh4lZdbXc1m9a+8skyJMsy9oPtGqbvceynJVpmtG3UA8AWNunBIE4yeuIYz6MzSSw5CyOQCNtv8rF26fNkuXr6kvsJ+/T//9//DmhoaLMkwR87j6NEG0Dms84IWnkyBYG4tC1iUtunEU+mYDgwPWc+Tfq1BNyYZL+j+Me9IvNHe5EXpP+XyrCF+fnDfYc13YswYsj4xgYLZytoB8AVcYk1Rcsk8xwyL9Q2IxDq8dv26xpF5FAxvtrW3C+TiRYIP2MX83Ll9mzXUbVYSD0s47HvMB5hKxBEGJe0BaKE/lKJzjbr6JjGP2WdgxjrrL6n5jkYd7Mb79+9FJdUrpjFiycncJNJHTfG5SGoilMVygIGO44IDUwBRxBNgJph9AYSFMnoYjteu37LzF84rNqG0FYCJfQO3W9hUzCNiwot9BnB2+66dsTFyDTxp087NCRSHlcdYUPbOz+tq6+z1N163bdvaBMZhbATA+9uPfmv9/QMClOYXl2RkA0ACWALABaBEH2o31wrERBv34aOH2q8wC9L9HCAtkZIBUJg/OgCMjEDyMgdxFm9YD4FBqb0afcqKCgF5gFWA18xxL531Ev+g/+j1AV6WyzWCtEVgswkgpkx31cGkA+6hjDeMDfsTe3WQEmHsYOIFJiTXDAelgRnpDGTWaGQ6E/UThh7MYgD2AH5ycMLezzoJgGMozw/AqYOn6DV6uXlLq++NAIoAdJj6wGAHxGJc0MhkXLmmv1YOBGHWOSDmpkSsB8aadU6fAPZ5dXR0CNDr7e3T/shhEK/vvfee7dvlh0OsYWQbuBcio/H11au2tDArbUYO7FyT2LU/2dsnWIccSs45QE6s+X7mbdAK5fkhSBAwvyk3Zn7zClrNoTxc5dAAvlWbND7btrVrTn7wwc/s9u1v9HzUWN2gvYW9h9J2Oq9SfC4Y6Vyr1D5hAubZg4hh+7ZWHWx98LMPBKwTb4D1E8ePW1tDkyWWmG++DxcqNqIyeK7FHg7AjzkSfaMvI6NjNjQ6oj0nGOZRvs2a4PCSsWWsAaG3tu7f2EPkRh40i+8pRqAYgWIEXiACxc3nBYJVfGsxAsUIvNwITI11FXCstZqJQX/nD30jgGP8vc8DHAsnz5HT4arkYA3gGAf4vGro2ZCjMxxXayj+oTav/P55n/tjr+nJwLNfq7f8ODMSgCHPwy7JGsYRPEDz4FtIL1auGI8jP31ezJ8HOMI6uEU56syMnTlzJnr4pw0Aju6Kfe3a1QLjkCQksClX468r/VIJWYzRGI/DWsAxiPCH0rDOx91iX8D4IakkYQeMABgcGhsVAKWSM1gYY2N6iOc9M4vzYmrxIlEgUQGkIC71tQ3W0rhF/dSD/8KCQBsAVBmVlJXrvSTisPoAt0iGpLG1vCSmEW2gbNNZIxNK5utgNJSXC8yAxcU1SEJItDAqAHijL7QXdgjXANAqTcLmmVViSCIFm5HPkrCWwnYTexTGDBptXtLpJawkphldj3JIGC0AjnKRJhGnDExAiM8Ysdwid/knYyNidQHEATbSfhh/JKKziWUxW5iLtIU/AdA6Og5bbVW1El0SUd5De2FMAZDs33vAqqprVDoJM4rPUqqqskBcRtNpaYfRXpJY/o3uFYxADFwoESVhA3SFWccY05fDhw8o/oCXgADoVqLFRpu6uh4rqeT3fAcAA+AgrBSYlSR4ANKw1fbs2WuHOw7re7sePbC7d+6I/QaLiq0EABgmVSJVYg1NTWLgUCII4yWUpZK8Yp7RUFtnDXX1tpxbsjTgEgzjdNIyZQ4M00d3qCXZLo8YjpRPAhbnCuWvAXBkjAAuAuAopjDACIyfJWcrwgQGRJyen7WLVy7bpUuXbWh4SOMuwBG5BcBGsRuTtpTImys2+udDOS5sLMAogBzWDGAG44GBFMytHGW+m8rt8OFDAhKY56wP7geAQJT+Hzt+TEk9zDmY0bwAN/bu2CeQiHnB9WE6AdDiKh5KkLc0bxHYjKYpawpATKzlyMUW1hJzE/ALYIsEnfHmBROTNQRQrNLiijKrqarUYYGXU8+LacS6YH0hYcAadNb4okrtkYEAdNm+e6/19fbpM5RBBkdcvu/NV89I1zYwHA8ecpat7wGBMfX7OzFgBXu968X5QUwo6w1ltnE2MSAQ41yaLbPrt76xL774QvOzsanJjh07pjgytxljMfKWlrSXwOgm7jdv3bSde/cU3NpDyS3xFXNWAM029R0wGUCX8YAh2dCw2QYGB6yqyrVEkTlgfiKHMPBkxJaW8/r+YKLC3ghzV4T1pWWtDYAixgOAH4AFxu9yLqf5zj0JMIp9h8OMbHmZAPMVcxS/t3G9YJzizFAHaXmxd7A2aL+7z7vpmMC6iMXNmmFeIJvB7wJ7lwsHUCt+fw+AYyh55vu5t9BW/10ogfYy+VA5EO6pYa0WygSCxmSkoeifd1ays5XRE+RwISV5Dbk0Y5rCoVYEjAUmIu0Mh5zEUJIZaAbLgGyz5kHQOYURzr0nxAPwT2Y3c3PaXxgjwLVsZGTGdwPSE0P2MA6rjh87JrkAxoTPw2b/6KOPdYiwZ+culbSzhlkTHAYBbrJvjg7hRM/91O+J8hfTA0DeUsy95SUdZDE/OPTh2rDhd+3cKaOrn//8ZxpPHZLV1+t76NtKlYTvhx6/tPpcWVGhecC9lc9gmMN6BpDd2rJNa5iDDYBDxT9UVUTzC9CY/Zv7MfOdw8Jdu7Zp3N9//31dN8z14yeOW3t9s7Snfa65fiP91fiK5gxbssQmJyfs8uUr0oTkQG0UR/gngxH71Q8ieH5xdqMzo7km49TcuKuY82/84bz4zmIEihF4iREobj4vMZjFSxUjUIzAi0VgcuRRARmLA3oh0drI1dYCgc8Dv8LpsyC5yNRg5TtwRF3ZEgMjQIAabIf1SqpJSmK6gCHB20jb44zGtZ+L/y7o9m3kmm608ux3rv2OOOAoMA70INLcE7txHcAxHscQy/Xa9jzAkeRwcnJK+mokpYBkOuGPGI6UV8IEA4wgsVfpbpSUrZ4vaoWaAA9lPc3AtYCjAy4r7qNzOTSjplSqFXSe5Eo5PWPj05NeJo1bcmRQIZdKADnAmcjhVAyL8gqBHAIca+qtpWmLkhXX7coq+aLkiQQOgJHkA4YbbtuwGHiF74cNhBkCrEbKstCE4ztamprFliDBg6XE2KJvSdtI2kg6SNoBCwDZgs5UaSIl112SQJIiNCsdiDKTj2fECIqXe8NOI4HlewCPujo73b25rk7XgHODNmZgzsHiQjMKFgog0oOeTgEWgKOwT4gDySFl672jQwKfACYoRQbwgPUEO7C2olKlhiRpxIoXACHzb/u2nYpVV2eX2HL0j0STZJFrMbdJLGkLJgSwVo4cOSLHbTQBu3u6lfCRDAJi0F7mXnt7q5K3EH+Z1KjEFN3LKoEkMFu0L2CChH5Yfb2MFWBLASTCxKOMFDdkmKc9XQ8UM+bujh07lTTCFgJQm5qdF+gB2xqdSYx4qmvcuIb306+y0qxlYewt5CwHEIJ5USZlqayzmmAxMi/FmCrDxAPADGdjGI4YW3gJfwAcndUbwCyAYsqPXSMQwFFMRdhUqYTNLMyL3QjLcXBgQJqXznBs1DrL5xxYBnSfnp8TeAeDj7nHeNPHYJQDMMf6gtnKHND+k0paXXOjnTl7VmBkV1enXJExvxgeHtGYomsIi+vylSu6rli1lrD9O/YJ4IIRBbjBvOe6znIFAMoLEEDHlHXEWgF8l9lRMqnvQJcQcMQZrs70ZF8CoHCmlo8LQHBFedbqowMB328SGiuYXAADO7Zt13iJnfr0qX3yySe6/paWFtt7sEOAG3OJ+R0AT/586/VX7P79B/bNN7fE5uQ/AIMAXDLXfK/2jd3BYtfjA+xxPUlnVrOP8HfX2fMYhEMaAEfeW5ottxvf3LYL5y8I3Nmzd4+9/dbbuhbtVyVAIqEYwLjFBZ6DAtbirn177dGjh3J5Zr9iXmHoInZ2MlVgoQE+Aei4idGSlZS4PiagCfEEgCkvL5N2KuBnMpXWoQFMYtaGA4gzii26i/Rn167d6gt9Z1zPf/GFTUhewAROClyjJHhmRjFfWF5ytqLMUXyPC0C7zHOYAwsLBRYjfaf8les/7u318ujlvABC9kD6CvjE+DGO0WBEbMjA3F8t3BIHHMNhjJe80w9nUQagUHqnYj+6sRIv1mW4RgBMxeiXYzbvC4DjSikv12cfZP5yKBUMcgJIF0rEA5uO2MJmhNEftEAZT+YDABt9ZS0/feo6wbR38+Za/RxGcThk4zuJK3sEfQGE5vfsixxqbW1v16EP7WZfYK9gvxRjfhHDpbqCUZLukyUl9vDRI0vlYZWmNbcA/4kRh2YCDTMpm19c0GERewTsTsBoZA14puCg6mc//5mA7nC/RAuZMaWv9BHwGHCTPUOl1emM1WYrtOfTJublRx99pAMB7SEHO+zO3TvaS9ARFliJdiNrKyrL5n4j8JdS83xeRlG7dmM+tmj/+NOfClzn/sk+D8OxvT4wHJ0RWxgr5ix7c9LbxnU4ZOMwjWeI6ZlpGcegz+uM3GQBcAw6tr6P5Ky2pq2Y82/sIbr4rmIEihF4yREobj4vOaDFyxUjUIzAxiMwMfzwmVS8tYDjWlBxFRi35uuWljZWjL22vFfJXAxwjNdek8jFtSDX9jD+sbWgXpwY6SU3K59OxT+4hkXJA+Zq7cOVzz0PnAzJyLNGYW2ffx/wjCphJeG2Uk4tcOWPvFusjU28pJr2iOUyOChA7o3XX1dywntg9gHcALIB0nhSHRg8SrsLXQxMLQ9vosDKDKBQ+LmYqikMFTxp4nqANTz0A1QMqlRrVAkaCTZJEUmVEqTFOeklFdpBQr64WGCP8HOSV5I3QLzw8N/S3GL1m+skOE9iFgxcYEORsAOuBGABUA3mBG2gJA4tO5iAaEUBqjQ1NatdR48dtU3ZrH199Wvb2rZVyTCsMYAw+jEUuUiTLJOUUX6r8uds1kryCRm8kMR6QuuOmkokM8nCEiiwdSJWDO8T63NhQQwnrkupmLu1LtmUtCTHxCgZHBywgYHBQuKExhSlYCSCtBG2IGAfWnWdPd1iG/Z09yixo7SP+APgoROISQTJJgko4CWAmjNPmtQGaf6NjBQMWwALAZBoL+AkAEZn5yMl3pT0wZR59OiBgGySbP4NUwyASBqa6JZGGnhizM3MWG0trNNys2RGumaAY3JM7u8XIAOAdfxYh/pLbB48wBxmp+3dt1fjN9DfJ+YeABqOvQAgGhdKn5c8WQUcEDMHNkwy5fMucpImAZZ+5+ycayVGmohir6DjhrOyHNNh1JQWHGoBLrgG60OafxF7Bm3IFTaWG0f5AUveS6RhqUZlu3ML8zKUAnAcGBoSyPu//cf/qPk4PYne2qizF8fHbGRsVHOBa6GFR18YZxJfL9FFRmBcmobEm+QYYLOhqdFee+11sUxh+vF+ShcB+AGIO4506GccTIyNjgnMJ/6HDxwWuAg4F0x4KL2nDFKxKMN1vFagL2X30jZraLDykhIBIRjWwLZlrx0eHVHMy7KYmqS1jmARAVi4QdCEVVdVWnNjveYCTCviHwBGtDopw+bnxODOndtiMqFPevhwh+3dd1Cl/AAGlI0L2Esk1KIGeR8AACAASURBVK9XTp8U0EpZN8xYgHjYZqHEW/tXAWRylpebwji7MTCYGFPmvwNpMK5D2SvglZcXM3do/5179+zzzz9XOwDGv//97wvIASgRmy+RkJxCOPTh2oCnHcdPCMBnXiN1wD4Sxplyfw5QAptaUgQzs36AA4M4jdFUZQFQZMzYC5intAmGKVIGOjyortI+2D8woHEE+KJvGGyIGSbzjEs2D6sRoL28TPtCKMOHCT3w5Ina7wBOwVdFcQgGSg7Gen/Z3yjh5trsQQUTkAj043thggKSUV7L/hqqH8J3hHuqm/k4cMt3MP+ZlzCZuW8MDw1FhiX+3cHFHWAUthzx5pkjaHUGxrvPA78Z87+MkcyZUuEQIVrvApaz2lNgmnLNALqqCkCmX5Wa1zA2mWvM+zjj0s1t3CE7sNWdvTwX7ZHL2m/cQGZFKoW+8h/fQx84lOJApTIq8VXUgvkZ9+DFnM3NzEpzGGYvn2VdM2iffPwxYttqV2trm8ae+c36Zz6UlJfawpLv98wDDiOQGGFdYcgDqPnBBx+IbQ6TnfnBfQHQewn2N+Xx7H06lOFQrUSHelXl5WLCy0G7pcU+/vhju/XNLUkE7Ni/X+Xer736mm2uqtY6zpY4KzgpMywHjnUwm0jovsic2bPXAXNMY7y6oFHPOSdPnrQtuJdH645nGJdl8cNjMRwj5iRVCjeuXxcQyn0HHWn0a4mF7gvJhO3bu1fPIID6ukqkdV1T1fpHPsVt/Jm++M5iBIoRKEbgWREobj7FeVGMQDECf7IIxAHHtaBi/N9rnYbXA+IEMOVWtrWNQY/P7n78AdrLptcLk7MU1n/FPghTMvbGzMozun4a/53clAsfXa3v6N8X3r36dw5GrE9xXN2CWGPWuAnrGrHriKkYvdYCp6v67rnEOq/VsRIQkkqJNYcuEawVZ0AsCbjiob6tbasezuOM07UXXxUPyq1iDZBbbqQbKS2vyDCDzwAqAOCRlFAaOzwx5UDH7Iyzz2A3Tk0rMcyXpi2VSQsQ5TroHJIQw1bLpkvEQCMpJrmD/aFyr2RKTLCWLVv0Xjk+1yKon9bQkuyQnJMUw8QBsBSrqK9PYvSMAWwRWDXEBd0rNK3Qs1pcnLUb129YS8sWJS2Uu8Ly4TtgxBEvEjcSETnF4jrMd+byhpIpiUlwUBVLEbZMaVpGJWtLA0kWaS9leSThACP0AVAABhKaaj3dvdKxo/0wIQcHnwg4gdWGZtfE5ISYnySSsDLoE78HiB0ecQYVr1BKh3kGwAOsKpJEEudQag8DCmYbPwMUBHCkfRjAeHmnl0kCbgJqPHzwQO+lnA/Qq7PzgUpFYd3ISXyO0s8ZW84tq3yZ0mf68fDhI5nwABTAzLpw5SsxIk+fPi3wCO1J+gwIuaWxXkm7yu+HKBH3BcMcI2mNg1T8nXZII1PAkTOZZBahMtKE9PjyxF3uz7Cc3OSgsAaXzTIAhQC+UQkof5fxgcBDZ5wKuJCxCDpvGI/kLZf28Q6/Z56tXV+B/Uz7cXCmnLm7f8ASyZTGjblF3Jm7wZWY7wTUhan65ZdfaoxZv7SbvtI35jtlxgAuYpmlUgKaX3vtNc0BTIDoL3sCIDifQc+Tz1/9+qrmDsACYCRrQrqcVVUac8A8XrDbiAkvGUSkUro2fRSrNZtVaXppedZ6enstWZKxgaFBlXfnc+4U627k6H0Oqz8wHKs2Vdj29q0ya5CRUiql8eX9tXW10oelbczPzz7/THsa+wTM2r17Dvhhxvi49AgBFJnfgJRHD+23zs4u9R2X8aNHjwnICfpyzup2oCmw2gKDEZCI9wEMMZ6Mix9+LBbuS3wubibGtQF2P/vsM4Gp+/cfsB/+8IcRw9NlEYKjMUA5h0HMTcb0xJlXBbQTb9jTgFrMb+Yx3wsQTR8B4gPQDZMLoI0SWrHYk25+RaxYd7DAaAfzHsCeeBMXQL/O7i6BVkE7EVCSgwKc3F0z14HUwNgVQy2T0WEIpiWUX/MScAOrN6pW0F4WsQjD74PGMYBj0L4j7s2Yg7S16RDFy5KXCzq4gSUfrhE/JQyHA+zzOCgfOOBAMmvgww9/IyDKtfqSmkvSOY1Y9/SJa4n9GB2O0XZnQ/rDQbivSXtVBz/OaHZTGPaTFUDcS8CdlUssnGlfGjmDp8XyY22tVBFEB1HRNZnv4R7gcxDmtOuFep/92rQJJqgbswDiMT9hHyYFOAaX8nDQJTOkfF7AMgA1B2McxB3Yv1/j+//+6lfW1NgkFiTAtuvpeum8l05X2mJuQf0OrFP2A5iGAG+sgw/ef197CEA5/WNP31xdA0VUMQhs17DeguEP8557J8zPTz/9zG7evGGtbW3W3N4m5vyf/+jHuvfn0ZQVWJv3aofokI45wRxg7+nq6lYJNr/7x3/8qfqB/AKM75MnT1hjHS7VssrztR5/yNWjGKA0+saYl93QcwTGM6wRtE3ZqwLoCLOffYA5voAmb6TTWWQ4rvtgWvxFMQLFCHzHESgCjt9xgIuXL0agGIH1IxAHHJ9XCv17gONzgrocQ8YEy62j5/eHxmUV4Ej50nN3y2dDbCQCq5Oa1WBgJvZQ6ezDlevITXnVd64u1Vrd/pXfPRdwfA4UGEqpV667GmFcBThGDKtnxXBtP37/PSt9FCMhW6qHbjS6bt36xl577VV9hLJXEpf2rVsLDr7rj1ksbmvjGIspPZrNLQgkQe+PBAtgiUSFcs7B4TE3UVledk08sc+SAi+yNZVWBVsLBlAEAAAsoD8FU6IiWya2CW0mqQyun9WVlXJTJYGAhcN1GWeYWiTgaGMBiABwMnaANCRPAG8kQDAiSe537tolwBGn2K1tbWZLCyr747okaCQwAGgkZbDQHGRyQIp+k3RIw21x2VIFlpwDWQKnYPGWpKTFGBImZ9A42BhAbMqXL1+6rAQR9p/0IBNpm3g6qffSftpBaff+ffuU9Ny8cUOmOSSBgC/0j1I0Sjn5HQk+QKlAoWRS/yYpJPFjHgBsoRcXjDxIsnZs314AHAH/iBHAFQmk9NeikmqYf+jFAWYDUi4tLVp/f6+X5kZJd3BjJebHDndofAETYaUALsIsBSD51W8+FjDCzwDZADsBXQCFF2bcJTdoJjIPSPhhmuC663pd7rzLuHId5gjtC2XPzAP6Gcp6cUY3MQ4DqzG2JmE1RaZHaG6GUkeSUmdWxaQgYgwqxnYxHUo3AWpWnGbFrAousFNTAkYAl5jnlKD3DgxpbACVYPQRA+IUgBDm0fe+9z2BSiTrweUVBhPMI1YpYwngyBoMLCgS75OnTom1dPXrr52VtQCDzsFaTI+IVVd3t8AJ5hnxY23QH8acdRAck/kdrC2YZFwbNhN94Vqwguo2lcsRlnLu2/fu2mJ+yfoHB90oJ5e3TBqH2IxYt0x++sPnN1dX2batrZqrAZjh56y52fl56+3v07wC2MB8Cn3CsmyZwI4jHSdUUk28YQcCUGoOZDJWVZEVK/bKlcu2b/9+O3nihPrLPA4MRrGnYqAjvwtsN9a5HMnzebGziAdAHt8jsBL2G5qq2gthOGZVwg3gSFkzDMwf/OD7mveAVZTpMqeINaxiWJqMFe1Ppks1DujYotMp0HwxJwYj656SU9YxzFDGENCfuAO20nfmDuWr9J2x4TqMJ/1j/NH8hLEVSqebmpstky2VBieGQ6wnwDkODNwF3dm59BMQxkvWx8Vcpq9iYSacYSe2bwTCM1fD3OfzQa+Ra7o7uANH7GenT58SI/LcuXM2MjIsbI29PkgThPuSX8MBHuYPbUCOg+9hD0CPVCX+5eV28cIFezL0RPOWQyyAO9ie4biOsRMbOmInxx3lQ2m2DrVkIuQxIGYrbtreD3ePT2ot0ibuQexDANas92DOxpgEUJe1ynW97Hu5YJLm3+PAGt/lLtku2UCM2b/CYZofbmA05sAu62DH1nYdCrHHhP2K98CaR9KC+UOpMHN7967dauNvP/pIhxgwprlHstbYr92MJmvlFVkdEDLfmDeMP+1qb99mp06e1Nz/xc9/YYcOH9ZeTQzQi+a7LOguCih1vURnpjoIfP36Na1DDk04PLhx47o0hMtqqtSf773zrmUAgxeXVBEifcmMV2I4sI0BV0IHIdzH+Cz3hfff/3+0hyClQr9PnTxlDbU1lufz0ZwOrvS6N0fMRzGZZ+d0MMG8xJmbtcbhAYAj8g58J+tATGfmRN7lNDhkqNvcXsz5/9CDf/H3xQgUI/CdRKC4+XwnYS1etBiBYgQ2EoE44CiTiRg4FIAQJQaOYhUu+Txw0vLO7gmfK4h5b6RBsffEvwOwcU3186qrBTbT2q+gyWvNcOLvyURMJD1URrqF4feUSgbAcS2IF0oq9V6+Iw6qPYfh6KTF9diPtkr70GO+0loxLqMXY7NenwPTZL1wxz8XBPp5GAaIgEED24ZEgodoWH7BdXldYcqIRRCPVdx9XOzEfF7JCt/R92RQ4BTjC2Cm8r+pKbk/T07PK0l3vS4v48U4hLLBzU31AlnEbgR0RGdxbFRlWpSDwYqD6USbSbpJ1vg3Y9xYV+/GK8mkEqNvbt9WGwBUaAMagCSdJCGwfygtI3FirEhSYDyStJNE3Lt7T0ljdWmJSn1h+8CW47voJ22DxenJKIm4J0IhSc1jkhDNEU8SASM8wRbgGMkHODAy7+ypmRnr7+sTAIeBC4CfAIe5OQFplLpNTrqTNuwyAI8ACvJ5+uulewtiefBSwrRjR+QG/VQgE9+JNtzw8JDt2r1bIAegD4m5Es3oPcHYh3/ze9idAcQBsCPOoURZrtqPHxeSaYiHJdmMmJow9WCDABJRLgpjruPAISWe6HWRJL7++usyUAAo/OLiFYGeGBMAmGGeg16kSvuSJHp1cneFFcM1AnuGhI/2O7jtZfmBecf+EMpjw9ySYQclipQywsKKyg+ZG+GlpFYMLWcX8W9flzCifO9wRlfEboz2GubhfMJLcd1UhnLsOTGK0dx8/LhX8Qf88FJ7wCEYbIvW2dUrEAk5AEoUOx89snv370cu5jglp+3dd96x3XvcWIT+Hzp4UMAfQBbMN+bFhQsXNPeZA/StbWubdMeQArh3/55AVwAlyp/RYQOEkGEFfZS24KI730Z7Ge2kRBoWEX3gM+rXwoLAQgAKgB9APlhB5TDEiF0qaXfv35PLPOXglHdnUiVUcArMxCiCNqo0c3LCajfX2NbWLRpLYkeyH4C0r77+2gaGnojJ6+xRi/TtUnb2zBnbt/eg60RG7E3WN/sObzx76rja95vffKg5iZwA6zi4SkvOoKREunzsRaznYILBfAjzjT6z8lnXAK6A38FUJABovB8GGAAeunR8D2XC7733XoFh7aXOUwKmYAny96CPmU+WCGwDKGVP4j/mAPqeHBLw/XrvFPqyWTt08JD2GOIkM5fI9Zg+8X7WDoA2Oq7sM3yW+MF0A/jZtXevjT0dF8M2gMsAVDBOAR6JEfOOPQytR2IzPjaueNFnDn/Y+5g/fC4AjoEVTzwBqAJ7NJRJ0z4xpSlBV5l6QnuTgMvoMCdoMMbviwHEZA4fOXrE+vr6XUdShwK+z7p+IKDfope079+vww9Aeu4HgIPMXfY/QDfm+woYWBrdv9BrLSuUwdM+5CNCGbibnnHAgcQHJkd57dUByAKgJu5clzbDlKd9zHNYufTZTWFmC6XWgTnrz2oOzoV9R8C4WNi+LAEm0TjEdIsxBbQ+uGe/JDM0FzGLKikR+Ew7uA73ehjk7BOUznOhDz/80DoOHxYgz32gqrJKB0e4MPOamnxqW9taVYWAvANzTa7jk1O2bfs2S6bTMo3ZtXOXYgsQ+tabbyrGAI5BniasjwDKs2/euX1b/UDzkT0LoI/1uZDIW+uWFq3rUoDZ+UXJuHCAaqUOyLprNWOdFmiPxALznTGjxJu52tzUpD2ko+OINTfWqXRcB78R2zX+DBX2dfYN7k2UVNM/Dk4BY3km4J7CPGfvQsOScS0p8zXKHG+o217M+V8wDyi+vRiBYgReTgSKm8/LiWPxKsUIFCPwR0TgeQzH1YCjP4iFVxDBf+ZXxgBHZziuqVuOPvS83/GWFwEc1+u6AEcxiMIJupdOBvfBwFAJjCYSEJVPRoyL1SXVoU2BJflsViUJVBzUi/fDS2hXtn3XGVoJyEbNVvwTXu4lc4Z8YITQRhe738iL9gSmAwwytN1UnlhbKx3AnTt36e+BfeB9c+3FUNIVhO9dY4r/LCoLxuF5RskL4BA6cyQBJWVZgWY86AM2kqBRvsl1ZyZgqC0qIYeJglstJYUk3M1trXK+FNsPViAgJrqPAwOKIcwNGDuw5GD3AXjBmizFrCORUBkUiScgGQnWluZmZ0Fms27AUlsrQIG2AcRhpkBiDyAG6EkySdKgsrP6BmupcZdqxjeU4ymWCOrnV5JisRwWKXeMNCvnmWNeQuvgs08A/gpcMTU3Y+jg0Tcx2B4/VvwQ3AdM4foAQCrHGxlRnADaBgeHZYxCsrOd9o+MqB98z4P7D8TCBMAkttLpKi8XcNXb16s4EXfMbGBWMS5ikpSVCWylPJP4kDgBoqBtye8FOPb0KK4kvIBJJHiYlgCiCTCQcH9W3YRpVl9fa52dD9U3kkdKLxnDz899bnt27bYjhw4rpnfv3rOenm6BMSSdfEdP/6Dr1y0saJyJX9vWrdbY0GjTE6NqbyhpDSXLzCuYTb7ulwsgECzU4O4a1zWN73swGOMPaav2xMjB1Mtf8wIHXIfN2TluKuEapQGU5Oess8ncgg0M9CvujBPu4RrjiGVETGrRJNxEWeuoQAvYg92dj8Wwobz0cEeHmKMkvwI5on3rnbffUfnonbt3NT4YoFAeDgAGSETcL5w/r7WEBABsIzTXaD/XIraMtYNOdauMQEI5MmCD3JRLSp1pFunkdXf3aI7KNAam7NycAHDaAUDO32l7fnbWsiUZm5mbs+GxUevp77XxiQkrLaPUGg1DL1H92c9/LjBo2/btnsjX11lLc6PWLfIJAoyypQK4Lly8YHfu33NwNToA4k+Ap/0HDtj+fYes81GnwFwAy8bGJmmz0se6mkodtsD83LZtu504cdw1Q6ObXig/FRMvMrVhTPl+3sO4r5iMOOsMAJOxB3hi/tIfxgBwkrkBCATIDjiLSzV7RF9fr9jmlJGz3vmsZB1KKHkuF4gHwxGQnTnPwQjXZf086uwU4FOx6f9j772f5L6OLN+s6upq7+EaaIdGGzgShiIBGtFTI4kajUaaiJ19f9zb2Am9eDuKmae3I9GL3oMkQHjvvW/vqqpr93PyZnWBS3I2NkKDX6oiOoDuqvqavHnze/PckydbvOESzaq6um3L1i06Dn7GuDC2sGJ5ej3//POKDwA7R44eVWMfmKGcB6AXZlhnT7fYo8xn/BEwFOBQG3KWESAKEEhMZj4x1tiC8QJ4IsZwvTATiaEBkBGLMIRLGXgDGezFnGHOEd/YBCKOMzfwccYWX/uhza8oXed+AenxZQC7YKhVl19/9/mIHfALgD/iOy9sC8P49OlTOob7QQKikwwG8RRb4euA9MyjaBbiPuEMYLFWU8MXNrbYYAP8Z3MCEJix0jOgUJBMBhsrnA/7okkaQKozKF0GgmPLXsmOocms60TSoxkd0gaBYtiks7XNxsbHBZZhV+wMG5Wx5LijI6NiRMLc554Yk48/+khSGGfQdm1o8GYr3d0CJwExJ+7cst07d+oeuXd+uAfidPfqVZZrbLA333zTRjY54Mh50CtVMxc6q6dXNSDP/3nOnDhxQj7Fcwy9UyQ2aGB1d3rShoY22s5HHrH6bM4ylJsn8LVQpecSaxXmFGPINRO3XnvtdW1QsrmKDbmffI4yapdh4ZnFXAXA1Fo3PQQAgrEtbHPGEBYo98TmLPfPC61a2I5ID+CDuQaeSc16Lta6VP/vrEprn6lZoGaBv4YFaoDjX8OqtWPWLFCzwP+WBX60pLqKiQeYVM1+rGaw/S8nqgIc9V51mfJ3NBQffM/LSiuvakbljzAcXU7xRzQcU/ltlCEF20w6S3lv1kGyxCKZ0l2x52BBSNfJNddIFhxI4EJSF9kfsDCggpKi9HpQs/EBZSCd9wFA40duo1QtjFhZpDvtMZg4HMvZlj9yoKrrrgYcuX8aOJw9d06lsSy0AXv4l1JcgZpcrWyQ1KjSfaqUSaVylFsW7f78jAAi9LtYkKssLIGP0/N0nUarypTEBqNRTQQKJl0tEiI6alKKGRp169dvsK7uLh1LzJnmZiW/0g/M5ax3fa/epzEIQBzllACkGwcH1fXywP79uheSezERaQRSnxNAB2DR2dVZaYJCkswdcp0kKFyHGH4dHUqiYba1mncwDqaOwG0xJMo2D08xBOgTm9HL+537SNKicVPDBC/ZAoC9dfeO3bh1U8AI2oQcH31LQEVAxKtXrgh8JdkB/OP/gAgk7BcuXJbtSAphecLQGRoa0vFhCgKKAKgyfpROklj1D/SnRjN3dQ10IifpB5iiGU5nZ4eADBJL7hv2Cz4LIMl5AS7RVaPRDiVy+B7zh7GmDBrmHHbef2C/kj2YY4B7Z86cVLK9dds2LxW9fl06haN0St/guo+8DygHcAGrhLFct6Ff98494lfcB4AwjQZyGRoReWMd5ipJusrjUqdpbO4xwNlBoRMWwKRPC9c8i9d3AcfqecU4LrN5kEqMsaeYuYoZJmAxWKiAxzBrA1i8OXlP7EeAO8ZReqT374nluGnTsOHrjBdJOawi7hN7XL14zeZn59TsB1YrYMjRY0cFrIgxZGbPPvec2IrMZfyWbuOMB59B2xIZAzQ1acQAQA9wydxnvl67ek0ADfFdwJGaQDSotBTbMR/wOTGtFhfF2OLaAO2xI42AeH+QhhNmGkdARj4H446SQ+bR4uSEmo2s7e1Vk4ezF8+r6U0dDSQy9QLlAACPHztuO3ft1PG4/s6Odmtpcm1FL9v3rs7MKwCzU2fPpI7Mefd3NhTyeYGrw0OjAhvRM6REFL9T+XuuzpaX5gU2fvDBh/LTXbt2VrrPh56ivCOT9dL0VEpP+AugkXvFd9RReRmm2rTAQ7FYiwXFGM7Ps4R5SbkvOoL4MT4MoAiICjABUMKxAH1UhqvGVhnNy9n5glhrMM3YvOJ9aaDOzgooAjQm/uFXbERwPGnqoUVLF+JcTuBRD7q0Y2MCJwFHAbZhQnNuAEVkEmBRtrS3qbrA4/Viir8OpqsseHk5sYdhjBOb2m3z5nGNHUxzxopz8F3GiRd/8y7wXoostmzZVCIeVQDYlbgH+4zrvZxY0v6s+f6HryoP0Lqtr0+NbnzTIz5fvYapPoKf09nJvkHhTYm4NkDS2DRgMxKbA7Dy7OCZxTPMJTRKAsm0ilEzGwco2eyIGMNn1XQlk1WzET4vRnwqp3Zdx3wCpTOKdcTeqAiIzVKuF9/HRgHcxmZI6Ef671HynhPwvnV8sxqkEMd5H2BU4B76n9msnm+A1ucvnPd4vrxsH338sa4R2zEPeQ6x2cTfABXry8s20LdBsSJYwfj0qdOnrHPVKsu3NNprf35NGw1idy8uSvaB66kGHKvHhmvis/gy4wKT8Kt9+8Ta3rt3r12/e9u2bN7icaa4bGXsnqpwCpCnxRynHJ0x8WoKNsYA9/FPMRxbmhVD2dAk3vZ0tYvNTlyJtU4wJZl7xGjFavRmb9zQ/4c3Diueik2e97jEvRNXWU8UiiXL1BGLXKeyf8PmWs7/A+vm2p9rFqhZ4K9rgVrw+evat3b0mgVqFvgRC/wY4Fi9AHSG28oq/0cZjraSsHsKv/LSwrvq9wfe+845Hnjv3wEcf7TEmxK3xHAk2QOUUcOBXJ1NLy6ohAkGCokyCXV0Vm3JebfZAJRgIJC8YYYHSqq/Y98KKJf+/kAF9XcaulQzprhfAI4fei1XlVRXyjiTCH+Ue8WO/v8R4Ji6VR8+dEjlQSSrlGOGvpez+NwPZG8AtQTUxqIexhY6alOFBX0GABeAB9YT72HjQnlZCRbJCYtzkjmYM9I8KmQErAB4UuYMywPQBvCN5hQs5B1s46dFTEVAjsnZGSVLlMtSkso4kuRu3DhkGweGpJkIOwsgDvYjCR8gACWGA4MDAvUwfXS8JdkHwIH5ECBjJHICrpbL1gyrDJYiwCHJaTYBWqWSzWe8G+1KIwUSWQcZl4qepEc5OeAdQBDg0dzCvMA7mtCQkFG6BtgGqxKAiASMjtK963rFckS/Eh2pXC5v9+5O6DuABySmMHEAYfk+NiKRAkhFP47SUnyFxFFdpintW15WMhylquhU4gOAfmjGof0G8EEiDSDBeGEnEnIYWbAX+zb0aaw539YtWwU4qoHHRx+JiUiyWCwu2anTJzQ+MGrwJ/4Pk5Kkt7CwqPsn8QYAZf5wLkCT5rZOgb3cC+WfgDg0lFDTknnX4ASsYp5GmbT0zarKNoOpFKBv+K7POwdw4qXWEA/sgaywtfkfmwDOYiwKYITlRKLLPeuerl9zFtD9+/o7Ca/KgOembePwsEBbQEVsD5gMyIPvw1CM6yapn5ycELB+49INMRx/+tOfyib4zKmTJyvABvN2+/btArAAHAH3YJFyfQC3XBOljsRD5hENGAA5BFglAJfEnLlOyaFrxgEuLjmIm2wvhltdToAp98pcwafRCQX4ApQg6Q/AkQ0EWFvBMl2anrLJ+/ftkR07VFZ9n99nvGR7cZ4y4hk7dPCgvg+7ivJOwLZ8rs7KpaJAnpA8oHQRYOrsubMC7L18MeddgFtbHbSfmbHVq9Y5S3L1aoGwwR5krEuLc7Zv3z5pKqIxuW0bzUVaBOQHM9k3OgJwdCCHv8G6A2wBePAy6EXFB5hplPyz6YIPMx8B6DguDZnQj6Okmtdzzz2veMYYuNYrjLaS7oXz4NMqVZ6YtKbWdgHuAe6wieAAW5MYYZShM8YwrACcuUaVbJzzGAAAIABJREFUy9++LdCO7u1dibUOCEJpN7+v712vmAh4/9VX+9QcSwBcrs7W0QQolbATY6tLmQFO9+zZq7GDOcu4AFYTBwB3Bgb6tQkEW1kbY8xFlRt7mX9zS7M2J5zxPiFb8pwh3oyMjtjY2LiY23RphxXoz8zvT514L5rTRIOWleepdwz/vlcwBHlPLEikAxKbVWud9LuLJ5ieWdgJdq262adNMGFeahjjjX+IZ8wjNYoCAEtdr2EcA/LxCsA8mjrBONSGWH29NoikpZn0DYljvMdnGVM2BxhznrHRNIa5G2XV2INnByA6gBmah8SGyoZoYiYz53UPZtIGZg2D5iV+9v577+l4AJCM694nn0wNxBxUt8VF6+nq9OiZmN3EC55VHat7rKm91V577TXNUV7MkRdfesla6TSfbMDf8QcHoB30Za126tRJ/cv1Hz16VCXvP/vZKza5MCffpnqhtFS0Es3e5p1duZxD8sF1oWPNylzjvU2bRvSM+/Of/yQb4necg5i7dnWP5dKmMhsR+GVInmA7xgn2MLaBWc48BgglriFDAeCIPwBG83fm7uTklBXLLgHDunJk46O1nP9H8pHaWzUL1Czw17NALfj89WxbO3LNAjUL/DsWCMBRgGL1Z6u6/PHn7zIcS8XvL5PWIcpVZcJxTNfKV2JdAS7Vk8Ubs7DQLKKxFCw6rV4TsJcExX8oWLIYh1UX2ogcU/yCVA7JlZLskxBSqkoCz+KWZGtuyTuxxv2T4EqvK5ezhjqYJWgBOstn08gmJfAsRrMZL2N6oB463at32qw2ZvUvDyY9Kqut+ugDX0slU/52xjLqjBkn8U+SJCjpVVfPemdXJQbi9w29j/HKSHOtrh/ozUkmpqfscyWNc7Z923Yb3rhRiRXvqTNnKlFX19JURgpzCQALDTBYG/OwFq2sZATgD5tyPE8GswLVSKKkqYc+1uKSEhjO0dncrsQYYBBWUnMTrJ95gYTbNm+2sbFRlSlhexIImFqHDh+2u4kdhV4XzBMADkCH7q5u6127xnq6ugR4Stvu9OlKN1E6YwNAyCqpQUF8V8yuxOwI1pKDQA4INCdGDN9VMxiVmpOMFq2ghkPOtuG+mD+UjZNsAahyP5QuBntFLNtMRoAUTWFgDQIKjY9vFpuQhInOvCdOwAy8J9sBxgFCwZbCl2/fvqskiPOT3GI3QEnswLkAVynBJNECACPpB3BkPgA4MjZ0veb7gEbrxbpq0TXywzkBxyjvXVhcsIH+Pl0XwBaf/5uf/1xJII0DSDbRywIkBih67913ldQBfuEL129cU6fgGEdsRzJHw4qWpmadN9hdJNMk+MyVppY2B7JLJQHR3D/jBTBNQRvjwP0C7sQmCXZcTiWHAfpqRqUu4QWxTtN8Ljs7KmYJZXqaaQlk1zzIoi23ZPNLizYxPS2QhDECLAIQIraQ7AKGYhvsCRgEKPfCiy8K9Ls9cUeNEOiIzDVRLn39+g1vVtTTLdBQc2V+ToAiiSvA3rXLrlf681/8QvfH365cvqJx3Tg0qDJzXtwDAC5sPsA6knbYZ4yjb5ZQppsX4Ml5AOSYC/gIoBw3HYCWmjgVS9IrJX4zr4kZbe1tdvrUKQEqagBBo58rVzTniRuAV/ggmwQA14D6fJ+xXNAxSrahb4PNwIC2sh04+K3mSC5br2uDPQYLic0F2Mw0eKKr7eqebumjAXThk8Ro7gsdw5l5OtTTHMjLWsVIqs+LkdTZ3iGQmk0EmlkE4OzzeUlNKT744AOB5jAgmQvOeEVv1OUhXKvTBKYBkGEv/JmSYexCHEYGAjYX3WwpXQ6NUQAJ4izg4ZYtm629rVXnYyx+/etfy+cBm+SbAoIK+hv+jv8AJKmyIOPMttisUilqavxx7vxF2QlGK5/FNrzJvQQY+tjux/RdYgJNaPBRYgISE8SL6EbOpoH0ZQH8WylPXtT9AXSz4QEjFx/P53K2Z+9esc3eeecvirPMdQAWSnophz1x4rhYYMwNNXPK5eQfjAFAJyxYysmvXr2m8wD6ce8Av2z0ffXVV9pc0SqlatOOe4c9RiwERGOzBr3FYPqv2Ck9+dKjL9YKAdI5c9GlEeJZIH3GKl1GmKHBfharMMV2b8rirHvfZPK1UZQ1S4u4qVH+g08TO7CbGp+xQSIZhjr5KoxSGvPAdGWzjmvi2gCyXAM4msXUi5nPXMXevkZxtqKa9Cloebn66OiYvfrqq3pW7nrkEekWxiaJWLNTUypXRkMV3Vh8Y2hoUM8VfAHWLxtN+C8bOWiNEm8rkhXIBiTwXdq35bJYl8dPHLeOnm5r7+qyN954XZ2u8Sfiw0+f+akzHNU0xjcwsaH/S7m4N/65dOmibAkDEZ3EY8eO2i9+8Qs7cPiQN8JpaLAi3eBLy5ZLci8ZdQbPa/7jQ/yENAi+iB7wW2+9qfskNqE7Ozg4YAN9662xIa81VJTEa82C/Ik2rHJiN/JsBfiEGU1JNbH+zNkziYncJMBRjZraWvU8WEwsVmRFxsd/Usv5v29hWvtbzQI1C/zVLVALPn91E9dOULNAzQI/ZIHpu+fLAq1SM4Dqz1WzBh8sOzQrF388dFUgrdRNUfpD6ti3rMVwaBfq7+yKZzOue5f19wIEFGhDh1c0vX5AmpBkdSkBjrHojx1uWATzhWWBEyTnWszPO6jIdYitFl0IgyOQdv1hNrmoekGLUEAxWCMAHO3NTZZPpW9R/hO284Xvin1+jH3p4Mb32zKYlX5c1/yLl6DOYG3CrpmdFRsB0HGlg+b3jbozsuKFZqRKQ2Edlpdt8n+yDz769BObnJ60p/c8aYN9/amMPImwq2HEks3MzdvE9IxKREm8ARNI8kmqABRnFxa827T0jzL6O0koCSfgDC/AKcaHv9GplSRrXc8qJRt0RuWFjh0JOyDNk48/JjaiwDlpTxbt2PHj9vVXX9nswpJ1dnXrGmACYo+tW7boGtpbW6y7q0OsBHQeYdqQV6oMtalJoAVgCsAELCPK42BQ8eJvjF8kmpUyacAqddOkgYSD6KFBxfUhYU9JMwASJWo0VSFhvnrtmuyFX3GNvGDykIgynuhc8RlAUdhudGPmuCRrNNy4dPGSGIrYxPXJFqTlRvIDqOKMIZhZ9UqEABFIGmEookMJAMU906Gb88GSwbZ3Usk0wAbgYTRMkP8XCpo7W7Zs0Xf5PGDsju1braW5SUANYMvP/uZvlDQDgJEcwmwC3IE9gx4jYEs0T9C8TwAt98PfSaAFlqauqwAbDnqRiDrAEiAYf8OnaFACY4Wf+iUfhyhHdQDB48tS1mSjAARCgoDxK5jHvzTNPB4lnbgy/qvS0YLAIMBeQDEA2+nZWZtdmFf5KjbhvICkXHd7e4dNTc7YwUOH5JO8xz2imcecmJq+r/uFvQfoAEhLt3QAOcAqmjTwHYA0wFtnwd62ixeuaOz/4R/+QeBsgFyAAzRTgaHD37AD7Dpp8fX0yNe8qzLMpbW6VUAF7DkzO2fnL3mpfrC5YO2pqU2hoOMAjgJqRqMLypTROiXxRiMyOn4DOBIL6OheKLrWHyxbNPG4b8aM62AOwAhFW475R4nwvn1faR4SJwAoAWixJYAKLwDR8ZFR6XwSLwBqpOM6MyMbXbx02eYWC2J0cd0A6tpQKS9Lj3b9mlUaO5jTlJVyf6GDN19csi+/+NI+/uRj6ZByDSqPhCVVcq1GQFnmQzD9YKRyDjZkxNyUTENOpcqAb5QHswnDPA42sMeUehsZ3mhNDXl1XcYv/+7Xv5Z/AFAIVKKRkeKiA44Ar7HR4axpgEcHQjg3DMLjx4/Zxas39HySNm7qJD49Na0NAo7DHGaTgfcBAM+fO6f7wtYw36QzWSgIrGYceWYX2AgEkDdTbKGJE8z3t95+286eOm3lYkkbDzBmGX9e+Dbgbrae66vT9bmWYgLikv6jOtfD8iUm3b9nx44ek//6BpfLI2A7gdzaXIsmTT5dsQljRQk3m4noljow7K8Hy3SjiZN3QY4JT6WDOjsnRjp+yphge77PuQkH+BVzk3sBHNXGhzpFU0LvG0bEDi+lzum6ic98jrgJMM0xJBdx735qJuXgWDx7sA8+xvohSvK1/slRdt6kS+acEU+i2RrA3cDgYJJN8E2FKKdm4+d3v/2dwLrd27Zab+/6ZBu6Xy/YxMR9zcfrt2+J5RsarrCoud4//elP1tnZI6COTYLdjz3mciTJbq1NDZYT63RlA5T5wjOAJm/M7TfeeFMbKfgJx+ea5FtiB3t3bv7uOpcBOGb03JE28OCQnTt31g4fPmwvv/yKffrpJ2L/4z/uUy5BED+hCYrdMQWbZDBBiZM8Kz788AOdG5+H4c8GA/GzPleXGLhepaNNq9TpmrHFJ9ncPnXylDZL2UADYESyRBtizYyzb7JI8mR6RnGupblFz9vNW56s5fyV2Vn7T80CNQv8R1qgFnz+I61dO1fNAjULPGCBydtnBThGol795gOAY9LHifeXS/8O4JgYQbFgc8AxmwDHaLryYEKwsFyUJhoJeDC+BCBmARwzVvcDpEpYkQCOUU5MWSNlQSR7peWyLRQ9MZBOUiqDDT23AAPEcBCDwBevKmlL4IUWngkwBWgBeOxub7Oeni7rhFlRzTxEaP47Go4/Bjg6kPVDtnyw+Ly6/JprWgG4aFAwK+YMDAlvSvPDx3wAcBQb1Kxky1aki+3UpH386Sd2++4de/mFF62vd72SdsZRidLEfSV2C4AG07NarAO+AAZ4ee28Jw8CiFwPD/CFsnX0kiiJg0VBwkvCQkJJwgbbAXCkbx2LfsqZWpRwk7wDlKErufcnu8VECN8gkzh75ozYL+v7B3Uc7ECDCBKTHY8+KjbhcqlobS1NulauB0ARxgjJAAkkTAQSqACruS6VRaZEJhLbYJjEHCABAcyIJBPfIrHhGm7dnxSDL0pq8T38BvCEJGigf0BMJMA97hWGGGwgEnl01MQqvHVbHUUBc0hgSP5IbLAZQA6gIIkiDE1ARRoWkBBSAk7SGokPPgtoFIAjnxVAnc8LkLx9544aTMDgCYARNlV//4ASKFhaJGcvvPCCfAWQCe96dPtWAVyffPKp7PXssz8Vu4hrv3r1SkXvDTvCDOGaGSNASLp6V5evc0/4rzeNcLYQ4wSAju+RiAbbhHvEB5xROCFgAKAqTzPpNGejS3SMFbpeubw3IyFRDMaKNgsoi650NfWkGc1FAJepiQmbmZrWebgv/JZ7JWnNA4jBYkFb8dpVMYAoAcUfGIP7dyftm2/2J1v7fe/Zs0fnmp+fVsJMwirt1IsXVVINAM9YA5ZzL/gLwBAsUZLvSxevqCHP7373OwcQ2YjI1QngWdXVIV/3xg1Ldv78OcU8kmo1w6oD/MkJsIYhiD4n56Oc/+v93wrAA+AHcIIhB3ORcwJkA3xzzzD6KJ/HHvu/2S8WH/fA/KV8Ft1U4i+gVmOTa9Ph39wLgDs+yrwmlvA3sWyHhwU60kAFIAIbMh+JB1wzDE+AQu730e3bbXR4pFJ2yTHwA+b7FdhxxWWBvjDavamJb2DRsCSfg81dEiD3k5/8JG0mONAxt7QopjRABuMI0MhzQAz08krXW+zDPMY/YAgGC1pyCuadx7kXxjCASezHHA7GLfFteHjIWpsa7dPPPtPz7je/+Y0AOweLvbyU+UtZNrYGvACsYe4Sh5gX/gzwsu5Dhw5qHjc0t6lEmnELKQh1p0YDNZPRdRE3uU6AckBjXvwOeIPviH3e3q6ND5Wlwn5PGwRsevztr/5Wx/n9//N7u33zljWr3HvZ5TKSBrIDl0t63kvjEs3L1IgNIJZYxvn43EB/v1h2zCFiHqxeXsFwRdc0YjDsQH/58417wk/ZKEJKAlCPWBGvFSajnuJi1DH/otEZzygvjfbGYdw7vsn3iFFsgmEDxh2gjTFA65M4rI2l1DQoGI6h4enPtZyed76moGHQku4bG6vje1pTwBpkQxOGN34UTY+iwzWbJoyzNFoZi1Q+7WX2y76hkcloQ4DrZROGOItvEnNg/P72t7+zE8eP2/bRTXrmhdQHrGeeBXxuvrDkm0OnT9mN6zfsqaefNmQ1/vVf/9U2bKAJVJ2eI9wX9813xsbGbP3a1Yo7bCC6liUM9KJ0iJkLXBdNYwAskb+gCgGdWl6cm1jFPVY2PPBPsQy9kzjzglJoAMf9+w/Yc889ZxcvXpCEB3M5NHmj2gMjMddgyjIOXDfXe+bMaRsYGFSlwEcffSS7YQvi+qOPPirAkWZuAnjpfK2GP/5ijcffiQewnSmh5vvoSOIv1YAj8Qg/AXDm/1xLT3eP/t24aXct569YtfafmgVqFviPtEAt+PxHWrt2rpoFahZ4wAL3b50pR7n0g4vzB7tEf9dsJeqsfvBFWZF39/OF+IrAOUwJGInBYGTxysINwA8McyrpYEmnrVAQO4cFZz1dPn8ARFN5L0dNWnAqEb3rSZYYaHUOJnHO0Dr0JKDOFudoRuG749yREggaxsAQW/KFPOyLCuMyAX31mbJ1d3VqwcqilyQ1XjAcc1U11T8GOFaXeH7XnA6AVf915ZcQ1o8SXgcc/w8YjrDAsE0CHKdmpu39jz6UFtuvfvFL612zVqAYDD0W5iSOjBesqHsTUwKqGCeShQAmKV3P5utt9WoaHuTVDZJEGpADVhY7/oBxgFuUTZMskjxRItna4MAgJVyUbCJuD9hy5vQZ2/vEY6k81PWq8C/AmP0HDtgjO3ZZsbSsRA6GErpMHFvl3LMztr53rZJGzgmwBzhICWtv77pKV+PQxYyGBkpME4MowEhGI/TLSKqilJESS46H75HI37k3KbvgGwBXlKDRhAWBethbaBt+8fnn0uAjGQVkIckHvDl67JjOCyPIGbZFsXgAHShhJWFnrLkm7ncDDUaaGsV+JHHjvqNsGqYooDj6dtiehjn4OiAG9lPJJmyqUkmJP2ANY48Ndu7YIdYs5Xb48PPPPSfg5zSspvKyjY9uUoJGmTcMsmh+oE7RycaeuLc5a5QEMJdLep0wT7JKCpm3fBc78HnmoM9JB6QFBqqE1JnDXnZXSoDMlGyk5hiSFXUwIbTEApAp5fBz3ziARcjxxVYpFLRZwTkpEQXwwM/F+rxzR+BZQy4vH8GmAKmAE7t37bKWtjYQDwFyUdaIdiHHRgpgemrWvpbu3JxssK63t6KJWiwtSiONLvBcA+WrsBxBmwD2YJ5iC+ZNNGKhM/iF81c0di+/9JJ090joiT10WwbAmp+bETuNuACTF58eHx8XkCs9PvlzndhG6iZbLIp9euDQEbFr8RfY4Pydez506JB8ggQaG+HfAG0ArwDYgImP7d4tm0gWgQYNYstnbWoGLdI5W7tmjcaRTq7IBazqWSVf5jqirJF5BQMJBh7alsRd5i4+GmXpfHbblq02MjwsX2GsuS9ACa7z+o2bNr9YFKAAYKh4XizqXMSLplRq6cy5fALzKIWftdW96+RX73/wvt4DtOEeGLdcXYM3mKmv1+/RkZoxd5kIBzgizmMHADl+5/4BcZivfDaYvZs2Dll3Z7t9+ulnujZKqtXJO7GeAe6RC4AlhoYq9uPcjAGfQ2qB+2QuMxc4B+Pe2NqhmIj9mKswUdmYELs/NfcJdi/3wXUTu/kbv2Or5559VqxH9BgBJNmIkLZjPi+QHP09Svdff/0N+cr46Kg2hC5euCjQFRAGJjpx/PDxYxVGe7DueE4889OfqjwXoJgNKZrpcB0RW/ks9ww4Lk1D6SJmFQcE3FY9FnXc9LfvbspV/64xShuJznAMFqA3Hmpva1NsAGznngHkAfcpD4al+9KLLwkw//zzzzU2Hkucba+xr8g2AA42aR6zQefMVN/0BIRijEO/UuW6SLSo+U++0j0aWyCzwBoG8Jx4yzyv1nLkmoMxjjmY0zwPbt68pePzXIUZiH1gRJ84fsy2j45KRiGavEm/Vs+5rJWkhJPReKGXCDhKif1bb71lgwMbxXJ+77339AyKzQI2uxrybDTO2vjYuJpZ8axiI+7qlauKT5Rwv/XW25W540zDQQHQsG8ZY+4df8AP8Wk2kbh+rgWfYAPjwoXzduDAATFsL126bHv37tH3AGaxLz7Kc903neo0NowDJffMp7Nnz0hHmOtBq5X4Qukzfrpt23Yb7F8vrWcBjPiagF5nrWrjIQGOPPepluD7xFYqZqoBRyoaiJkAshyDzRMkDbB1/0BNw7GWgtUsULPAw7FADXB8OHavnbVmgZoFzKy6pJoFdLykgVhVesuiNIKVQIFlL1XT4iyVIAJaBDsxmEaADGj08S9lRIvlkhaGlKFEmTVJPa8yZUQzM0rSYFjxLws3mmI05hucnUjCTGMJLS5LAjZgT80teldbduBZ0AfgoAV61gHHaCIhkf08ukslW5yerTCqJOzd2Oj3wC59Yj6x+OS7Ap8ouaEMm8YfpaISFRbVQ0MbteBX18fCsjpc83IQpvCDvhal5d/3gbgHf8+Zn5VXpfMx4C2sDNcsc8bkgw1+YHUIeE3sr5XryQiEAQBGPzMLEDU9ZR9+8rGdOXvWnnnqaWkzBThFIw+SVhgoM9NzNjc7rwROZYepOzXJBs1ZGpobNXacFw0uxkaajSpjbtTiu6O9Q+wU/kZizJhM3b1nX3/9jTTOaGgBIEbyBeC45/FdNjQ45GWfFcDxrJKj4dExsVnF7Glvd30zui53dqqkurUZBktTpZkIxwDsg2UD2BkJaCQI0X017E1SGFpTAaTfnryv7soXLzmj6NZN7yashjudqwSykSgBBnAeEhDAE3QNAXZoGMH9AW7BUBNjZHRUZeLYRHqhuZwAra5OL027cP68Ot+SaFKKB7OUxFAaVVevKcmKDtYAxdgQHcsjRw6rxJF5BYAenYQBdwJAenLvk5pLR48cFTtp546dlm/I2zvvvCMGGyw3XpcuXRKgPzs9YTPTU7pGAGKSZxJQAATXNXOA3zuhVndMrdPfeAlgMO8YHqxjzbXELvNOrL5xEeVyJMscl3tA65LElDJhCmiJQfiSQKCkt0ecKeScCYjfwYSC2cNYMWaMISAjcx5QFlYp8QmGV0tjk63q7pYvc80AbthPjTd6emypRPnpdSWtABNohHFtYsFNL9iBbw/oe2gyktwSF1X6Xi7oOOPjY2JYUfIOkxQf4Fw0wQFkIHmFJUtjAgCuC+ddExCWTyS1/AtYXSosCmSkHB8gE4Yj8WxkZFQ2DECMz8MqAtCAHfThRx9ZJpdXR/rwxwA68V3AU1hKgGiwpLhWxoLPAqjDcoIRxEYD9nFWc7u1tjb6/GtrUyznewCSAKXRzISSS4+3JTt/7ryATb5DXCHGE7sAzGJTbPvWrbZ5bLPYT8FG498jR47Y5NS0zS0syRd8HucEzit+wRicmRRQBFAQgD1jw7VuHBvVxgCairD40GljbgE6NdQ3O9jAPdPYKklbMG/FhBdrzvXnAhjEVtwXY4VNeFZxDGIDvj442G/dHW1iWuHjr776S9kFvxOIiozB7TtidZ0+fcYBnhzAWKNAenRsYYthLxisACqApFdv3hFoTgm1YhGsvVJJ8QkgjZjC32OM+gGfSiVJYxAzYX4+/pOfCPxm3hML1K05W6dxBnB85BF8eUBd5Y8cPaLYBTsUABvWGQA01wXj8q133xETFoAQkLKrG4ZohzQFeU7//3/8o507fy4Bsd4QJcBFbUSyKVD0ZiLVVRjODvRO9A4EuX6ubzasPCex+8oz0zuKM16Ax7Epiraeg4Uel7yEvUWAIXOOWAyQxtyGScp8J44IrKs0i2ETw0uzOQY/MCQZF+aeN/Li+PV2756DkHoOI7eojQAHHPFFNjH5LOAh44b/subBx3xzhi7WDmDLJ+iOrM0ZQPQpb+SSGuXhazx7/vP/9Z+l4bhtZJMqDYgtweCLGLuYqkS4r2PHjuneiEdsmmzYMCjfP3zkiIBtbT6yviFu12esf6DPdu/eLWYlOr/4Oc/8TpoGbegTaMlajc2vkydPKB6izcr9uBxDva4/xpLnLffG85LjbBoZscuXLmtTYufOHXp28zzCBsgQhI8w9JxHVQflcgIziRUlO336lMBQ9CDZROMZQBk6ciLEyOGhfm2giY2b9Dx5pvlGTVS/OMORDTz8AsARUJjNPuxFoxkqQHj2YDvpQacGNMSdjcM1hmMt8apZoGaBh2OBGuD4cOxeO2vNAjULmBlNYwTKpeYjYZTvAxyrAckFi0WYsxVjQcYijxeLXvSBWCyS5LG4187+Molk0cXv1eyFZMYF28U+SHqS0dUxOjeyqCPxBEwIYIJzsfBubG6yyelpLbZdlD6Jfic9w5LBpILh4w0AvNdLRkl8R0OTJw3SRPSdbBaUJLvlfDVIVxJYpR1vrrcMs2Gl0QTADIk87Lo1HV2Wz3iixGLzO3yMB1iLDwCO0lNc4W6QCDyIMT74uIgkTMDpopcPOeDIa+U4DtZwPa6LFWxNlaqyjmaRDaNoaclu3rtjn3z+mVh2O7Zvt44WZycCStEQhrFiXMulsmWWs0r6OLeSj/p6gRKMeV1DvZovsGAHDAOshK1I0sRC3DWNHMilDA6wjFJNyuYBjXfu2qVjAZCR6MPa2bl9q5gRIQGghf6lSyrxrW9oFtsKsA0WH00NQuOysLhgDfXOYqlmqnJPgHWwKVYSVre5l9qvaGbyPowhknmuD2Dn5uR9NQyBgQJzhXuBhYbPbhoYcbB8aMiOHTsuBhrnImGC6QiAA8tibHRMdvUS4rz0J2E1AWCt7+3VPWFPQAWS+GNHjwocIHkXQDs5qc8AWmE/jsF7ABMkVLznWmDTukYSPcCXK1evKmHDXjDPAN2eeeYZXQfgAeDZ2Pi4kjYAXRI85iugHAkujMrG+jrpTwK0M79cq8yBXfwNu2AT1xX1rq3MQeaPN+PhkAA1DqZEkucsMAf2+bwaTSUGEZIBAWS55vkPAAAgAElEQVRS1sp1k7ACMnGeYDALZEyAAMe6OzNpl69eEVswSqMj2b13645shT1g33FvMJvQVFzd02N96/tSY5JbGgvGFw1AgDEAepJzjgkTlxJEzk0yXSqWxfzCjwFh6IgKywbb19WVK2ARtiGJx69ifgJGBtDD/CFZ5Vjnz10UK+jZZ58VG5CyWfyMY8xOTdgH778vRhz6a4CFHI/NEGyBffAP/JD7AEyBMXTu/AXrGxhSIs78xP/wK8A6GEIER3T2aLiETAV+B0tKJcBTgJawQ+97DMrV2/ZHtovVmG+oE0OW7+D3t27fkhYpwCsbDYwltuY6AX7pvg64yXjCmGTu4xP4bsQYAPnR4U2K41E+i94qIG5xuWxXr9Nx/a6YZRETnVXbarmMg4L8HyDAN2jqBVj3rFsrHch33/2LGMM8oygB5x4bGpor3Y0ZewHoltF8CzauNnSSph/HZg4St3jmcX4HWzqcEV0oWFtLswDijz/+RLEHAI7vAWI4mOUAMaAmTGf+FmxA7hvQijHn//g+9yAd0fpGdaKOTTNiBnOUv9EYingAKxHALa4rynJ37dxpr776K5XD4ht/+Od/lp+gZdxQn1cZPyXvAv7qstJbfO2N1zUH2JDAJ59+5hl1BsefP/38c/t835eSHODz7W3t0vtkEwZGN372r//yr/JtbMVcZ+PKNzKdNRqgYzzPeJ6yZhBonNYC2ugUIOT6rdVx2zenVl5Rdku8Ie7ExhR20SZFYlIy5wDFAYx5zvDCFwDp6TCtcmrWCDQJS81diGnMLYBG/AqfCDYjduT68B0aQHEu1juhUR3rCtYYfM/1GikLLkiKQlUcid0ZbPv4l5jL5laUzXOdbC7hG+qs3NJqv/3t32uMBnvXWVurN3zBp2ITFnvMLi5o7AG90cJk3ADoAMzL5Tpn8dHcq6U1NQy676Bee7OaX+3YucMb+lBC3NOjDaG2pmYb6htQkxbmDhrKPLNffvllMQ85vzp3JxA/ZAe0wZrNiMmIxiRgL89r1gGAg/xtx46d2this1VsxFR9EixijuV6mC6RQ+xHS5b4A+CIzAvHhRGKT27aOPDDgCMbZmh+Z13DEYARe4+Nj8kf1Iiw6JuobMiyYUHzOhpIdXR2CEjmGtZv2FbL+WuZV80CNQs8FAvUgs9DMXvtpDUL1CyABSZunXHAMYGO1c1eKo0UhF/5Z8QQQK9JC1YX+wbkImkCVGIByeI6wD/vbOkLW5IHyhcBuKR9heZfKptT4kZHUDHxlgX6hZ6ca3E5e4lFKEkZ1yBAQkLdzTY1O1PpIApgJFHzetdHLJad9cAPzC2xrurRBypYfWFZ4BeLSBaODsz5IjjT7CVMWrAuw5zid09arViwBhL4hoZKmaYz6jqsr2etbVi1xktJAbmqkh5dR1VDmWrAUQBMFctUZTxVn32wjbiDps70A3BcSGVJCVB9IMniHlZKVVU4lTqDz5eW7O7EhN2fnLBrN27Y5PSUXbx6WaDIht5eqzPGdU7AWuUFA8CylivndH2uY+WsABg0fB5tu9WADnSbbXC7AcJQXg0YxvWS1MKUA6zBt2AabB4dU6JCSSlAjTpZLi/bgW+/tS2jsDPWy89IOGF+oXvHOcY2b7W1ves1riTToTMltguNBpa9i7mz5OpVTgl7hAQIIC6aCAiYrsuqTCrKNdVVmIYdly7pGgFAADhy7S3q5Azrk/JvxiE0GvvX9AkkBIA+dPiQmH/oUcJQpLSWZJZu4LBPuH70JLElLCKSGdhpsBMBR7hOEj/AA8BBGC9R4hsdrPG169eui+kSiRYMR5qS8B6gIWAYOmTcC8Dlrt27xYxDO49NAXSs8HcYcpRSMq4cA4AJ3yZhhJkpBl5rqxUW53FY/Z3PBtin8tNcvUrdmEsk4gE2BvDIPPOwsrJhoSS8qsPrCuDu4ANzsBpwJHbcunlT40ciubC0IGYYsYNkEm1CEkHA4VuT961n9WqND/YeHRmRjiffvXbxst25dVtAGWxQwDBi2M0bN2ywf0AlvPg2AAnlnSS5lPXBQrw7ed8OHTyk4zIudNsVkAZgUHZ2MGXWJLbMA0BDxhPAkbHFlsQzxgT9QwAXfBS/Ij4KBKHsdXZGAM/Jk2dsYX7Rdj+225544gkBf7yw/emTx+3N11/TePzyl79Ugs2xOVZo1AKY4M8nT55SAg/7qsBGRH2Dxh/fJKn3susegd5qwlIqKaZznYDizE9ALWIW4BLH1KaL9BEfF/C8uDSn8Qes5lpIxIc3Doslh+1hvnN/XAc/gBx0p2feoGfnbPOsvh+6m9ikuEjjqQnZkVjDMdg0AKSdX3INPsYAhlp0dwbEbG5AU8/Bo2iuxbyXfmhLs4AQSkZh7HmJ/X3dR0O+WUADz0Z8B5+JUmT8NTbF8BHAPeaLJEGWCgJZif/MK+kjFrB3QR3FN6xbo/Jc5gYMR3yBcQwGtQDnVMqJT1Q28yh5X1oS4IGmHSB2bPp1rV6n+0EeAXsChnFe5jMgaejihY4t3+NZTIxgM4LmGcwffP3goYOy1fz0jK3pWWW/+tXfiv0La1Ianvv323sffGCXrl8VkPjLX/xCmz0c88MPPrB3/vIXm110yRJ/XnvJLDYk7nEPsOGdneapUACO/h0At6VkA9d0BFhlw0ssvirdVcZEDa/mZpPGoT+tqgHHFTDL3+N3xg4/4f7R+WQNIE3msllnV6fiCj7GcXzjZkp+y3yIRjFeieAl4P4s8fLbeCYyTlxXNDIBQI5GWPFd5hJrGTUfWi7Lf2HLEQNhXRPrVgBHv/74Ludi04ff5Rc6vrNSAe7ZPGIDb3xszPrXrJIdef7CcmZcuD8a9kzOzep5y3XwnOK4zHPm5rq1G3R8NgV4NqLzyHfF5Oxusx7Jp+TkO4C3zHGeA6vaOmx4YNDefvsdxTWeY7B2X3nlFfkdcwpL8V5sJIbGNJuv165eVWyh2Qsxlk0Z5gmxaNcupBxYX8FydbY8AxdzIdig2Aqbw5YkPm8c2miffPKxfHhkZETPcuLz8NCDgKNsnDQdY53mjNuivgNwzAYIzyViIH6BPxGr2DiR3mrWJUUAIrFn96pNtZy/lnrVLFCzwEOxQC34PBSz105as0DNAljg3s3TZRbOEhFPmjWsAh1Yc/iRhRtlSJRpsahS18+pKSXlLPYA2UgQSEZ99993z9nBhsXG3yipVum0QEJnR/JDckhCxCJRwTCVswTTh4UoYKC6NCdNN5KQaHqhZLOlWV2RY7c+Otp6GazZcsZLKWO3m7/FwrHRskpydKdkz4l5wHWXaDKQAEeAwAAPYb800KExJRbBmMRGAHtN2Zw117smIawmyshIlCMRqTSZiaY0QWNMoG94ZnXiEuOw4rXReCcBjgsLSnRJVDwZSQlcpVMngG1RNmZcSYJgQFy4dtWu377pDUimp2yxsGR31NzhhnV1dFpd6gZN8gwQwBiTKCwXl62u7IlkAE34CckAY9aZystDq81BaS8TU0fMVMYaOm4AJ3y3XiyTsq1Zu0a/c62Ag19/9bV1drSJ/QQQxPVyTJhplI/u2LHLOru7nCHLWNV7Sa+AquKSwJFoBqREtFAUQwkhe3WyTCwIkkqSNhJ07pUkhaQHBg7gDIkEeoyUZ2WaGmQT7olj8OL/sBk6Wzr1HmypY8ePCcQg8QDU4H3+j+4cIMDg0KBAS8aPEi0Av3Pnz1cYjlwHYCPHgGWi86mBgOvcAfICKJEAARBt6NtgE/cnNN6USWOPjz7+UN2sAZUol+T6aVwDKE9CSZMAmITOCqPxRad8CB1OgCfYwMxhxhPgWOD9/KwYiowJ85OkLli2MJGWE5NZgGMCpLGzQEdKH1MHYSWMqeM6Y+8bCYlBrZJDgMiUSCaGLvfND/b07sumkloAWNhtMO9gm+JrJIv1LU3281/8XGxE4g6JJtcB+H3nxk0Bq1u3blG5IXEktAq3jI/b5rFxgacHDx4S0EUiSfkg7ELAerH3bt0U0ya0NrVJUXR7ckzsRlzCvxin6ZkJ3ScJK9dBMo0GKJ8BABkdG3M28cKCGGkAnXSZPXPmgmQn0Nd85Wc/02YJ1wZw88lHH9rRI4c0H372yivyIcAKQOJgf3I9xG2YjcRQfAO/q8832vjmzfIxkmm0RAH8taFUVydAnJjAZgDlpWNj44qnt2/fSgzZGyqjhG23e/cuvVcu+2YU4PnRo8dUck0pOiCG4npq4AVLlfvnHgFOQquQc6kculRSuTPXTVkw8hrSYm1qUnkuZc+UodbnG2x23p8nAbpj2wC5mhvoMO3glsd7L8FVqWtTo507d97efe9dxR7FHTH3mq2p0dmYzsLLirXumxGupxhxxVllgPCmcmec8sjhw2pgRmds/IXrAggaGOizVd2d9uW+L61cWhaYt24tXdop+S3puRqSJa5v6gC9nnG+zySkhnlO8ynGkjgxsmW7vg/7FsbmV/v2VTo88/wUqLNclnQCTDdsxfzaumWrGOlobOIz2JYYK4ZhJmM7H9lhwxs3yu7ShmzIixn22uuv2fFTJ+3RHTvEuAXghOkLkApzFVkSAKwAzilfZtMJO83OAMJ5MyXui7nleq3L+gzj7+uAZfkE8TS6pgOSBZDJZg6bMxEPYOYSl3hVg0/R2MUlR3wNwPvSQW1okG8BHvn6IKe4R0yIuA1o7uX5XqHBWIY+tccSZ9AzHwHnQtqB+co5pXGq5nVIQvi/kkmpgJMO4DsIzvxZ1trJNymdpRcNZLhG1hpe5eBrNY7vOoi+/vI4js+Z4k9Lc5P1rfES/ACv3e6TmlvHT5/WtbPOgeXIebl/zrF2Ta98EvkQ4oEY4Fcuaz24at0qGxkb0RwkrkQDMOw3vmmTjW3aZO+/977sSkwBzH7xxRdlVy6O54DsruWXMxulvVsu25WrV+zmjZsCBPGPy5evaBMA0POJPU/oOc9zKTargmUMUBsVMByPDTXASoBQ4uOXX36hmMPzlrUI64/RjUNpE8WfQWLysk5N9hfDMW1Ih84vzEjmCMfmORQMTyoaVq9aredYYz6vxnTcZ0f3cC3nr6VeNQvULPBQLFALPg/F7LWT1ixQswAWuHb1aDnABBZtgAck6JQSLRVcMyjKlFlskzCzSL03O62EACCOhaPKx2Zm9F4uR6dCZ+qQIADQCfij5Cx1S4Ud6X+jjUwsNF13RwlXAo4CWAnAikV8LJJJftRUgh3sgjMpJcaeFoquC1QvsITkTU0p2E1XOacnC1wn18TvnIOkAZZU7N77wn6lfDw+T4lZpQxoeVmLTeGViMCnRSosL+zJot+7RXZZU3OD5eo9eeSaSF7jBQSTN9cK4uVJwUppdHTR5r1gKIYW08LcvBbflChGUumJdVmAqyc5JYEdJJUk8DB47s/N2MzcrPTKAO9IIBh7mBwAS2IEJiYpQAMMO+lJwTYFBKb8q6HRmpubxMaAARPsU5VzNTeLgUoSi49Q/gwzyRfnXlYKuIWdtm3fZmdPHpcN1cCgpUV+QGkXgMXFK9esmwY9DQ0Cdhh/Em4E/R/dusU621plGBhFYhklMDRYcwHCqoSvzjtudnZ123Jdztlbt27Znbt3xVYgAQtAnHMA4nHfJJr4OyAdvgSjRyBjmgP4J4DR5NSU2FyA4adOnpL+ImWWJOHcG+L1JOUA0ehIMXdIzEmAzp87Jw1NWB3cI/aKLtYkXxyTscSGJMkk+/lcvV2+cNG2bXOgiEYgXNdTTz0lzbdPP/tINua8sDTFyKA7rxhiWQEI+CuNKACdAByCXQQbCjBR4JQaOTTJfsw3NTOodEt1u/LTVFdv2ZKDhCRpJFvOOCabp0GBa5JizwAFwucrQHuSGGA8ATnUJX1mToAbzEauT9p08/N2/sIFZ+KxsZD8g89gb3wI5tE//qd/lOYcyTdJN/eDb9MIAv988smnVPpOkn/8+DE1z9k8Nmqbx0YqJa0kmjAgKT/t6l5ld+9PCjiGvcdYYWOV15aKlq+DUV1QCT12xc74DcdgrtHVedeunUqW8UUADQdXWuUHgAwAodKavHVbc+/M+Ysql6RUf8/evfou5feUfwOOA/YA/Lz00kv6G+MF+JTLwdIuqlSaGAnjNfTq8MdgH5EYoxuJlh824jOMHg0g6MxKl2pYuEgb4BfEkpMnTsiforQdLUgvm0fbs8nOnDkrFh7d6df1rhPblxgOaCGGZaEoBhhsZxiY8YwhXmNLQG+uI5jZMKhgm3MO/Jb5CJjHWEp6I3VaDg1cjoFvqzy/5I0+ALW8BLdOfpmvy2m83373L9a1qkcyHfRFw2+a65sFChJbokwfX8S+zkpzXWExqmB0NzYK+Of6T546KRY2LFP8LjZBenvX2rr162zfl1/a/Oys/e7v/l5adwU69opB/2CHXG+o5ADaYsarDZwtnBHYCHjCz/GLFzVPkAYAOJ6emVZ8JT6jdcdnXAPVG2JgP8Zx7arVamjEHOIz3BMgjMeYeQEmjCXzC0kH/k7jDDpiM4eJhfxLPNKGHMAk3dKzrjHsY5cROAx4xJjfu3VbsSbKZSkZjw2j4cEhPZ/oPs9nGX+eo2rKdet2pdEc9uYYALr4jZrOzc7qOhRbikXvPp06SjtTFFaqxzd8ILp+Y1MHq81aWprViAq/xBb4Lp93wBC2vJ7CieWYlX25DmzMHOOZhF3VrIfYTvO5Rli/aXM1gYwBGIYWpQA32JJ6fgFeomfr64VqhiOfq2yo8ixmgybpRodP0hCNsuPr16/Z+fMXND/GRzZqwwAwDzYuTGI0B4kHR0+eUdk94wcDPTSIsTua1DSI47yPP/GErgWNz3iO8EzmeQcrlJJl2NzE1aGhARsbG7EvvvxSTEvY0TBvn3/+Oetu75T0TLx8DeXrHTELczmBgTDUAfZgtl65ctnXmNk66YUS3/D3WF9qvZq0KH3ToUEA7tmz57QpxEYJfo2OJP5LrOQeiHVbh0ctq6kXrHyeWl6RUuYyc6Y1Fus2YjgaqzRHYv5p42txSXOcNRgxCUC/vr7OWhrrBQYzSdq6xmo5fy31qlmgZoGHYoFa8HkoZq+dtGaBmgWwwPGjn5VhBMFgIYEjseBfRM4XlryEmd1uGBEsilncsYCenJ/VYp5kXk1YkrYai0a6elaDjLBDWOCyUGTRyYI4gEESDIJgNO4QwyGBjaHpGCBHlIHxeWcxJAamlcVw5NoEcLBAryxcnRkgbcPUyTKAJwc4nB3APbMwJTFVp8OUiHCdfJ4FeJQw8Z1cps4y0RkTthfgCwlsYs+ICQMjJpVKYSN2/NeuozlIZ0WjLJIJrgWoMfe/dP9+oB/nA06r+0g6mEsLCwJSg2XBQlll1MWizS0UBKQBKgI0Ao7ALmGhDOA4NTutZIrr5T5I2gGrSKLUcbipWYkpWnAw47BXU0OjdSUglXsAbBAonM0q0QUggslE4sF1kQwCmrEwVzlcKkEDqOMcjDvg47VL5x3kECsmKzYDK/Wvvtpn125GCXSTPovvAcgAQm7fPC4GJDbxMt4VwDES3tByAuwB7KC0a3p2zqZm/X4B4khGSKjRb+O4HIvkAhAPIAB/AHDCfjC6grUSpbHcD+DHyRMnxXICkIQBx/scg1I1AFhKHtGR4noBHAH+eKGRBpAB2w2QEt+HnREsHIBQmCRcC8Aw3wNcmp6cssPfHrQtYultsBPHT4iRhkYkoNC5c6c1xrCOQx+Pkjr8GluqWzV6XI1NGnfXdfP38Sn+j9+T5Iq5TPlewUvyBPrDnBII4jqNDdmcZYrOfg0Akc9pztVlrWCwdXyjIVgtAYrDHiPGUP4aZYwCS27ftqJlHVy5eVO2B8jnBzaXNxuhm21GtuYzalRCd9imJmnQ8bsA376+SgxiI4W5gAYdoDA2pXEPye746IhK7bh/GIbMI5graJbl6vM2OT0rsJNjAFYAkgOsU3K+qqtdtgNQAQQF1KS5SbC6KeeXpmbRu1RfoMsvZZ5NjbZ1C8wiZ7ByXEBF/Oj4qTOKzSS0lMsDBp04eaIC4DMnAARfefll2QRfU5knCXwWzVy0Act26uRJSR4Q68TmsbIAUPyXOPHYY7ulg8p7hfkFu3r1mrrEEh8AG/FrmMAOYt1U2SPjSwnqjh2PukwAzbvM2ZtqqpMYcwApsEHRYfNuuq3ywQrTPePNMFQG3UzsAVx0NprKjLUJ4pp/xBw+w2exF7GL81SeA4nNTgziucHf9ZOYfhHz87mcXbh40d76yzvW2tEuUJxmWnypOOvSITgsxwE0YVzkc+0dtmq1N8cK4JwYSAMYrhtQA5AMpjPln1HiS4fydevX2Ddff2NzMzP2D3/399YPu1YNcspmAkT9BZgEwMq1qHN3zpnl0biEmEpjD2LDffR16cjdxKZEUWCjYiUs0elpMVIB1AGmvSSYTtytNtjXLwa0Ng9TwzZAQ77HZ1kDYFsAJXw4NFXFUEuNxWRXwMbGRoFvUzPTNlNcFBtNfpS6z3M9gFLrVq1JjdYatBF18OBBZ1wCTIqtV2/btm/XuMGOJV7Ahi0uLgkYIxZxnNGxUW3Y8Pt8YVFAFyASoCPPodCG9cYs+EFGsYJnM74eDcPYmJGUS4M3ueL+WatU69HynODeQ+ZFm2vZrGI1Zf2w7wE3Pb4syc/5Dn5KxYM2TaTnKFhN3+UGwy9XtGuduRjAcGzOKMbi07k6sfMZQwc0OY7LzfBi/hEDsQ+l4vgg971udbfYy1wT16hxWLdOse6rAwftq6++8s3T5bKY/DDimZ/d7R2a798ePGijI6NaD7Jhhk+oc7iZGsIA4NKIiO/w3Nyx4xF75JFttv/AAW1awaqH8f/C8y9YT2eXNJvjhb+mZZvXWddlFTeIi8EkhOXIpg3MbjY2sCuVGmIWpo3YbOpg75qZDdpgYFME8BewlXUJLEs25UZHR7SZMzDQbyNDw9pYcEC6sbLVK21I4aK+Kc0rdIDZFOT4zEGAW74XG2ySk2nMW2dbs/X39+laGlqHajl/LfWqWaBmgYdigVrweShmr520ZoGaBbDAF5+/USbZVql00k/j3yXARGPnvllJQKVTKJpOLOTTTn2wCaOkhcVqNoN+W8HLk1XeWu/MM1gGS0sOTqZzcd4Qe/fkygEOFmskERwvWCMkACz4otlIgJYADHOLixXQRgwjgZbewdLBRF8oBiAVJV7hBV4C6MwRfU8tYSyVyJWVhFQzZTKScXRmpJoICPzznXkWy1yjr5qdIcmbgGDNTQ3W2tok0ILGIeqQmV5iOKpeLr0Exqz8Wt013MXmHVclyVsqFnR9Dvx6MsrinORmbhE9sgnZB4ACwDEaMcwsztsCJUmWUaLIKwDHSPg5JglEMFFInAAce9esFdjDhXA8QBfABZJCxoyyUxIlxhNwjASIxCZ0xfhMsEfDL2jsALgGA4VEkPOSpL/99ts2OTMnRiIJHwkjyRv3NDQ4aJvHR6293cuWAFVUUp0YjtgCsAdQBN1HwMLT6NRls3bn7j1bWCrqPhjLHTt2qIQLNpcSKMoWJyYSK6skRgjXzJiTVDM3+D9AE2w2gCYSdICG0LpDIxFtO0AaSqL5PO99+eWXuj8acgDOCDzt7hbAyJwc3rRJ1wjQBqMNoJPjAkoCrNEcBBbQywCOU9N29NBhMZTwVfQcKRlHtN6lCABvm8Tcwb4kPwCv3DNznN8Bvhhr/g9ooVJlM2mjUUbobCB04AAcV5JkAKCQE6jMJwBHZBoCcEwsYX7P1OesnECT0HZ1MOS2l0Hjq/NzSv6xPf7IOUiSBzeOCDSHAQqAjR1hj1Eqjb9yP1xrX3+fEkwAXjXpaG+3X736qs7BPVBmTBzjuCTsxKYn9+4VWMzfnYl71wYHNthaMfIKYhgCgsLcI0lv7+iyhSXvUn37zm3FK8AU5n4bnbN7usR29a6wZbt69YoSXcace+GzaN/xHuXPsMVwOI5P6Z/HI+yMDuINAeTHTp62mdk5gSHosjEXYAxJr00sVb82mtpgE8BHZB0am3gvK+ABvzh31jVCsa3r5nrjhvYOumvPSMsPP2F8Fmbm1CQC5hZ+Sdl0MKvFGFQTDy+nV4yEdTQ/L7vG5hGALffFfAm2OvfKhgJjCHjMvaIt58xZ4iparK5JK8ARNnzS7vXNEddM44cYw/H4vjR4kxwIPhtx2zeX/HoD2AgNxzrYp9eu2etvvmGljNm9iftmdQBTXdbe4N10xdrM5bR5QDxjLGkEE7qFoSnI52iQwuYd/ic9XLQ9Ezuf58qq1T22tneNHaS0fdoBx4G+foFpPu4rSIw2XhobxZomfhRzGc1zYh/2ZI6gDYoUw9SiN03r6uqUzQBjuFfsQ7wEeAeE47lQKf3l2YYqL7EaUARtvbJLiDCm3DP+QZwghn/22Wf6DP7B+fFlfIZgwTG4T0AnwLx705O+dih7IyjiGzYD7ILF6Jq6OTHsAMGdXT+tTRg2J9GZ5bw8U4ivzOW6smmuEZdcJ3dAgD2vk2dOSxKEYxBPFQ+QEsnQ7ATwvUU+oEZM8/OVCg51RE86k8zZ2IAEhOec3Cf2JqZgUOJGVEjgf9gCf4ehy1wUMJU2KgFcAei6utBZNLtx42alPBqbRGm4a3b65q1v4ETzHN/ocbDaQTTiA2DgxQsXFKuwMWxQ75yOrbOVzT7WB2wu4EPomHJtSDCwGci8Q0+RzdA33nnX3nn7HT27uV/ep3EYY9bfu956unuk94tvMcfRlGVOci7iCM9ewE2uMzaZxjeP2tDGIW0u8Ezm2QWT9YUXX7RVnV2WKawweeX3Vcvycl1G8RqfB3B07e6yuqPDlOZZTazlObZSjp1VVYVsBau0oUHjgtYpscvlIEYVy0+cOGnbt3v8ZT5pw6pKy5xnFb7D84QGT0vzro3J2ADMc7UAjjxP0F2m2zpzTJUyeddFRXN07apO27hxSJsAuab+Ws5fS71qFqhZ4KFYoBZ8HorZayetWbKLR9QAACAASURBVKBmASzwwft/dMARVkjRBevF1qA0hdJZaU55l2cWUyyugu2hnfBUliYdSO0Os2R0cfgA94LFB6jEu2oqwTlgUS0sClhSyRMC8YktKZ3ABEoCWAJESlAerZ90DWJDAOjlcrZY9G6ODnSuCIiz+Bc4J7SR5N0TTi8nc8ZJsBej/Fvl1YB3+XylIUpcbyQrrU1NKn9Tg4KGhkqptpIHzo94Od12pbGEOH0SSCepME/eSFJch6xdpZzqBpoa3GAnaRkJ+PTte47njIgEZALoll2PEa2sKAkj6SAJDFARwHF6ZlZaiCSGfJ5EAZYQdlNzoHLZOrucMUFiBehD6SLJBYkCbD66Q3JNJG2FxUXraGsXIwxGCeyrC5RtUZ6ohg1dAlNItEjgSP4AKtBkAtDhHPItAGZKUVtbZYfGHKVnTQIbAhQARHjjjTec4UhDh6UlAUOMI8chiRgd2+SAo3yDckGAwkkBJVcuXxE4R6IHCEvzlsuXLgv4IRFdXCioRJvvUkpKCSRgjTrUpq600pVbWtLnGHMALNhNlJ7DZuL+SMIYp0OHDlYYmyQkRw4fETMIkPnS5Uu65+6uLjt1+rQAAJX8JdkBEsmbt27JPwCNGC/Kv7Y/8ogSOxI+QCSSSIAM9LfW9663qckJu33zlvwFUNR1HfF9U6LZ1tGicSHBBfgByOHaxVZt8pLaCqgiJiLlow5+kCg5uO+gQXSUhpHI36K803WzPNmVQmNiDkvOIOsMJ+bPzMK83Z68J0CPcj/GMOQQVKqeyYgdSkkjjCxpVrLxsbBofesp8yyooQVsPJoAwEo9e+aMSq290UhGjVoAKejmiw3omvzEnj1ixwBaATgGG4j4h40or8NxiCv4gLT3erpt7epVAvMuXrykxBm/QQOyZ/Uam5n1cm7ORamzAHjmUmeHdXe0q5Qa/8dW6IYBJuNDlEr29W1QwopNAEwo//ZS5HobHBxScxF8jjGGNcy8Pnfxit1Ws6PVAgXxpdAFBegJWQgSe+5hz549AvQILgsLc5qnsIY4XrA8+Y5irYC9rHxu08iI4gS2Wl4qinVJIy4ALOKiA4qzAvii7J+5AnuOMlSOCTDC5gS+LOCqnrJo5jygivubl8p26nds4ozOBb0X5fkBUEpnOElwqAuzwGxn3AYIHuxG4mdogwKYBTMp9POCXetd0+ukU8hmyJ/feN3gt9+bvG/1DQ1iL7bWA1KVdf9sKLF5APAM49XZmWu8wzIdi1M5JhsQxDPK3OkQzRgAhHDNPOs6uzqsd/1a+/bAtyqp/u2vf2MDGzZYYWHJSzirlidiy9fXazzRTLwzN61j0S0YzUtiB9cOgFIsZ8REZ45Sgoq/+0aCb+4Qb/Arrh9GH7IZ2G9uetafv3Th5fNJHgA/Y+ywqwMorYqNzJeQkwAU4lnDM5JnIedBq5PnVUdPtxi4fIaxpns64BG2aW+kKYo/H48eOaqmSdz4twe/tT3PPC0QkjnJ/AEoxy+0gbjsWoDR9RuwDNAN6Y0Dhw5q841nFOcM8I7YR8zmvN60paTnBueDWYk+Nf62bl2vbdmyWTGAOcFmgporFWn2U5TfMz4eL9HUhKFLwzBnwUalALETtrjr4jJHHLxVxQhNZ1K897/BWPXyaWk9pyZ5ackiX4jPMEkZ2y2bt9gLL76gc8JK5B4EuLNGSzq5zBFiL2uMV175Gb367O4tqg/m1ZGeMnTuk+cJz+L/+7/+XjEG8O3SJd/8IJ7CgN06ttke271bY//U008LhDt85LA22BgfYsr7H3wglizyIzSeItZ1dbUrlrMOYPOLsQdwhE2+fu06s4KzGmO+h4SMNloyZYHpMBFHRjZpfPCzo8eO2YbBfh2LuRtxPJjy6GdHuTzPCjZ6sBE+sXPnDtu8eYvi7f4D+23z+GbZVt25ecZlvBKHjVl8wpsYlS3LJkXBN8uxCZIXxDVKqrmu8+fOS9+SGIE92GzgfvP5nLU1O7DL59q6ayXVtcyrZoGaBR6OBWqA48Oxe+2sNQvULGBmb73x3yqAIwYRg4AFbyZrpYa8dodZeLIoI0FhYQigU9ZC0dOiSBokaJ8ARy0gs1ntvEdJs0rOvMOKN6ih9KfBGRUsFh309DJtPseCDlaDSpN1fgcUWbhFY4BK+bWExh1QjDLpuLbqEupY0DqwuqLpyHFIRMTQTOXQaioQjQJy6JE1prK5OoEpJAcVlmWAmpaxueKiQFASrMrxBPLkLEcSsOi74MGMJCEggUJcvKPJgTeStyjNkeZYhbHjQCTJNDfM/wFsbkx4J+XoqIn9KTujBJSS4SW6o9I1mHFLYCYL8Cgz594BCaMkmsR/ZHTUKP3r6fHEhMSOsSKRAGDpW+d6jUePHhFjgvEiQSXZBtCBaYWdSQwBdQC56NoKgxAAE1CM96TJJoaSWXa5kNglqdEA5fP/UyD+9ddftwuXr9iq1Q44Ao7CIqB7L+DKptFha2hyTblbN29J94lkn+SODpxqYtTUJP+kQQLsJLEwyhmbn10QAMg40MWZxB62E6xCQEvA4CgHhvXIPfE3gKBgDpGokWgA6NC1uH+gXyAXLDL0+eJeKdsEcIWNB1sGdh4lXt5tuUUl0YAQADyPP/64PkPiTektLxK+YHFeuXxZ/gmIwPV1tcMMbdR9SHcLgGhh3llHDSsi+HwW/8NX1HkXPdLE2GH6UsLJOZwB5Umn+7lj3c5KDe0tB7pj7gdjVWyVZe+ujO/cvXNXwJjKlxfnbXEZPdFJ/eBX0WwoOiRT6ocvwZih2zTXBOA4PjwuAPLI0aNKjGE4MXdgwXA/XCsvWE8kp2J1NTcLSMZWlNbBNAIA5vqwD6X0gECAJCTr2MeZujdsfe8aGx4a1Dgztvg+Y7d16zZbvWat3ZuYUlMUwF9YVwFkMvbdHQ7miAG0sGD/9t//TSwk/BXAh+viPilhB9gANOLzrhFHh+v7KcFtElCO7c5dvCytQ/wGDTNYOACt+B4v6YwWi+o2TTzY88Qe6aqiJVYqFdQxHT1GAAL8jnmphDtp3YlZPjenjYTYMFqaW5AvkLyzacF3KBVdYVsNVEqjmeOAMAEEAhQD9vjmjjfLIGawgcS143eue+mNWBgv13Jztngw5vwZ4zrA1TwoMbMb0PJ1MNOBH2cHRskwAE1seq0wHN2Z1RCCfy0jwOCNt96yusa8WHI0NsKOTdlGzQfGie9Ii7EI4HJE/ibfTSXVPLsEbrW1S2uVuc+4rlu7VnEdG/Lg61nVbX0DG+zb/Qds6v6E/eZXf2uD/f1WXOL5VxLYEhIe2uDLmMDcr77+yt799GP5LYA7GxTcOyXEkl5o77bhTcOKe8QOWLH4GvcN24vrl7RJ0tCNRjbLlDunLsfME8YLn2JThVjk5aGNYpO/9fbb8l0Y3lEuH4w4jevycgUoBBT68KMP5YvY7de//jvZQsDyzJxAHRr/3Lt3Vz5J7KL79dbdO+2LL77QXGGeE885hxjA2Trr7+vT+bkXgJ19X+0TKHnp6hXZj00rwEHeZ40BaMbzjdJZJAkAoQCBeY6ePXdWPs1mAd3n0VxlbPkbGxmwz/HbFWDLG1+xzsCnoyQ7wENiJeeNZwOxEB91wNzXNpJsSY3w1CAl6WoKuE4bNdhy5eXrrpWKDe8iD8sRCYMPP/xQzD/8nPvkcw7stun5gV2J83dvE2OaJOmBZAhVC/gn7Oqvvz0s4J/nhjaBUvMb5mjful579dVX9UzFB4iXVGcwtyi9BpQljvLMZ7NCrNuz+N6MjY2PSh8ZHwBA/nLfPnvm6aetr3e9udCBl2qoSVI0LATMLZc0BjyrN24ctrVrvaGV5lhbi8s2zMxoLrBGIDZNT89YadZZst4dfE7HYA6xAfrII4/a5i2bxfB+7713NR99vedMU0Di0OGN7vP8ns/RLCqrzTw2akPjmA0jLj/mH5tJ3V3dmitcn4pbSl7mzmv1+kdrOX8t86pZoGaBh2KBWvB5KGavnbRmgZoFsMDbb/5zmfJFgCiBfgVKorMorFkRlqEYdHO+e7+4pMWemsiUopus6yVGEuOsE2f8kbh4GQzJTqMSyGAOBHtF5VuAaaw5Q7sxla+RPKPVGIDjSjMAL9Wm5ErlcSzgpc9EmZML+7sIO/mVl8FVXhJbh8Xh4KiXAWZ1/9w7i3olpamDaug48R3KY5z5VbAS3SPTzrzE9EvOzlFC0JhX2agzJ53RwLWwAG2mdDuVqko7TQBuSQyW+mzWOhpbBFKxcGXRGqXfAaLyewColJbCngEgmyk7U5EkHhAnFtyceGZ+0bufkuxQatXowKlAAABcgOHFRTHKSO5glZGUPfHE4wIbOZ83kWnV4p8kk+QXgCvKi1SulfTWvCtmixJCFvQA1SRtjC8sKM4vhg4C62glpQ7pYo0UXADey9Ed0Maur70G4HhV5aEklCzqYU3wnvTfSot27cY1u3DxglgasI6wgcDOuTkln9L76+m28bFxe+cv7wh4slLZ5qfm1Umc64c1RuLOtTIOgLbSuiuV9D4JDol4dSdcQCyulwYNB/bvlw/RvAXmIyADyQjfR6QfO8AowTaffPyx7d27V+ARrA/8iCRx3759SnooGbt967aYJPgKiRM/+F80zuH+AMnQoGtu8E7Z1c1L1DVXvoeWqTM/AXe8gUZ0ZHVAJmQRwscc3Hc2WjQ1iFLP+Ax2EBjLvFtCe3FavnPx8iXdN78TA/i5dOmy0cigf2jI6psbpZVJIwJYItEx15u8lGzd2nXSRQNsBNAD4IJB/dRPnpRW1qnTpwRcwFbluwCOsOnwR3wYNhNsH8rk+mjY0dYmQOPgt9+KGdbW3qYxZj5wD7CXsDeMHV6wFgFI+9f32simYcUIdMhg/gIwUZZHeT9l/pQ1AjhKwxHWrJl3Tc66PAGMP5LvAwe+FXsK7UVv8OANuVzfjsYpc3bz5g3r7V0vVhD3wfUx3wCP0FE8e+GSwEt8HnAkNGZHR0Y0nwCfYWZynbB7n3j8cfkXnOv5+Vk1MSHxv3b1mtiV0iRNgH/4A/MndC2JJe3N3ggHnwMU90TaO8lSpsq85foBN9DiDW1PsU0T2ypAa2zL38RSF7vcNRg5loM6BTXWYGzCxwLIcSZUlehbksgIAN0BSddodMCRMmjfLIsGMlGmLqZ8dE5XbWxZGo5v/+Udyzc32q07d/RMAUBuy9NhfLnCkqS0FJYgrDJspzJ63U9Jf+d5w4YIgNDpU6c09pQIwxBkHmBLSqoBHA99+62Y8n/z0iu2urvHysWSGHrFOlODL0AUxh52NrGOjtR3ZiYV37zk07uIc48qn19NeXqbHTp02A4fOiRgl5JTlwLwZmmMj0pDUyMc4k5bc4vV1yEvMO0apG1tkiygjJv/797lncd5Lv3zH/6g87GpQeMMNKB5hmiDkMYqpZJ0Aol3sOJhgjI3mAuU6HJuWLTrunvETuaZgPYh8xO2II2dxnc9Yh9++JFt2jSsOE1ccMDRrKEuZ2vXrFVjFs3xjk5tehErjp44piZoMDVDeoVnPc8nYj/PD8B7Nr3UUG3ZNREBu4jJL730suIFGxrffPO1Nkp4fjD/iW+u6ejsXHyUJxTv8d2+vn7X371xvbJJG+sOzoGduSY2nFQHonWJb8ywNnKgvCw/4jzE3djcCeauP/v9O1QT0HH5H//xH7U58ec//Vll7GwkAM5hW+Y3GojMecDT+mxZmzRqjpc2g2HU84wulDICl/FbbUaVyw7ozS9YUz5vjz7yqJ5HaqjTQxOsjJj9+AtjC+uPmIUfcq/Ez2Jxyfr7Nwj0RDaCzxw6eNCefe452yCGI5sO/vzRZkJiFDIeVF/wDOc4gMMApYDQ6HnemZvSmo3rI15orqdu0pk5/53jxoY0z+wtW7bq2jZvHlcTnQ8//EDXybHx646mFknFxDommNWMQV19VuxH/b+uTj5/5vQZMaCxJXbBPzcOb1Q8kMYsmuB1WVtamNGYMl5r1u+o5fy11KtmgZoFHooFasHnoZi9dtKaBWoWwAJvvfnfyjCHvJmAlzgLPKDEhPKetBCEiUC35ygbyhY98SNZUPkz3TNTd9DGxtakm+UMQH0uMdhImkjIqhvHsHCUoHsSqY/mL7GbL13CxHwE3IQ1Kb2lBBZQClOX9zJRB02iC6cDjnw24CuuXwkqAEtaPLKI5DqrS3Ng2wCSOrvES6hgrgQoQ4KqY4q94AxNFulKjhvzVjSAWWcVkkTFYriRnXRA0lQuzve8pLGssr7csifkgBqw5BBH9wTfr5Ef9LdYhFPKrI7M9fV2f3FOAA/XLZgulfeJadGUujfDME33LEYT5W+ZjAAbWCCAQQBLMBXQBqSkNxiMlCGRyL777ntKsCgP7mhtU9IpllIqF+Ra0TAUmwdAeHlZ71F+B0OU8eD6AXYCUI2yfbFjSyudKgMQEMPxDQDHawIA+BwJBLYAGAEguX6HJivdundYGJvHx/06KIVGwzElpmj7DQ4MinUDC25+dt4yRRMgRfIC84NjkHSSOEsQP3VLxm/RGGNOSM9vdlbngMUUjFV8iISNRIZ/ASQACWneAtMMcBJQk3v/t3/7N3Ua9pLAYwJzANFoygAzlXHFpwCRAJOwI6Ap5+eepR1J050EIOdJssNX1XiH+eeM3br6jO7FmbKuDcg4Rtn6AwxHMRgdQHSdTQcnYTXiX5HEAaQHCAqoQpMayhrxe5iNsJPpPE6CCzAB2MVc6MOvOzsEpnAfsGIYT8YIpgybDJStktTCZiSxI3mkJH+kf9iuwci5dEnf4Qd2Kgn1xtSkiOQRwJBrE7izapXsxu8kvtiDJJP5yxgD3HOte554QnYGhEePi1L8wYF+27RxUDGMbtTBcCRxXb12nU3PzOlaYFeRdDMfxC6tz9m9O7dUyof2oZdfFu2ZZ55OXcS9+RK+TNKKD2iDZWHRXn75Zdmc8QPop1QWFhLl58dOnnFNyrZ2e+GF552Z2NSkJjPSxS2XpfkJEEM8+Mnjjwu8hFM1PTMlO/F9QCz+xb+kdzc3J7A05hXjDdCE/7Y2OoM2OjrjR2K8AtilEnTug8/j14CGkuVIWqqAKS6R4RsiUbofsg4wAd0WvpnFMyi04YgX+KlAyjQPk0CGxiTKW9UlGuAoSWYk+VzfAEqsen1eu1Cp4y8gBWxeNqykiXpDTWMsV2d37jvDUdpuzR3aXFIjqvKy5iMxCwAHBidjhy8BWkujsq5Omw0AdjQpIt7B1Au/AAxrbG60puYG++zTz7RZsKqz22ampmzi3n3F3jvTE0lCxJsycVyuBZDs4o1riteUxAKo49fMIzbHetf2SW8WEOnIkcNi0QG0BeAHew0/CekUbLNq9WqD4Sgd59KyTU17YxQ+x3jhF2yMEHsBs37/+9+7zEFjo+IhvhIMyLAxn+N6Htm23Y4eO+q+NjsnQGZocMh9rbWt8ixXR/krV+Q/R48csR1PPmHvvveeWOZsPODLvnFHSXVZ7HEaFKGdit+xYQPzHbkG1jL370+kxjJ0W/bmN8Qt5jcyITxXYdsDfOKPnAMQFzANcJZNPJ4tVBngz8FMlD4zawo1HvKYyEYF5+C5Q3yQbm0CJX0TErDR9S+JnzQpUXORurpU3u0bH9iIf52F6xvAvtkKIMffXUM3tGtZv/CMRW6DbvdsMhAbv/j8c405bD6A0LfefFPyHTCwm/J1Njo2pkZjAGsHDhyQJicxIFuPvnSrbdu6TQAveq48A/BhuqYzh4nVsO15vvMdSpMZO24Sf8C+2EMxAu3I1d1qzMJGJQzxp556Ss9Z4m+OTZdiSfPdN30K8mWXg5mxyZkpnZN5x/xBPuCf/umf5HP35mdkG+I3PixwkLUVmyAZ33j2ZlMhadMo3+W8gOFXrly1L774XAxP7ofnQ1MmJ33QWHdq3UgTNO0Ws1PnsjbcN88CNoIkZyPGsMc8GtmMbNqkuEQFBtIwc9MTuhbWBJ2rN9dy/lrqVbNAzQIPxQK14PNQzF47ac0CNQtggf/+p/+37PpBvpsMWMAiSVpT0gV0nSJ2aKXVBsi3sGCFJd/dD31FPi+2IezEjHe7ZiEmgDEBfKG9GKwX7WiXy1o0s7DLNdRbHQ0HFhYcJEwNX8RaTPqPHFNdGZP2VpTIAUgE4MhiPUoWAyAh0WJBy+KdJJpX6PxIQB7QFeYYJZCZrAAIACYWtK5T5+wZQEiYddXNDPg7QJ0WvmraAtBYqDAWgpGoxStJL1qNqROzGBKhy0g5a1WjGMAZZzp5QxMWuCQ1gAZcK+fiHmA3LCwD+FKqTcOeJVvVsyo1TSlaXdkX3zPT0xo/EgOAYsAF7h1wRzqOKSEniaBcl6QZ9ii2p9SXcmKAD5Ku7o5Oy5ZNiRvnQ6MKhigJK2BLc0uDWGYAi8FU4l/sBOOG80aTCenHpbL95UpZvoMCvEhC3n33XZuGqZIabnBOmC0kTSR5AF2AdYA/sFdIqmBnkYzSTbyOUrx8XgxC/kbpLkwEEgbGKhrlkCyRlEQHU/wbrUHujbIzEl+SSRJSEippOtKFNeclbjSHgFF2/do127xli0pmKREE3AQcoCR669iIwNc333xTSRCJM6AlZYVqkFJXp/vieCR4JIGwTEg6vbmRqfEH/6EckWMFCMjcCr08Zy16GWokXqHX6cPt8xufDIZjgLyeDHuHV+Y78wFfIxnErvjB3clpm5H+4pKSXWwwNjqqa8dmsEAo+cNGMBCxHfYEOARk4l4Bt/FvkluSTn4nBsE45b5JktEspIxv67Zt8gUBvCodBHQG5KHk1zc2YOnSNIcYgc9zDBJ0gGGYRXSfBvChFBVQlCBWWIThvaSya+zJ/AVQ5noBS2EuYVO0NG/evCXg3Us9uwUIMh8Bq5h7XJPiabFol6956TL3z3wjCQc04roAVwC3ASop20WGgGsGiHjy8T0CWEm0kQM4ffqM5j3sx1NnL4h1Bnvp+eefF1jKuTgujQ1KYr+ii0jDF9eqhb3EmEXnb9eZc1Ycc5x/AQoARLCXmoQRk1N5p392hYVEDI5y5XKpVJlD0mBtdNkCAQACtSkL9UYXYm+lcmeBfMT4VM4IuBobRcG8ChalGODaIMpYtkxJrZf8A/j4MyI16QD0YzNKzyBfWiv2AKAnZjt/43tqBEGH9QQMLecb7fyF8/buB++rnHlyetrq8nTdXmXdre36vjpbJ2BVzLHzF+THjHmUKwMywGSStnAdtvcmNjCbiVHMKZjQbPIwNwAuAOuDvRfMQY4Z4CjPLuYUuqGAP59+sU/zljjG57A1zERiKM8qnm/YTGXOjU0CzojJfJ5yfJ7zlBhzLwDNevZmnCWNP+DLxBneEyu/2bUW8flnf/qs/fGPf5RfEsObWpttYnZSGzv4LtfDMaS7eOmS7RjbYsdPnND6AdY7jcQo+ZX2c2oqp7ly6ZJALq6R7t8jm7eJjRxsf2I8L5hj+AHnhsEJm5qNHHxbNs9mJe/BfAFA5fr54bk+vHFYDDtAY94HpIxGP3S6bpeG8bJiHPGK55QqP8SQDV1oj5su3UKVB43NnC3NGDsr36so8NnYHGW+8sN9EBN4LvAMpzmZmnQJbC8qRug5qWefH8sZmK53qg7onZ328osvaZMhGjTBqBX7vVi0Dz/5WBsrrDGIC/g1moQ8t1gPwfBGPoLrAdzev/8brZfwI7Rn2cxg4weflvTG/LyORYwmRjCGAILEQ+bq7es35eOv/vKXut/jx45pw4z7eOapvfbknicETB45ctTWrwd0LSoeT8O8BWgsIJVTlL0DZCVG5zNoaq5TLGP9QYz8wx/+oA2VTN43rQO4ZV1G3NfzT/suK+sZRoyYSxznubJ923a7c+e2ffrpp9JzBBBls6+hnjixkhdokyO9mNE0luKoE1OT9u3hQzYxM21X0SCeX7D5paK1NDXb+OioDazvszs8J1pbbWx8sxVZD7f4BmtX57pazl9LvWoWqFngoVigFnweitlrJ61ZoGYBLPAv/99/LQMmsLBmIciCVELchSWbmaeUyHWEAtColCMvZ30hnpgd2p1PHSo5XgBKlMhQ8iIgA/AqiatzHBbQcVz9a2XLpY7PURrHQjTO77v/JTElWEB690vKoqNkOrG4ADFTUi09pCiD4hwwEgFtkl4lSa0SGTTs6BKdFtmAoLBfBIYlXTsHxVxjKRq3UMZJwgbwEE00onxPybU6WmJDLwMXU4bFdL6+UnJOQulNB/y4Yi3m0SWjY7CzMwAMAGgoDaakksSV38WoIWmmxFFljiS5BYFmwYgszC9owcv9kIDAjIEV5aWMnvjDiOH6SEzQzQMIIYmB1YLuFddCM4KzZ8/IXpTfNeRgiuYqiX9zE2XSLfpsU1O9kiFsFY1ElOyXYAhMifHBvVWSqgSMLS24Tqgn5jN27+5dld6eIynP1tnQ8EaxJdf39upzsIcobQQUoxT1xInjNjU1bf39fSpJVEfmXM56KH+dnBQzBiAUIAtbY0N1R7571xuHbN0qgAhQiySW46N5h+8BFJCsA0LxffwKrTvApNB1Q4yfcl2S5yeffFLn//KLL52t2tKiZHrd6h5bLhXFsgAMYq7AsIjSUZLu0Pf08i7XUMRW0ZiFa+b6AdNUlq7u6g7cxtwCKKqeO/4ZHw8vLfUffNL1wrzDc5RAc++AW/wL+IbOp7oFl0qyWXNbh0okOR9do/ElEmnuBwASIBCQEF+EtYmwvpiKsF3RhSwWVbIocLEFoIvuuRMCtLs6u1TeJ9Azk1FpJvqHXi58X34PqEHiGl10o7yecQN4ohQeUBn/pkSSzwGmMLdgoTDd8Im5mUkrLC3a7t2PabwYEwBpSpiZ3wC/gAokqcwTEt9gQzEXYQGdOnXSGVQtLfJtNiVmkyYsrBeOwTXDFOca7t+7L5APEBQdPe4JH1OH6R279H0iEz7MnPOyyFt24vQ5gQSUQ7/04kuyGXFQgDHM7qKzOZ1R+AAAIABJREFUwLhHmJWSB1DTKpo/OCNZpZ1pM4dEm7igZgipgRG2UxONbCpJTE1/xHaXbh3ACE1mMlYqFCW5AfsMwDE2c4hnStJT0y6AZkk+pFJmYiT+xnUANgKkVHeVD0YZ70ezLDEqU/wMAN2P4YxcHAd2W5SoquVWkqAI8I6/qfFMKs92Bn/Zsk0tkmN4/8MPbK6wZFMz09bS1qrNg3U9q60J+YnUpIp75xj4mcB9YnSxKGAG5qiaTqipzqTPmTpnZ6rEvC4r5tOatWvUsOLQ4cNiPcPqxXaAfL0JZIn5yTUCSo+Pjakb9TcHDslvOZY/5+iA3KWYAZgFg4/NGIBz5hNAFCC0ur5PTuoZT8k/vgYQpPMUlyU/wd/ocL9j5w7dA8eEJQdoyZiwIQPgyHvSvW1ttrqGOsVEYiBxjO+gq3dw/7e2fWRMc4lnI3MJ1ryaxgXQm5j+bBRxLdjg+PETtn3HLsUdnkHYzasriipvZv5gZ2IpQOfjTzwhcIxxYFOO2M2GmZ4/AMRiNXZJWxDpAWz3zf79YjeyKcK8hGWM4B7PGmwKwBhSH8RQgauNTXomhSxMAI74vvuRa5IC8nrDFi9fZ61C6TO+wvODzRpvklSQf+7YsdMlE65c8U3QpLOpDTdpG4Y0gIP+rLqG+vvt5z//hZiMyFLgezwDW9rabKGwZF9//bWdPu0sauzm3bB9jnBNsZbhHKyxYj4FUMq/rpXqm5XMX7HsFftWaeOFZwJ2Wpxb0HoAsFLyEKnxIM+SHY9ut+d++rQYuG+99bY2eVgnAD6zuZxrzLttm3jONWgcAfEb8w3W0uB+cuXKZTXz4fh//vOfpaucb22S/Yhf0p1UUyqvQGnMemf7iDGME+fgWcCzFEYjaxyYnQDQXgLebPkcbOjvBxxpVKRVXF2dzfOcmpq0E2dOq5v9lavX7P4km6iN2ojNlTM2TWn70LDtffJJa+7o1PON525XZ28t56+lXjUL1CzwUCxQCz4Pxey1k9YsULMAFvjDv/yXMuypEPMnWWKRB2hIwhyAY2g0euklwFv+f7D3nk+SpteV301fvrraVVd1V3dXe1Pt3XjMDGZALEBAJCPIZZALcjf0D0kKabWM2CURFHclcUMKilyQwADjLWZ6pr333pa3mVmVKf3OfW5WDRYQQQV2+4MygY7prnrzNY97n3vuued44JkCBgJGAMgAiySanbTd2ERTNuNuta6npc1vMorxjXtObLqFupcpcT/OmPR+EjAioXbX0VEpXxK+B9ATm0eAlutaxTm9XHmhoenEuVS+U8Vdsl3BGhtV/k47uGEBmpSUUflGH6YR5wldR6JH2BOwJlwPD9FxdIzQCnSXSC+BCpaml6KGniRsktAd0z0nIXkYCHmAyGTIQdDmwE1Z4Is/N5pzc2IkEJARTHYv69b3aCtnVi7I7IXAWDpC5qwIgDaCWQKHANMQcwe04Twq2avX9XeCOsxV0IKCjcMHzSyCR4KQYiFvrcWWBigqR+dSSeCqysUzzk70oNmZJ27qsyB2BP1N+VoYQRAEEUwSDAJ2cg8Ej+pPHEIpz91/0A4dPtxoV9qX4I2yMNfg6rWbN26oRDD0FglyYSagUXb7zh09P7/nA1AEawymC+Md8BDWB9f++ONP9CyAVPwbFiIDjHGM8zBBINfgQ5AOSAkDEkYU7YwLNs6ajB1KiWG7cLyed76suQFTjmcgoKc0E8YLwWuU0DP24u+aB5nE8MnAcBx2t+4EOHIfMT/4L6yZ/zfA0ZmBzi4hWJUz+diYxhQ/57/OjHK2M8AV18LZlf6gj9o6umxoaK9KMAGE6WuBTh0dDe1WWIOwYn7+2Wd2/foNtRfBvUpvy2Wxieg3zFIADB3EoVS8w0vB0YZrb1e/MOfRSlTJohIWJTnbcgxBLmxRngN2UoAnfBfw4ZNPKJ/b6LpltZpAUOYEgOr4CGWQVZmwhNZgmH0EOBemJGFAQLm3WHepnA/G1KbNm1UCShsgd3Du0kWtSQPo1CUDKZICKkOfmtZ44HvcM+3A2AHgeunYc8mUgBLDKXvw4KHKqa9du25Xrt+wkdExJQ1woGZY0GZiFWYw6spoHqNVR5sCcDioB2PSHVZpN9qaNUolm6lsUAE/LsaVipIatGsYOQjoYI1O5bha96X56/fI+eQ83NXVKAstUA69BHCUGUrSqYv3ith1kZBJLHm9VxLIEoYawd5DygJwIwy1tL40PJ3DfGKR4ejGWl42rc02QBDltY44NvRH6/mitDjf++hDacfBbuzu6RH4kam6tALrk1hkqX3ClELl5em9BKjHukY7ZrNuFoLsAaBXrPnMaUBmwLJ33nlHDDTuDrAetiPrQaxR3DNAnjRBCwUB/ZOzZYGHvOf4N/ckYL1eF+AYTGjMs8TiFBDDOPF7Z8wwfgAHYYvJabtnuUrF+cBue+211+zAwYON0lQSUSRzcIX/m7/5G50H0LsyX7Fde3bp7wL+kyEQcgk///Qz2zywUcY1zB+AUOYogJzGQlrX6VvY3YxzjHnOn79gW3YsGnsBkrMWsV6QTKMU2nV260ruHNi/X23MuOcZSG58+tlnGqus2y+8+IL1remTURnHUAKMKQzvOOY50hhZ3lsCt112RBULCX3imQCqaEMYlayH9IvmVGKCBmAH+OUaya6XS+UE/UlbY7SGXrbkU0jwSE5hlUBY7oWSY2eceliosnaVbjtDneNhzwI5krB59RvfUIkyexgSHshI8IxFJXxGpUkKsMZa7nqRbqynypKklciYCZkZMYnFrPYKDtZbd2HOK+mxfr3rkOJgzTtchni8a5R4zKkduQDPS4IFEHVZZ4ftGdqlZ+L5GKe7dw8pWVRsKWkPxXyQvmhKSvvakHE900pZzEjeuXwH8zjWtP6BdRr/rDesraxdJP4E+CqB6+Asc8H/627W9MfQ0G4bGRm1Tz75OGk67tD381mS4r8ccGQPRbKDAyoA37MzduPObY2Zi5cu27UbN7XfopLCqPLI5mz7lq22a2jI2rq6xfrFtGf1qoFmzN8MvZot0GyBZ9ICzcXnmTR786LNFmi2AC3wH/+PH9bZwLGRBxRjEwcYIj0qQDJAxFRKFhtTAWqZglgZYV3rGf5acjCdUxDDRpDATowpGINk2XO+WY7ytNAaZEMKwxHBfI4nOAoWToApwYghq63j032x6Q0tLjb6rk8VRgHufr2oUef3w4abEleCCs7D/TrgMa3vRzkfm+EoWZXDaCoXDPdsZ2v4ZpbvOmCJE2VWDMYoTwdI4jgy9wBgYrPpvt04RnpDtGHWS7cI2GCnwJCBRYg5Bhl+AiaeHaDCjQRmtbmXxuVCTWCRs1IcdCNzzwYcZoJA1vZ2sVzkGDw66m6TLS0qBeZ4QFzYCLBNjhw6ZKuWr1RADzgHmyLEz9k8u5ujt7NrTWEG4aXnlnE3TtpyKRAWbE2OJYiDYQLLjRI9guVKzV1D9ZyWEWOSviIQO3z4mO3bu9/JpencfOfnP/+5xg5tRFkbpX8ExE5TqUv7cGZqWoACTCGCd5iisBAJymDeUS5GMMQfgvgLFy4oeCWQdY3Kdj0fAATfZbwIuCnPCXCkDzgfz8snGC6wYlSCn8sLGAYIqy9UNMcI5AAtGF/0E+ws5okYXzKCAOz245yxEXqfNTFMCMYo6wVY8hIyDyjFcEuae4zFmCuAjIwXAAqCQQJ8wOuJ2Wkx7mhL5jQsUL+XivQmGTcAjMwX2CEA6zxre1uXWIEEy5Q38l1AW8qSkS+grwmIAQw+//nPBQ7TlgBrjFEAHIJUn4e+zsAgUhsk4wqAQdhTBLrBRJXZSzJ+YlwAHAJycp0TX52w+w/uCxglyAeM+/TTT+38uXP26quv6b4YT4wrQBeAtanxUSvkvXyPZ6B/+agEXPPf2cDMS9qL+UK7iNW6sGB37ty1+/fv2ZEjRzXvWOdu37ltX50+qXkjfcYETgZjmbZGSwxwB8CbNuQZudaubTsUYNNPPB/9TwIGcOTS1Ruav8zj5194QQE37cHztxZJnuSUIJCUQMYZnKENx3kAwBi3PIfmJcAJ5bRiXXvgL9aTWF6+PZV+ZwraPRnjiSZ+P7eAUZCbknAvAPwObpBzWDRZCHkKT1D5z0NGIZjrzgJ3UNJZ0c66DVauWJUqq03gZ0pCcX+LAKav5/ERqzfpjwabmvUsJEA4jueZnq1qbPzs3XdsGBMUEjjBup52JnkAi4CoAGMkCcSoguGMTAc6duittrULCCuVClYs5cVo5NgAqmgfyWGUy/ajv/+R3b51W2OJMYvb8tr+tdIUFLusWNQ45vf0FeDR1GxFY5XnxNQK1hhu0ryTbt68oXc5/UiZNeOHdw/X4rmDhR99zXGwx1Ys65FxDuMSiQ6Y3v/N97+vucr6DlCGHARgEtqzgD9Du3eL9b179w6NN2fLVfWsgHpfffmlbd20RaZP9DHtxFzgms6iZr/hbs4kW3g2nhPN0sGt28XSY68AkI/UgmQdymW9+0gUwJTbtGnQtmzdqrkCgMu+Ag1DEhOw5V7/5jdt3969WmO0pvLuvHVL6ztzjwQV4FmhVLBsAYd1zOQA+hh/i+Off/OOJWHghmaLWn/STVbSlHWbZGrOwXoM9ubnZVLCGCYRwppN/7Nu8w7AAIV1i/HF/kGGMjCSW1t1LvqOttG8S4BgPpu3jlRiT1n19h07lAhEBoJqkgqGcFSKZLNqK9Zd2t4lMvz+5ZSd2JPBDHRDsZw7rLe5zMybb76h9/SHH37Y0OlG4oJn45gtm7fYhoH11tneLlMt7oMxsnPHDncin5uxA/v2ah26evWa7d27R4kS1/T295USqQnk1XusweqEwVu2kydPqr1YE3/6059qrXnllZfVbtwb7RQMx1gH/JyJEZoqY9gv0RYAjgDWn3/+hcqpMZNhXczhDN9IXiB1s+gSnmfPS7KQ9aJWs5m5Wbt57461dXTYzVu37fiJk2I15lkbCiXr7uyyVTDjO7ts5Zp+7UkAV3tXrW/G/M3Qq9kCzRZ4Ji3QXHyeSbM3L9psgWYL0AL/+3/8izrsgmCRsUkjSy8mB4xE2Cep5JLAlo0dm81y2TUb+TcffiY2WtXdktnwChSiXDsxAghaCYAIythwhkspxxG0Ph0ZtgXKkAh2E2twaS9FiTAbdgITLzd1TTuBjMk4oMGYFNhJie6iQYYDM2xyPTgkYETXSuXksAOTU3bolrFAU2bNBp2gPvSUuEcCVDbyMDb4LozEYIAGOxKgyfURU/lgJkdjNZyECZ4lfI57ZXnOxmemBHrA6ACMIsjmHgFd+C/C6RJNHx4RY4TMOeU69+/cVYDFppbn4p4AO9HSKxHgSiMNp1ov+wO84ZoD6wYMIxUCZu4TphWbcoKjQ3v329o1axRIhb4TG3wxhiiZLBbVBhofKWiAEeWlZe46G+0dGpj0P6XEMLYIOCmvJuBjPAB0rujvlWEHgS7nlP5WsSRg8vCeQ3LK9FJ8L8+EBQmgNFWZs54VK8QSIqgVEw3wD1C3bnb2zBk9+/qB9QINAW9gABHw0bcw1hhPtDOsz3v37zfGMAG/M2VrCrT5vZhilPUn0J0eFiO3VlMZegDDDvo6c0jamYz7Ko7LXsbGmF4sna85ayQxGx1shEUXWlJeUs3Pbt26qecBIGUuiFmUWMYOsBCsuSmIs+QeKMiiXQRUoHs5Nq5AyFrycpCmzxljO3fubDi+U+4HqHHr9i3pIx48eEBlvpSBLuvqseeOPa+glrJ27h1AlTLIAIH27d2nMYmOJf3LHJXuHIY409PSZ0RDFICRNkVnFNCRPubZEPUfWLdOjE5MXGD4AOgAgABqAG6gx8gzcR9ch7anH2Flwa6C+QO4/p3vfldgFYEq85xrMO9Hnz4WEIvuKTpg9BPt/PDhAxsYWG9r1/aLoQVIz1q5du06279/nwJm2hf2DwDwsWNHdW7uBfOGM+fP6e/O6nL2TbBF0eAEGAS4RVfSWUjOgm0vtroZTnJOJ4AHKMLt9/Q5L7/lGb/327+t+S9AkPlXR+sQ5+gOMbYZWwDw0mMUI4sEiIOKUdrMuIQxVUIHkbJEHKdJXiTgnHlOaWQwHFlMg4HIWJmqlhsuyKH/RhsKcKksGl8sOsamMv5U8rgIavp8cGMMT7pwzQAGo7wYEDDG+aI0gDXum/lHm0f5NusOADLXYcyEBiljEemFYCtm6jl79bXX7OPPPrXT585aHmAWPd9czjqKPm/F3kXrrcUNW8R6S+YQMNApaYXx5gxjgF3XUA32Iz/neSSXkM2opPett97SuKXfMVj66KOPJF0BcA8o3tUJiNut8QFoRtnt+cvXZGrFORh/zrCnXJe1dNLGx8aV5ODnXv5b11ohx/pw5k6GO4wFgV+A0YWijmce792319584w2tw7Ql68blS5e0tsFwBGzkuyuW99iK5csaewDamnthwJEIAhAjeQVwxrnRJA5muFi5yaWcewPspBScUuDBLdvtq69OKKm1fcd2gf/0FfMAgy36Y2hoj61avUpsZa4lEw85vT8W8Mb7EB1dfn/40CE3OpmaEgMSkBf3eNZ53ockljq6u7QuenUFruS5ZFRD5YAnkv6xTwBotAHtCKhIKTf9QtKGDwmiNb1rxOK+dOmygDklI1taNU+Z3/QdTNnoL/ZHAIBifZPgQ6uQRFhHh54PiQ/YqryTJme8goD3Bvsfzu9JBpe2USLXM1MC90jW8nvOzbyHFU5b8R59/fXXNd/ff++9ZMbjCcJI0m7ZusX6e/tsw8CA+hKJALRNSa7t3r3bsvWaHTywT23M2AZUP3TosGsvpvvw+1lkU7OH0HzX+J1TBQOSFlQRvPPO2wIcf+d731MbRqJ5ab8gL7MIZiapkHn2Co/EEidZBKh+8uQpuaBzT7yjs4a5YCqpUdJwUcMxS3IDhRyaLGM2W6nYvUcPrGvZMr2bPvj4U3v88JEVYN5nPLG8HD3TnuW2dnCT9EO5RpPh+I/NoObvmy3QbIH/Ui3QBBz/S7Vs87zNFmi2wD/aAn/1H/6sTvaZTWkERioPnpuzhYwHcgoKk7YgJ2QDurDg2j4qwYWVVMG1tK7jyc7zcwGEicXAOZw94GWXwerjvwQblBvNzcOiW+GbanSvwmqUiwIequQUALEmTScCLrLxAC5hEiCn1lTuxH9DW9JBPTctAaRkM06AKOMISoRTIA7Y6s6oXgYNGBbMDTbvgC4wqghcQNpoK9c4KiYQg0Aj7tNLsglMuRYgahtOjugVpVIsggs366naLEDj3LQYZOHEys8JugR4waJILELuF71A2oLrteULYkzRtgTSCrprNQV7GUDLJDzPeehvzCYIpgHoAGwioCfgApwCzHnl+Rdtx5atSduyqGekj3Vunj7nATRMAJn4qEwMogyOoB6g0YawJgGLKF/GoTPE4Xk2QBCeASMBft/dt1rMEwJd7olnB3wh4Ny1YZvt37tfoFCAzwQyBJvjs9O2dv2A7dm7V6DVyOhIAlVzEnCH3UhgRtAC0EWgKbfZWl2mA7BjAL127tip0kGAIEq0GNuUufKREUmxpP4BlEF7E1CAQILAknHPWIDtA5iEDiqfAOVjjNk8LusuHeCGOw5SuIaqAy8AXPE9ZzZ6+W6Up9+5e8fL4JctU58LKEhOsAAPMIBu3fSSOu5P5epjYw0jGkrKAF+ee+6YlfNm58+dV8kb44NxJBZWPq8yY9h66LpR/kf5IsDA+QvnbUXnCnv+2HMysoClx5gGFCGYZE5zv5RCcx6YL4wt1hn6k3smuEWTEWDRtc9o72kBQ4ASlGlSoky78n3uFyCGvlfJ88OH6jcCZEpR79+7p/kKW5V+ZmxynJcP5+z1115XewMKAdgxthjLI0/QZWwTYBhMGwDWRw8f2t69+6RZxnGUegJCwpAFiOXDWODeANGPHD0ih2DGFCzLuw8fKGBGj5J7ADRivgOckFDgZwT1tBVgJmOZtpgYGZVmJXp5mHsAeJMUOX78C/vy5GmrVOeln/f7f/AHDp5i6MXam8tYPrFinUGEfARMMkCnWkPb01mMiyxAQvKWjBuvMB99fXdJhKUO5c4ecpZcMBwn5v25XHZgZUNLUAxGGY2hj+umMzIpSqWcKnHWePb7kNZr0owT6zxpRIbER4B11YV5m5fZEWwkl6OgHTlO7zCSYZWKwCTuC5Y445WxxvzgHqRNOj4hIFJuwrWaLe9aofYEJL509YoNbNxga9b2O4sqtQ3rnz//vNYrgEfantdjGHgF8C+9RrHVk+yIXHOLeh/6+xQgdM7effddu3rtqtaNPUN77IMPPtCazDjwZJYnNmjD5T3LJX9x4vQ5f+cmfUDef8wJ7omxcvXqFXvy5Kn6O56R8zO+XPoDN3V/b3qScN462tplbMW8ZK6/+OKLYg8Gkzgc5EkAvPfeewL0eUcMbthgyzrbvaQfQD3Jg/BePXfuvEDUGzduqm94bvTyuLb0e2FiU46bB9x/KIYeyQrcv/sHNurftCtJERJkeu8sLIihyD6De2D+rBsYEJhFUom+p6+ZZxiJAHxhcvL8c8/pmtwLCYIoNb986bI9fPTQpUAk0+KgHuOV45m/AIeM+V/nE/PMS3gx7WmRvAHrhFyvc3mV1w9u2iSG4OnTZwR+MR9Vio9e5QzAcF17DRIkuFCTVPPv5+SoDlgX459jwnyO2VRDlFcGQnW1he4pScv4+4O5l5zfDY3LTpnzkGihuoA1FLAWrV10iJH+IJGD9AVjKxJTYdZE+TCmXr//+7+v8QOAzthg7c/Ua9bft0aJGlzHMWxBZiMAR5UgpyRwQH08WT1TV8Kb9xpMV9ZsQHb6mfH7/X/2Xa3x4VC9CBOazSmZ59qw/vHkBZq8JG24Pu8i9g2wY/cMDWmPljVK5RfPFMlS7SfrGZVLU0mhFSuXsam5GSu2tNi9+w/s+IlTNvzkqclEa3La6tV5mdgNDm6ygU2bpSfMe7h/zWAz5v91JlLzmGYLNFvgN94CzcXnN96kzRM2W6DZAr9uC/zwL/91nXLWcFWmvDNAKUtOpmxYYUy4WL5vAjOZgjal/Btww4XWXS8rWJChDyQX6uT4R4lpMHkAJ8LxlnMuX7lCotyhI8TGt/Fh85xYlAo2MxkBEJSNcb8EWhHUEhy4DhHlys6IAfDzTbeXXEcAxIYVPa0AfNi8y/CmWBQQCGAGW0EmAZNTyvJTgoZZx5OnTxITIq+2cC1Jd8iO8jkCNgKLKEEmUJocG1dZZGiA0QYwJNlgV1NSXSXKSX8IkEtsiSJakjkBLOjica/37z/QteYmpsRG4FlhUhC0cjxAHQAGDEYANHcQfiomiExo5ua0GYYtsKxnmQJUAjo0CN989TXbsXlLAgVTQJl01gxAOIfWFUG8v8Z4flgBMERGRinZvS9QCODGTRSmFCQEkEjgz/3A2KTsGYbKqo0DYpsBphI0EAwR2BO8Dq5aZwf3H1TgzngBRPbSqM/FcNy8baue/8vkuhkBGk3aUigKCAScpdwx9LMAfyjZE8N0ZkYgD86xuAiHzmAEbPQBgC+l29w3YNeKFSvdZRNmSGubMz8Bz0ol/cxBGy+vEzCNYRFuwgvOGuOcAQ4F6BuC/gSFDlwg9I+mKKCRu7TCdGL8u8blgt27d1cl0rA4+DnzIdhNL7zwfDJ+eaCSXwJBGI3c9yuvfMPGqjN28sRJu3zlshgZmFMA2DLuMDy5jmu52qNkGzdsFHhJyX/v8l7bsmmLPXn8xL468ZWAZ8A+5kYwpQALmF+AB4wDvgujkTHMMzE+KQ+VvmCp5MzqalWAC4AC3wWME5iALEEhr3kJmMqcJCjmeS5fvqyfK5FRLNmGjRtUfsnaBBgMWCpnWLQeBwfFnATIwXji1vWrkhR4/vnnFG6yVlByCQjC/cMwpN9g2gB8BODI9VmjWD8Zh4CYwdqFuflkZFjrG9ekP1hjpNPY3+/ah1NTDWdZjgNoUen4g4f2/PMv2J49Qw1WJPqXlKaev4QBx7wYWT/4wQ8EOJMc4tylPJqJHmjDbg6QzgET2IbOGP5FhiPOzyVzWQRnXCfAEQ+rNHYZ91GuyLyTS7VlbNrm1U7MNYCVaCsxrCiNTk7UUVLOGA4TKZV06t++gkg/L+N6iyp9R5OWOZc0HlkXYBZNl2dtdGRESR+Yq4BrjBnGHGA76zXzgvWGcUpbE/wLPGxpkYQCuqPB3OTY5Z3L7Y/+6I/t7MXzduP2LXvuxRdsy7atSvLMz8yJIc5Ncj+AWqynATJy74xnnpW1jGd1qQ2MQ2peEkviAW1kMZizbvhSrghwBKChX3CtDjCPdZIP8wFgnHFDv3H+yZk5jUPY66wPJMlgBjJWmU8hW4Fp0Nj4mLR4eQ+x5jAGcOcF9AesA4yh1LQ6V9YazM+RVODdzJhlbga7m3UFSQWSMbDcmOtbNg1aIbE49Q5IEiGsybBId+zepWSPJyCydvjwoYZWsBjhCWzCjOnSxUu6JqzktRs2aT4w/jD2eHD/vtic9DXvXdqLecjcp61+8uMfi8ns5dkYX7n5GADnN994Q8cwTgHL6AckLADBGBPvv/++jY6P24I5KI9kC8kOaRVOTDacpn/dPRVzSNqnlhG4KmmHySmZPTHe6UvGI2ORdYZxGm3nCQ93gYd1yBr4zddft7//h3/Q+qk9DNUcaZ4AwEpvMuf62UoakzRNUjGsRw7u8x5y3Ui5tuv3nsCUBEImIyY2v6ed3TynrPJ+QLnx8THdI2X12geq7NwTCi2Fgn3jlW8IcFT1AT8303vo0f171t/Xq3UQvVLYhWhWivFNYhcQL+0rmf+0mZKqvPPMGf8Ag7QF5nXMD877O9/5bVVnSHcyJYmjf+azi070SyUZGI8kH3jHcz9oQ7KPwjlbmpW2oOqT+Oj5qExJuoxoSpLwQPaHfepMtSztz2n0tCemrFou29PHT2z44WObZ590Q5YBAAAgAElEQVTR3m4rVq6ygcHNGoeAsWt6NzRj/l93IjWPa7ZAswV+oy3QXHx+o83ZPFmzBZot8E9pgT//q39dB/ySCUtyPGbTDZOivoDOXrFRnhNMPy+jxX057xtUSn8BQ8S+y9h8vabyYja4zs6CxeYgYZQPsVEl4Jb7Lbpxvb3W10f5rmsIcS0CpmDC6NrShfOAFQaYl56WBLIQ0JCBb2T7k7s2gFiUFNEubO55TsAB6eklFqQDOg5Ucs4IhmgXwFY27pyH45x9V1NJKgEOz84HxlyUI7Ih5x5VPipNM2d8EqhR+sSm2Uu4PchWgFrIC1ThHigjBfSEtcV/2axGWTWl1BxPEMN5MEPBtIPyKgALgv7QbOLeWgsenNFGaPVRbompBS8fNtqUpRHUUVKKCQflsrgOf/uNb9nmjRvVp1GmTn/TNmJS5Dw4CEYU90J/4qRKQBwOw4AxGzZuVIkrbELaAzYFjDoCPgIgmGtch98Fq5E2lZh7LidX0TWrlothx8/cWb0q8ffPPvvURsYnNW7Q04P9JxdrDBeSOzel1OgtElTRvpQAAzI9HRnR8xMoEdzwewAAmC8E8iWxaDsVlHCvXurWrvHgwWmrAj7GmesuOlMMwCdYYA78BMOsIOZwjGsHXAgCidqdSQFjJALIKE2WxtfsnI1PTsutmDlH8AeThLJZrs1YQ+uM323ZskX3zfdeeukl9QuALqVdOGbzXQLLN99408YnxsWgISBjHDAXCYS59ubNmzXG+H4wRAFmYTVKX20Tvx9XWTBjA+AFsDBYRgR39O2FixcV7MM+JQCHycS4gdksQX2Vzru7Le6+tDFt7WzKCwKWaKutW3Y4gHmZ/inonjDpCfZk6G7yXwXnaJS2ttqGdX0CGgg0YQ9i6MN85J5gAfPM6FGyBvBzgtEHDx/Y3j17tFbQvrAoo+SXtgZkA+QM9uKtW7e1DgAyANiwvkS5fAB9lE2yphKQAhRiPjA7X7Fbd27brTt3VIo9P1EW6xipg+3btgvYgllJ/124fF4Oyj1d3fanP/gTW92zXIwn2r5OzR+s60JeCQ7GlJuLOLPcmePoy3mpstYt2Hkw+OoYscBqxRhm0YhFchWUGqayR57PWc4uaTC7UG20A/MDAJ5542W+OPG6nq6XOLq+Iv+WG28C47k3xinz2hMJgB5zAtsk8ZCcyeljgNzRcTfSAlB2c5msgAza+uGDhw1GJaB5GOowTnbv2qV+YazD4vbEmbPbGS9/8M//uV3HmOfqFXvuuefU9rRhfb6s9yPjgvvGXAzmKeu7a2Fm1ee0LeOB/3LOcJRnfeCZA/SlfWoLdVuo1uy999+3i9euWKFUsn0HD9hP3/6ZNPF6MOrKZBpl0JRws4bCAL546aLmEGZIvDth+8NCk3QJSZ9cTsxm1ijWIVhWAIfcw+lTpwVCwujifrhv2LMASrF+kUzRHE2gZB8OzkosmR0+fEQM5HNnz9qRI0dsWWeXTHVYayu1eRufmrJHT5/Yz49/riQWDHnW00hIsh5wXq4Nc5RxVK0t2JORpzJZ6l+31i5eumTdy1ZqbUMjkrJyWNasoWGAcvTIEduxc4eSZ/QxplD0J3sC3sv8F8Yn6zOasrw7Xb+U/Uzezp07p7n/0osv2gcffuAGcexdFhZsYGCd3iW8nyLRE+/4X7a3kplckhmJPU8kKhnTPPOd27eVxGpUROAizx4gJaU0F5IWtV/LqwdI8mB8w16ItVHzmFLfxBCOSoa4LxUTJ4M2AZCay/7h3/QDiR19Ukk1Y5z7Zo6w3vMe8PU/PVcmqz0DbG/umX7h/S5WJUBnBmC12zZt3Gh7dg/Z4PoNNrhuvcbu3Xu3pf1McuvHP/6x7dq1W6xJ+kLPkUDLkE9IsrE6N6OK9gEgpx0x30ILmOTXd7/7Xa3L8VzS2BSg7vtY7Xva2hpGRiF1w3rmCcuK1heYp8wTwNX58pxMY2C5qmIl7TlJYGWzVLK4TE1UxIQTNuvtbKWsc5L4o8SadZe+oxScJB9VA9xv/5qtzZj/nxKgNI9ttkCzBX5jLdBcfH5jTdk8UbMFmi3wT22BH/6vf1anxDQYJSrplHt01apVBxFhFqoMbMnGNVgb2sQmQX1pNwLAEeiKweWAJOAJG1o24YAcMME4lqAIvSUCdjL+sJAABSiZRUCdAHJRW5HSNRg67qDIJh9gBdCDLTWBCPdMoOQlqpTzusNxsGsARvg3DAYHB6v6O8e6IYBvoGPDH2Wl7jq5oFJgWCkEXJwbphbAlzMPKUV0owwHWQsNRhsgB8FylGeFgyUbVI5nsy5TAIGyZhs2bBQLC8CD8mLAEM4HwweQA/AMcIDyplWrViuA++u//mttcAmuuE82ugRbXGNqbFwlmC++9JJYOAFgAupQ3sX9A2CyUQeIhC1GMPZb33zTtm7e7GVZCTCW1lJtwWoZs8nZGYHGCPRTugorUmWGMC5TuSj9A1sC1gx9jeslf+dZAQspIwv9PjfmqKlvgi1Lg8AyOXvurA2uXycDAABgua3qHCNiQMD6aWltE4sFkIlgAxaSmH6VikAwABvYFYzXjz/5ROwG+obrE2QQuNOPAHK0F6ym1oKzwgIAg9EmcKxEeSXBi48NL4X2wC0An8XSVA/6KB+kjwDkY04Fa4xzqex/oW7lWWfI0ob0N8EdAMnT0TEbHZ/UvAGQ4lqULjL2CWZg8gFmA3qgnYY8AW306quvqj8BKLZu26bSNAT+CdT5XQR1tDkmAMw/mH+wSylJpE25BmMFNijnZ1wSuMKAJAjlfMxtWJ8wZuUEXKvLJIA5Rv+p5HlqSsfI9KIOu+qh7j3coQHyU65AbQQgCThAH3L9Nb1uIMM1AR59/psYb+vWDYjxDMDIM0XJu8o9xV5yzUzAqa1btykIphwawJGg/ujRIyq1pVSVslKYiwAPYb7C8/HcAZbRZ4xZwPwArGlDxgp/fP1KwJ7K+vLOdi6W7NSJE/pOx7JuGxkftfuPHtqde/fUf5mKa+JyDlg8aL1FsuP6zasCYQAc/+UP/sR6V66SmyurswBHOVW70ywfaaoqSeOgdgCOrrWK1EJGbKkcgGPSYf0FJQsZOfl8dPYkY5M/0vqdr2gN0PgQ43dFSjAlZnl5LoECXsrpQX6UqTqAxx9AL8Y1bTxbrtrY+KRYiMxP5iHsa9oLtivvKwH2SXMOQBZXZdZREgm8Q3hOwFvmOusd4JdLTnTa+x98oH5kDWFdZT1h/f293/s9MXGvXrliR48dEytJQNKCs4tpM77Ds4dZRbgZo5sZkh1hvrH0fclc8MSbg0kAjvWFur33wQd28eoVa+tsl1HLR59+omRT30qfQ6wJjGN0Z1mvuDb3zvynzVkbZPQyOiajGdifJAdgpsHuZT4A/AB0w2AkIUCbAiCRLBBr8PFjAZcw/vw+c0o+cS3mXVuxYP2rV+k9hOEHfUB7odFXn6+pdH6B8tdqBY6Yffzpx3b3wQOtvft3D+l4zsP6hF5eaDi2Zt2YB9YYx588e1qAIwz7u3edFc9c5L1E1QDvHd51/X1oqhb8eaenJWcA6xJmNQk8fgbYSCk1bcG7CVkE3qskP2BCknCRUVs2K7A1EkVhbPP06RMl52AhAkaFxInPKWcSxmcp4CgArOZJORjUO3fuUFt98cVxlx9JzsnsZcIMRt9x5Ex7JU9UUSng807jWeA97zzHCfl9APi/CIayf4MVHGBk3Kp0XPM5jV0+tC/jkbHrJkNT6iOeDXDTk2LBhqzZnj17tU5TAeAsTIxj2rQOs5eam5mVtuSenbvte9/5rq3o6bGbt2/aylVu3vWjH/1IfYJWqtqMVkWCJck3SC8WFiHVHpyv6lUzgMrsa+h7WN6w5Fcsh53repiMWQGGGB0y3wsFrTGq4ChjXAMA6WxaT/6yDk353E7yOfy9o7Vk3V2der/xfoqknwDyas1aWtrSOl8Wo5jzw4aH5TgDWImGeN33ojBxoyyeuYYuK/9d17+9GfP/U4OU5vHNFmi2wG+kBZqLz2+kGZsnabZAswX+v7TAX/yHf1PXxj6VPQvIAfxAJL2ONpAz8/hoA+p/kR6csu3JnTo2jTK6aPEMegCGoRnEpg8AjI2qdL0yWbEtAFUEfnV2JeMXdB1dd018GhkXOpMFwBFmCZtuz0x7AMg52ShyLWkfLSmf5hwumj+XnJtbHRDBDbIFTb5ZD7wFGjobyHXHssp0E/Dzc7QR0Vuanp5p6M5FkA7Q5kGRl85y7wQ+BHGIvaMpBtDI79m0U7qOnhftR1kkAJnMVnJ5W9O3RiANrCbKFAHVYIkQ8BEcUhJMEIMu4sbBjWq7418cF2OKD0FmlOUCEGRrHhzhGAyLQVpeXGfNGrH7CJAAHFvbWhWMAvAAOH37W79lWzZtagQ2zg6tiGE3PDpqj548VtsBCAIO8AFw4PkBhEJ7kvaEdUlwS6AAUAEbM5yc6cPQUOTvAF0ECrB5MHWBWQZYePjAPjt08IDaz91WARy9pDpbKInheu78ebFB+WDwoBLy4acKfhkflOCpX4aH1f+MHUCrMCHi3DBY+RBMtJacpQVQFO6qAEauLefAjsr0U9AUJWp+jAMVAdbLkKlYcPf3xBqN8n4CJfp5amJS+pr3MNZ5+MADs2xWLEYCntb2DjEoYGeGNiOgHAE24C19C8OHQJfSb+7ntddet0uXLhoMPJh99Dvi/pz76NGjGrcXLl6QRhysOsYA7B7WAMBXzg9QSN8ePnTYCMZhwNCHaKMBktEHPAPtCPAT5h2AKNwnDFwAoHBK5974O3Of/qLd+dAv5YobYfChfzg/LFeOaWtz/VdANQyUAOIY95wHsxvAL+kkSh80p36XXlgyBEDTD206wBbmG6XlOExzLOA9c4f2I2ESzEUve2/RXJH7q/T4SvoZwDNjm/t0w4mY34DmnvTwjzO8GS/890d/959cS2/FchufmrBSW5tNzUzrHO2FdjGlScJwvK9rWYE29x/c0ZwAcPxXf/Kn1t+7RoCjl0qqgNCZjAIc3KzK/+/MKHebdlAjAEcZEdWdjd5Y59PfOUNNFY6u+RYlwsHYLS+wLo4reQDrT3OPhFW5rOdjHaB/mEusv4A7CtTLMIL8GPqKazs4u2Cltg6bnnU3ddYWQO/BjYMaR0ouTEw4w0sAioOLAOf09elTpxrMLZIn3DP9D2iAVADvmI8//khJEs0tSoCT0ROsKYxRYHfDcBTgCPBT5f0I89z1D4MlJQOoBOaGU3ww+Z1R5e0V5miLTP+sQGAxHAU4XrZCS8leePFFe/DoocDRNhj80sR1VhrjgWegnSithdWO/IXff10ADe0zNjUp1iLvjS+//FLM4NCSpZ9577COM9c5nnWW8QGI42CNaxIHoALItXVw0F44ejSt78sF0MOghs06iwkVJcywy5CImK/aX/77v5KLLwzR5w4eEiMt+hgGNWuEZkS5KqBvrlq2K9ev2QeffGyt7e0au4+fjOi9ybhh3NOHbt6VS1Ig7vbM3AOoRlpEIHsyNYI1ze+Q9ZgYn9Cehn/zzCQ5AG8B23inw3ILWRA3tCtK+5N2Ck3npYGag8+/HHCMvQrnRkOSNQmNSAzKnJXo+yi/ns9NXx0AKmtfAxwBqFyX1OVkln4cLHPG8FLAcSkY6QxHVAcXP+yPABjZ/7BOsm7xTsTMB3dwn1uBgMKWdGZy7Kcc6Fw8X19fv337n31b8/DEl1/JNOXA3n0CHUlk3H9w13r7e7Wuf/DBhyqLRjpAjGcuI91i3uXuSs99MV4l25DaijkX+zISfs6InlP/MP/oP19L5lIixA17entXN/ZbrEsu6bJGawL7Md6ZjG/eY6zrLcW8dXV2uBnbylUNZjgyQNUqYLEnfRkbzlj2KhyMDqMcH9kOkhixzjnTu6DnVpVK37ZmzP+1kdz8R7MFmi3wX6sFmovPf62Wbl6n2QLNFvjPWuAv/v3/XGcjJsAkGb146U3VCnlAAC+fa5iFsPGt1wWAsDmMsmo2i5ERrtbdiZMggc0yTBQ2hM4iZIPsTD42Y4A5sWluaIQl0I/NcHwUREv7yoFAFk5Yae7c6AAA53WTDNei4jgCXzafBK+AegTFbJoBVrkJrimwNG2yVRKtEkTKjd3VFWYIH9iMwQoA9ORZQnwdZgCBUapSciOchw/E1GRz6iWVXrZLu8C+o80BpQjuCBJjcwqww8aW9oKZAguLrDnBDxp7ADqAfrA3AE44N0L4BCe0B/fA5juCi0Imq802wQ9sLDa+nLO7CyfJXTo3wADuu4CraGfhnglriHIg+oEAHdYX5bcEJQQAMDjkRg7DbGxM2nkEtJQt0t8wngCKYNUs616mNqY/CHQAI50p6CXptDXMJfqXki2YZgBu7s7p7IFD+/capXT0IZt9+gmg6YsvvrDevrU2sH6D2EuAqmLFTE+LoaKSepXgZw03Wa5HuWsAoDhKemDpGqTBNiXYLZYAvd3wwU1e0PREG3SJxH0KjIIxEQB7lFkLeIAVWqvp+6OTExq7BMKwk2DM8ryATbA7aZsblKWL2dElPTEAVzNKN3sETGJOQvtLb+vpUz2nXFhTiS+l4cwB+gegGVMXAJjNmzaphBkWK+0C6wsGCEEx44qAiTalZJl5i5EEpYDcJ6ypQ4cPCfSm5BiQnfI4QE4Ab+4FJhrAQDBgKNFj/sAcY5zRvw4ctmlOcm2SCIwV2oZy+NW9KwQw8YGdxDPBWpT+XcbZrTBW+/r7BR5wb5R5b9u+XeOFOS3mSTbbMDGZr8xZASbKzIw7kironNF8Ya450w7gy3QvgI+AzBzjrOi2NGYdSBb4lthgtLPmwOioz4s0rp31zPrmWoWspW5EUbbzZ89JG3NsEu04s0JLUaWJAECz05iekNRYrTUPMAnACyBmZmpcvwuG43qMoyipBlzMQX9KwGLSXmTOLWVncd8B5kZJdTZDmbUzm6JkMzTgpGGYjF0kZca8qy2oveg71kuSRoBgMc7FUkyuyKxDlHSTXAHIZmyxphD4s1awvikxhe7ryIgkAVq7um0MfcZUsg44hnYg8/Kdt9+28ZHRVH4qywkBBgCOMGUB2cQGrVT0jmLsAf6TpGFsk9j44vhxlbjCjJTpRKEgkO/VV78hIP3K1asqFwYc0ztp3ll2wZD195S/O6ItWT8CtIpEhIzJYFiVKxpLkXxwYCxj5dmK1qtL169aqa3VDh89YmdJmGA6VWoVyCRDsUpFyQPmEt+F1cj8dWMdf0Mir0GflReqYhGi74gWogzM5uY0V2kf7omfMwf5uxsIOTOM5FToKwscrdUlffDGq9+w/UO79Q4AvQKUZ+4BpHJugaf1mp7h4uXL9nd//58EcgHaHt69z+7eu5vYpHm9g0im8T2rziuRce/Bfbt59449GX5qPStXuK7zo2FdB6Z+9BGu7ST70OlkrXaNZ2cOM4dpX2kKtpQ0X1lfWVsFqOeczSZwr14X0511ExYo44z+cSMl3/uwFmnPIU1KtEjTei8HdWcNa24lpqIkMczdn1k3uQbvGNoc+YlgwC/q87oB2FLDlAboltjNJIbu3r2j8RMJ1wAppcOIVEeS5Ih9Eu3CdRkvgHzI5SwCkl5i7c7ODlhG8iEM4VhnwuHdx7Yzm5Xk0fjwNS2Sz4C433jtVVu/YYMAxmkM6+YXbOvGQTHgxyfGrLW9RRI97DHEvkzaxRyHtATzlefCXZ3nkckVLMtKReshoCnvexKiJMF4F8tgbHrGkJfh3UmyTdq2HR1aN3lfbty4oZEsBGQFZMRgiGcBrEeKg3nD3KUvCjmzlhIalJ40Yk0iMUvFwsJ83aamZsSkRduTa5EYpcqG9RlZAD7MUfZvXi7vSVHG4uDgRiUy+3q3NGP+ZhzWbIFmCzyTFmguPs+k2ZsXbbZAswVoARiOKqlOZSwhpA8YVofagumKNqiUWVdUBiSQjkA0ieGLTSRWDRuzBZvPOBDnrJWqgDZAPTlYpsw8QY7ARkS/Vebin9hA8zOVMsXGGK1ASk6lqejAnQA/3/U3gFE2lZTnobknncOp6aQbmReQQHmSA33zAmPEHMC8wHf/DdJBBOYqk02BChtQNu8CBnPuGh0OiEuDB47hHtn0AgwCgLKppR0c/CoIHCJYD60pN71xTUruCwCIshzamPMBLvEdmBncO6WDBF48E7qFBPgO3HrpuQcoGbVBS74oMAmQhj+UxVGWx0Ye8wwE+wF2AOo4/srlKyqB3bhpMJWUOQBCWS+bac6FFl8R9iTmEElPiv4Tw62rS+CuGyd4kBJsVwJ9gTcdHR50wpZNWp2wOOkLrkNw4zqYXu5IgLB962Y7dvSIgB8CZJ6RoBP33u7lK2Xmc/LUKQU6AFQO2LYIdACQg0nKB4CBexJQh7Nya0dDZ5RzBkNVbVnwYOtrTrvJeZefe9mbl53FmCHQIABlXtFXAGuAiW5iMWmPhp+I6chzU7YHSxXGHuDZ4ObNKp/EmZM+4tkBD9GxK+aLtnyZB+SAfyQBCGxgG9OeBLcAO4Ba6GbJzKKt3Xbs2C7Aj3bFjIcgjcCJezl85LDmLmXvBI/0L8cBvNBGmMTguMy99K1ZY0NDezQ2ATz4/aGDB8WOAuihLQiq3E13QmuBAH4Ymgk4pu8Bugl0YWpyzzBs+DnaoYBXR48eEpt3eGTYTp08pbHNWPIxTgnkuJiyK1euECADaMB4oBwcxqv0v5Ljd2j8ARq5rp6PN9dKBcDvEagRzCCCWcYXPweoCEOt0F6LMmlnXjtrkT6CxQLTT3O/4CzsMGbguEiq8DtY0mMjoypzP3fpglVZUwhqYfnkcjY2NqX2WraMdgLcclyC+Tn86IHm3rKuLvvBH/2x9NKc4cg67WXTwUoKLUa5vqa1TeyqpSCkU9bNMg64x5hm3AJ0VZCuqJYVmFO+7yYazk5UIqBmCvZZ6xhPrHf0E+1HHwa4TFvyu5s3b2kN2759m/pUJkhKkMwKOGYta+vpseFxlxJgLlEOSzknoNDbb/3MRh67Y7ESQoWCkjC4rQOkf3n8S40bB4RrqX87vNQ7l9M8wXEXkJz1gPbGCR1gDUCS3zG2AaQA7iTPseBSGZE0CCAmABtakH5iDMT7wPUbvTogmIOA24x71pdCvmizM2X78KOPxO5r6+ywXXuGpOGI/uyq7p6GKQ1JGoEVfX1axwDI0Jh1wy7X7GN9JCHW2bNMxzIvYPe5hqW/Ipl3tAN6iCS53ITlse4n1j3GAmsKfU/bMDdff+Vl27Fls54j1jv6nHPTxrz3OXZyZtp+9u479tWpk5Yr5O31V1+zg9t3CzSLpBGAI+8saTdO+zvl6eiIjU9N2vTcrABHsa9rWY0fxiEJLuY4bYscy8pVKzXWSLLRB4DWzHdAVcBCAEeux7rLfsZZvV4t4c7FgEDtmke8g0MuQO8G7TsccOTvDsgt5Qi6NECjf9kT/WJiNL0TmQPsc2DEhRmTG7E703EJSbKx/2Fssa/h2vQRa7sbtCxlOLLuLDIcl+5k+T57CfYKJDzRTV5694zh+MS7mQOcse9GdUq8pGVBxjLoNDaAyozWao6Jta4zuY7v2rFD+qO16oK1wvyfh61YltRD9H+UGtO+xXzBKnOwEmt6TzDfSUQwdkkQ5KSdXVE5NXtBKhhI6jD2uFc3qurVWHBd0KrWbp7/8eMnYvKHKZuvxTXtf/gEmMz+kAQKe6FiPquScP69mCzPKFlZqfAen9W6cfnyJb0/eG/ynsuRuEhJSNpdpfq5nMr3XXoCHdVBzctmSXUz7mq2QLMFnlULNAHHZ9Xyzes2W6DZAvZv//J/rIejbBiesJnj7/NV1TI7qxDAMRl1CFhMOl7hShzsMJp0HiZMYglKLD5pB7HZ18afkpgKzENnFIkthpYPLtQK2PMKIry827fLYodh1JHAK74DeMgGOYwRnEE2L5YjwB06fGI3zswIJAM0ihK4CBp07ngWBY3+bNwQoGJjsy5QMgBTgFgHKR18dKF+NvPRLrQHm1KCPjLubkjjQuQAYgS43C/lvIBzgECwC1SOWClLDxE2IYERgSaba3e47VPQDquPgDHak6CT0iLKhGB7wBbyQDNj3e0ecBMo7BkakpZj6EOxaYYFgQsopY+UCAGEAEjlSkVb2btaGmLoZeGMjE4eOmgAZbjQEpAT9MMW4EMwGaxQ+oDOlzB+3eSCDDBBIAA7isCXfuSasCDv37tvvWt6xYLEhZf7pX0JIgg0+ntX2cED+9W3PDvtFOW/9Wzelq9YqWuFVhkbfUAN/h3MOi/H8nI8godSrmDdrbAtCwL9xGpgjOULlsllrJ4HVKTfE4MlAYvO5nJGTABKnBcA1M0uxhX0uBP5tAJrOWRTslUp246dO3V9xidBOOe4cfOG7dy9W+7fGFtQukggBcORYKy7o9vaS21ibgEEMD8Y2wRvsFoAUgm8aTv6IIBczg/QC2i5fmBA7CR06mAXvfTiSwKoMNuA/UqgRb9gnkGbcB0AacYjgf7+fft0L5cuX1bARV8y9jg/4wd2lhhMMFPMZNYgkG10VPeNtiTfgfECwIgRBoAqbQloCcD3wgvHFDRiYPTVl185W7arS21VW8jouRkbgPpq6/FxzS36jnHlWoPIQXhZPMe1FnJi1gUL1IPlosGaYv4BPmhNSWOG8UiPC3wBtAj3cZXzOwM6yqR9nDp7knnOOhfGKWKHwxyEKa51BYCkRYE28+70ubN2/MRXKh9Ezw6m8GwZl92KQGm+7wB6i/Qcp0dHpD9Wyhfsv/2X/8o2rd8glpB0GAvUPi/qy4WbrNhZATKmHWewtMQ+pCyx7CY2zCmMrVhvuAcYRtU6rCM3aQLMQ+sUMIU/Xa3tAkbDUAWgGsYRAfaWrVu0vilBVatpvJNUYB3j9w44OqBKGTug9s1bNy3b2mrDExMK5mFNs3ZRhgnD6Wf/8BO5wDJXAWYAI3qW99iBAwek8Y1WB9sAACAASURBVEnCgTFBn/AHrUO+z7W4Nu+rs2fPaGywLsDMgjWt0t65WXvn3XclJ3H48GGNVQC+bM0TTc4AdeDHmW8p1yW2Y1bzr8GEU2UALLhMI2kkkEKAY4uDGHNV++iTj6Xh2N7VabuGhuytn74ljcI1K1fpGmKtz85K3xi5AN7LYo4l9h7HSH93rqxS1PbuTpXyAprcu3dfY1XjrVJOZhcFtQd/cIXmfcu7BzCUOYA+KNcEpBZAQxKiu8uOHTqkecvaD8DOeJCW8cKCGz3NTIvdyHh+mFykX3n5ZXt+aL9KqiMhxlrkYH7W6nNVAYnV2rzAxivXr1s9ayoXn1/ICHgl0QZwxtjRfO3pEbB44cJFvecZByRo9F5tcfY6f9f7Ib1PIyHG+99LxZ1R7slP3wTSl/xbxkWUMfMu6+jQ+bwk3cF4Aaxpn8BYcBB2EQxknaDUnHUTM7sHD9CoXdYY/2Ge5O+T/xx0DMCRucu6HAmORUZ9rDu/HHCM4wJw1xrF/5YkemPbq2vV6lof+R79ypoukFpyFs7OFuAIAxBgLQvLvltrH2NG79Oqr8crl6+wjevX20Jl3gqJetvSiiRNu9YHElokFFgvGHedbe1iZ6v8vMXlXGKvQ6UFgCNzBk1h2oO9BceQaKJKQkmZ7u6GlAfjlvPw7uP965Uicw2jIJiIq1et/hrgyFrKeNHan8tYHoA5MRy135NueNHKyN9kvMLh3LnzWksY05ROt7S1WUsbEhpZ3SOAN/dBSbySjxlnPjJ/BtbuaMb8zbir2QLNFngmLdBcfJ5Jszcv2myBZgvQAv/uf/mf6gSaUWbiTo9R6uxp+ChjjhIesSEJ/lPWm/MIcJTLYk4BqmuouTOnC+s7C0zgkzbvHhjIBTVKdKRJhAFCRptMBxo9yAs2AOcAAADkIiBns09mO1h9bIoJOAEuAGpgO6psucvdkAUmpmcS+zJfEBgQAUfornlw4fcSJUjxDAItkzaSyud0Du7V2W4AkOwyYUtdv35DzDAADDTnCJyChRCbfc4BUMgmGTYE4BrlhgR1sDvQjrt69ZoC9a1bt9qdO7dV0sq9krF/+PCRQDLKtGl/vg/7cQ5No1rNOlpa3UHczPYfOGCvv/662g+wChYe/Q8gxiaaoA2QBcCypb3N+gfWqc3YLLPB53psqivoYZZa9CwAvzLWSexPAEIxQZOza4ionzhxQsFC/9q1Oj+sSgFH3HsH2klzAg8AzQCGAHQjuAPk6mgp2ubNmxR00I70A4ElY6Jv7YD1rulrANIq0U1l84wJ+lNspVQaz3kdcMxbT1tnAyCKGkWJ++dzZkU3QIqa+wjkGN8EXAQsPMtSc5dgeMHmcGmBkkA7Ahkxbzs75Fx67fo1gTcYr/Ad2n/nniGrZzP2wfvvixVJwE+/88z9q/uw7tR8ITCDoQkAwVikZIxxxPV4VunXJa3BI0ePqkQaDUf0CwFZ0OkEwHju+efVh5Sxw/BiLNy6eVMGP4Cja/r6xDwDhFrdu9pwyx0ZHZURBG0AoAR4ThsQrKOTxz2g1wgwsm//fo07gCiMXQ4dPqzAk+udPXtWYCP3I8Dx+HHDWfjI0YPSYeV4wG+enQ9BZnnOQUXXXfNy2kZ5WwL8orwcUAdATY7VVlMACmACg4ZxQ5/yjAA2AMWUzmntKTpQDQhF//qa5SCTmwR5IB7rHnM1GOAC8hMDOthRrF+sWYBAlA1KR298QmDNybNnpOE3W56zogyWhm2mTMnyIrub+wJEAmgpWd1aYcjl8van/+IHAhwJ2jFfyOQWpS8aTEUlU2CTU1qLluyMACIAPvqfpMb0zKxNzXnZJmDCvfv3pJ8Ke0gmUBl3i6dNnj55qj4CnGZ9bcm62Qzjhv8yhhn3jHOCbL4TID9gKusMY4hyZYBp2pR2QUKAMcU6B9wznQwyCNrRXURPERDi7R+/ZTNjEwKkWScAdgjucRaW+/D5cwIgGJeUYSMZ4MYfFTncskax7gCEs0ZgoARAz4fvffLxx5obAJi7h4YM/TZcqp3N6pqiJN5CSiLALNZd1jHeI550cu1Vl2Fwsw+X7fA1DYYjGo4ff/qpnb90UUAhyYafCHDss3Wrk9Zc0ldmfaT9WJvlmpvL6j1Hm4vhODcnIG+m4trHrKW8A+P+GNf0Ef8mKUC/Mq5JhnGfrK+uicd6Qin1MiWXaCccqtdKD68u5hnJA45n/RynVHZ6SmNqZHxM5hlo1BZKRfvmq6/Zy/uO6H3F/Gbeu1wFa1jVyhPTYs0CNvLn1t271r18mdauJ09cfoH3gEpqMWERQzmrtQY2eHwi2dlgI6bkoGtPLwoSMj4YF3QkY5//NgC6hmZpXYAh6zPX++yzzyTXwLGRTIx5LwD6F/Qc+c5zx47ZSy+/JOYdiUGSO6xdHE/bk3gJAPbrQKKDnqwX7mwOQNrlWpZlAOP4/GqGY4DiwcKNxKJrirrTenzCFZtjqcLgWbwqBVkZl04IwBH2Ls9Gv8F6JzEY7ORrN27oefp619hzR47a1MSE9XR2KcmYL+Rs+QoA7Tmtv7xXWF95pu7OTpvTOuzPzX6HMcy4lolY3aUbImERMhwk4RjflNwzPmgbZ1261i77LjRlORdt6YxzBy9JOvmc8HJ5Bxw9mVDMZ5zhCHidpFcEOJaKVq2whyVhvaBqASRnGP/s2Zb1LJckBoA4a6LLg1T0ThG7uViwHdu328DAehtY2zSNaUZezRZotsCzaYEm4Phs2r151WYLNFvAzP7qr/9t3Vk8VW00YbTAGJSrdNU3Ymz8YbfEBl1aatK98ZJCNotsxAI49FJhxLLdldONYgjCPJvtmkqunSiNswZzxAXKozzV9R+9lNvL1TyYI/gVCzOVGy81tVEpTL0mEA6gBiCIAJ/NsusRuYZZhCHOevTn9eegzNuZKXxCrLzxvSTU7s+XyuhU2jvp7Ki2VrUXgTblX9OTk7Zvz15rb2m1+UrFLl+9avNWFzgYzwCYR3sQ6MIsJDhjcw4bUEBOS0nlwsXWFm3suUc2tQTsBHAAWn/7t3+nZ4RNwbPzTJyD54cBpjJLy0jbCQAUUJCgMZ/JCsQEiOBanJdgLsqV1q5bK6YnAT73wUadoCnYmSonxv2XEqt6TUBFVzflXA+1IQdsREuKoJhAlbLQksAcd0KHnQKIKTZWrWbT5TmVTHEftGmMHYDjRwSkXd3JgbcuUMo1+VpsGwyC3t6G3lSUCWo8UZ5d83I5Dxo9sIKBQsC+avnK9GwA7B6j0pccP7tQ0dhgDBLAE0TSTrB2AOIIwKR3illSjrLoB7pngA4YOPQR90IZMvMKQyDGJb+/eeOmWFwAjgT7AC44KAMMwOyjHdFQBOAjcOlb0yf2DYAHfcD4YK7FcxGIMR4A9/gdgA+B3gvPP2/Xrl8X0LJ1y1YZw5w/d15sJsrruT+eieDqHAylR4/EJAJ8ylpNfeiGMMnYiXLoJ08FFAIw8jtKUSnjPnb0mMAHGEgEgUO7d+v+YJ4x3g4fPiQHXNrv4qVLtmHDegGdtBnt+egRWoDOYiQwp91Dl5LxDRgAsEBbUjbPsQSwPAMdx/MC+AMiOTvISyNZv2A38QycD/0vziPJgWLJndgTUylc27X2ANpXPEjn54sMaGcncYxAjLQ2uVYbbMOCVUWE9oQJ4451CvYc/x0fYWyX5fQ+Wy3b6PiYykpVRlx1VgzjabG0kznYY1WA1npN8+Zf/NEfOzs0BcwyYVqYl4wE84I2FigtZuJIA1CQ0dPUlIAUAFvXIKtpXOI8fPLkSX2f8RPziDWN8QAIzjMybwABixg91OtKXPCsMTdgsmEs4utxXeOREnr0PwHLD+8/IDAPABCDkdPnz9rtu3ft8pUrWkMBFMSUbm9XHwUw+N4774pZDch94MB+W7d2nRiqzAvWTsAAgEnWFO4P93Genz4//sUXOif3CHOOMU7yA6AFlhfPhCkNchUATsxLGPUUpMd7wAEZwC8AmBKE0gaICDBMn6kcPRnhsObS92JyJsCS9tA4qtXt+JfH7aszp6yto8N2DjnguK5/ra3rXecgKAzHclnPAyMTRiBsYwBpGJUOQBbFABZwPutzhnWYtcHHUzUx3NzECGCU5weQWbu2X/cHE48+4p1G6SrvJByFGRO8I0qFgkqYeQ/znmItxKhlrlKWfl2AgkpWzlcFBLHuHDt40G7dviVdYAGNer8uSPsuay6l4sxaSriztnPnLr037j16qKQZ71DmMW3AXA4DlZDUEO+8wT531h9zOZJfSqCG5Ae60ZQiC9zCbA69VTe440M7wsrdtWu3TD6OH/9SgCMfB5uZx4Bxzmzn84tl0YwpXJgBveQC/v8Ylf35v/vzBuDKnEDTkaQO2qjheO1s+YbfUcNc5siRowL3//Zv/y9dy5OaPgbjZcU61hDz9Ltq/HvpHo3f8Nzx8f0ZBlxZrZcYxNFejBnGVTwnY5d5yHzgumgjLqdiIiUTxkeG7dLFC+qno0eOit2OZrOzyPMCM+l32KgAdBznpdFoeZZ16/yO9wZ7FhJMobMbGt2cC+kLWMisKbwvAAsdfJzVuTSGqIhoIYGUyqxJTlOFAUsSVmWnl2MHszqAX81RaYQ7w7G9w5OmjDd/f2DoV9RYezI8bMPjo3by9Cmt24VcwTLJsZv7j3cBz1kkQVU327p1m/px00ATcGwGXs0WaLbAs2mBJuD4bNq9edVmCzRbwMz+t//zh3Uyyl4OSPlQVQGBZ3PdORFQiQBHGo6wfQBxiu7e62VJHuhL7FslR/kGaBj6dhKW1wbOwTwvf8YMgQ2ng4x8Aqjk+mxcA2xcFHV3UXg5axLkpnLrKFnmXtjksuGExcOBbp5RUqY5wFEy98F847sBgoq9WXUnbT4EWL6hd4F4NqahSehsBA9GYUzAL+J37Z2dCtZheOHguXPbdsvVMwrwr1y7ZtPl2YbmJYEZjoho192+dUuBNH0B4IIJDcETmlYS9S8VBEwRCL755rcUFJw6edL61/bb559/obJogm+u+9LLL6t8Fo2wzz79tGGQw0ZbbZTPi02I+cTk+IRK9ig/5NqUNhK8Axrs3LFDwTjPCviAqQOsN23wk6YXY4ZgFZCSYJF+8RK4gpiUtAlMPZ5BjrHLHcxSyTpO4a0tCpD5/bzVBI6IoUGZExqL3d1iRg0/fKTS0a7ubrUf/SoNLsvYpg3rbC0leMlFWBpRRQ8yLEN5rYPNcl9PQSpabQSZmwc3uXlNMs2gzWmn0fFxG5kcVyk59wQgKAAbI5pyWc+IWzQMKwIVAAHKlgFWYZLye9qatqJckfFPSRdAIuwrGH6AAbAA+T1uzJsGB9V+/B12Ec94+9ZtBUyA1MyzcNXEkZuxg2sxgC+sE8bEhx9+qOemDJXxCugHAEygSx/z5+yZM2K4AqzQ7oCU3A/XhjXmDLIFW9mDg3RJ4B9GGpjVwFI5deqk7du3X4xTgELKoQEOGZu00ZkzZwUcAyAQrANSAFYBqAKKcgyABQGfXM+HhxvaafQP853gjXMS+LK2MJ5oa+4n9ORURoezbBEwnHVoVnMZsDOcRGPOw2bk55pfae1iPBZxtE8mRKFZKx0uxku5avU0ZjQPWLtSqZ0DDj5GubYHqJRCeuBakXqEm24BlhCs01YE08NPRjXPSCKcOnvG7ty/J5aj9GXLFY1xgErAQ+YP39m2batVZmfs4cP7Wjt/53d+V6AZ5lGUt44Nj9pIKtMHNIIFShuvW7dWIBLPDhDCmgrzmjEh0xAAo5wbBFFKzLxQKW5ri64rHbxkwONSDZ5o2j2029qLuB5P25OnT/TsjB8Ai5dfflnJBdqX9nan+Sf6XV9/nx3Zf8DaWtpsob5g03NzAhzvP3xo125ct852d7AHMGTdYK2COclcOH3ylC1f1iPwlbErU5FcVmsn7cD5KbPGoRawTADUwoLukXMAFAYblbFF0sLLo10nj7nz5ZfHBa7s338gmUXB+MfwzPX7BNLkcHMuCowTazGbEwAYwCTrU7wbmPf6t9U1pxyjrEv37cLFi/b+xx+JTb5775D97O23pc+6dvVaH8+zmM7MKVFEGTrrFSAY4ySkUAJIgg2fgfUP4EnyEOaggODF96qOZd0W43BVYqCaSkPHRknOtdrA+vWN9zfM+y2Dm5TgoP14Dq7LOnPz1i1/R6GNqOfz6wDKMceRXziwd0gGZawPMBwZE4xD1pe5WUyi7mptB4CiTeSQ3dVt95+Q9FqiiZrPa83lHYocC0Ak/wUwZF1krAImUv4Ms4wxx47Ck4mAjJ7MVMVElEVLV7mgtYA1inXxjTfe1Pvz/Q/e15rliUhc1x3MAkxddJ73LeTXWYp1tSEg2+uvvWYP7t7T+5fkDOOXawBiwRI+d/GC9ilu0vJ1F2pfN2oC9zZv2mxfHP9CY5h7UUI4aVIGk/FXbWYbDNyG0d4i4BjJ3dAf7V25yo4ePar1AfkT+juejSoO9H55p9B3zl50zW6UHOYrZb2zKHEWi1YSK16pAjCpiodsVmZGgNqs/7wXo+35nZdLr9QehzHCB2DR2Y9uQsf98D3GNX+4DskJjo9kdpjkSdexWtX6zDvDgcSWRcAxY14FIn1Wvz/+KJnaiomQmwmy/qJ5kc8VtI9CEqWey9jNO3eUMHjy6LH8ugLIpD2ZNzwLSdpaJi+dWMb/1o27mjF/M/JqtkCzBZ5JCzQXn2fS7M2LNlug2QK0AC7VBP0K4JOBSrRMve7aW6735aVkYhbU6lapR4Y9stNeUkfAxSZ+6SY6grQon45AzIXK0YfMaiMXxhzuKJlR0KASGQL6xChk0+j6klXdTwQ4gFewNkJHkaCDgBqQgY2fO2NzjbyCWddud1MbAk2V0MLUE+Doguh8KJMJV+KG1o/YbF6iRLuorDXpvykYzecVjHPfE6PjdvjgQcsu1G1matrOnD9rM+WyylMxLeCeiQjZPLtD9oKCNcAWMVGKRTtz9qwCYUABAmrYJ7hL8xAcDwMO4xTYX/yQciKYY5SU0oaAHAAYMPq4P5gXBNsEFq0Y8KjUaLUCIphKAAOUJu7bu9e2bdvu/ZLL2fnz53VfMNRGMb4YGxOLCrCR6xCIwMiRjmR5TuAaYACgAwErwSlBA22t4FCMhIzYLjw/49Cks9VtfX2wMF1TivEEQ+7KhYtiRVHuR4DhTIeyAsQN69dZ/5pe9VewYnl+wKGMoVXlQv2wEb2PctJIpJ9hDgogKlfs6fBTBcCMHYJqHKV5TvS8FPhUq9a7erVYOegeom1JwOvAKSZFU3oOAGcApdC0ZCwRKHEO7htDijOnT6vP+Tvf45r0i4xy2jtU0ko7wxANzU/AHxhcsFYDoKdcm+8wHmFGXrx4Ufc1tBtn33bbvGWLSlZhtTV0Gm/fVpAfOlc8I4ADYChi98wPtO36e1cKgKKE/zvf+Y5ACkqzP/vsUwGllIrdu3/fPv7oI9u4cdAOHjwgFihOuMxvxgRz7/79e17GO+3GOXLNXbYsMf/c8CHKJ3ku/k578V/GCcE2Y5t/u2zCjL4LqOZJD/SzcCKd1TwGmHTtsWQIldxr+TkATpRJA1i0UIae2EvepjCXWQ/yShhIgiGZNGjS4bSaBbh31lOYagVbiLVKplq5pZIQABFtiaG8YOWZqgCok2dO29vvvWuPh5/ajEyU8CJ37TYv5XcQJ0DUQtY11QiyASMY/yPDIwJcSnl/Dvr86NFjmu9XrlwV4AgTMuQJGLuwa5lzAHNGsD854QZFmzfZtavXXJ824wYRUSZOfzE/uEnAdVyI4f8hA4ExCMexDsCQffUbryZAq033yHgA/AzA8eiBg9bR2i6wCpbcibNn7O79uzYyNiZAkWsBToshaiaAG1fYh/cf2KoVK2Quwf0KFJ53zUuel3HMnMZIBrMZabq2U3ZfFesWWQs6jjlLmzSSYEmvE+1UDJtICAA4MgZJYLlJGZq9zoiXZiPrM8m15FjNuu9JOd5LrnsMMEg/MpbivSIGLGtgPmckDT745CMrtrYKcHz73XdsoH/A+lb16RgHx6tamwEtaIsAhAGreO/B8AbsBLS/cOWy+ox747uMdQd1MkpAAQzTRox7jpEuatKnjPei61R6+S0AIFp7gJTBONW7DpYYDDkGaM6Bmhj//i7P247t2+zgvj0CHHGqfu655zWXTp8+ncDUqvQaxSRPruawLnkujGQYgyTemE/0A2xMZ7ZNC0xkLDL/wuSJ8QCrnHe/lwXPN4BC3gmhCcz3VSqsxICXvDO/WWM5hjUldHth2MW5luo4LgUZBUwt+Tjw5KzDFoC6w4ftW9/6lt5TrPc02vkL5+3vf/JjrcG/CnAMkJrjxcBNjGf6gb5ZlPr41XvZOCZYnksNZBw497FIe3S3tdv3v/99vbsAG7/88iu7deum5q8nuUr2ve9/zzZu2NCoZhGYbjWNB1ivYVhEX3gJPDIULo+jJN7omNY4EmyMLWdcejKQdwNMXt6FAH6RqGHu0Mas7xwvk6AFN2OjggAwkn2ig691rUluutWjdgqWJd9pbWXcu1xKJB6C9Rn7QyWVk944FQhagy1nrS2uBY050uORpzY8OmpXrl3VmtvV3qGks/YKnW7ux1jmWYst7Z7EW7HCNvY3XaqbkVezBZot8GxaoAk4Ppt2b1612QLNFjCTaYy0m2o4Cc5q88eixCY4Y0vNYdwNmg2cXK0NwxAH+Aho+LChc4Au/zUgToAjzIKvMTwc0GOjKI1GlU+7iDsbzQA4YcixMW24SXIPSbORoJwNpoTFE3uR88g1sl63k6dO2tq16xSsOXjozxMi6mINJhfKYGqGEykABucONoG0xiiXTILxOh+Z7+Q4yT26BtaCwD1K9WDjUY55+NAha8nlbXJ80s5fvCBtIo5xwNLLd9jMAySh1cZ9EgRSgshmmACYMsdSu+vKca8qi5ycbACmHM8GX4wOOXm7biF9AwDBhhdWE88B6DQ4uFHBVXdHlxgItAl6UTDZcKmG4QDLh6CcdmIj/ZOf/EQmIwQDJ0+ekPEH9095J23BebvlFukmCwRYwVhFR43zcI/TE5MKBMUWqVYVzBBo0E+U6hM8uzaZs4n4g1sxQRCbeNqEtuP+cc0F1Nq+fbNAStonGKvO7iAeLthCxTWp3LWzLi09WFeUOmfyOf0c/bwnj5+I+clzETShRUZZKhqcYrhUq2LpTIxPCDwB2IvAKcrAADNgZgFoErzByiHQo5SdPqXvABavX7smEBAmF8/48MED26oy0JViisDoOXf2rIIqhPYBbF0awAQie5n3qN29c6chbfDk6VMBh4AtBw8e0v0B0gF+Amjyd56LOczzABrSXzBluR7MIXd7rYjt0rd6RaPtX3nlZTkBUxZ75swZ27x5i61Z06t2gA0EuArDlnEJQMG9MSeYS6GLyHNS5sr98SwE9K5XCEjhJdA+V72clnPyM9qM++Q7Hng7OA8oLB3VQlHjAYCF53KHdJ8DUYbIv0MbNcA8flZK65UnGdxwhvEnQAXGYnICllGUEhcePMsoKpVXcv9cK1gurEGskfws5Ca8NN+12ObLdc2xL0+esNv37tqDx484Wmug1dAbdYfWSHhwb7RjKe/3x70AisEgQkKBOc/3KH1lHuGyjGlImFbBjnQ2V1Usoxs3rmuuUOJPG955cF/zZ8f2HZpnro3qoJrK9sXaWaZjFUQXigIcMV3CddsNSihdnhJj9cUXXxRDl3Mw72FMM/6QRkDfce+uIWstteiZMZ04df6cPRl+qrV75YoV0jEk8UC/c89oefJv2ET5bE6lr4CetAnrJcxi2EoyfcrlZEbULo1IAJW8kiVXr14RUMkY4L0g85MqpmYZgUxoT3IcJdUkdGDwovnp2nWh21lvmJ0F4Mj9MFa4FgkNPqEVSJu4AUi2YUbiY8fb9vTZs/bWu29ba3ub7TtwwN762U9tbf8661u5RuxwAY5oLa5cKRY6DHOSHtJWTOx+/ksbYwIzVcbIYlzjTq7WpaJ0MQEjYUiSHOLv8b7zigD07bxkmffxYkmuj/cc6ygsyUxG6xbPQp9Qzj49O42sbJpnLlXBfHGH6wE7vH+vXb12TSxxxgtr9dlzZ+2zTz+zarWuvmbekuRhjdw0uMnZsKMuBUACgbHPGitmM6ZQqZ19Tiy+I/g7fcC+hOcHAFLCKSULtHbQDxU3evGEZ9oTpIQn7FjukXcZayYAJu8q1l5JCaS5p+Rs+sRawj9DG5A5zxw+evCwHTxwUO8y2pgxSjUDJeY379y2OQHZvv8JMFCs3CQ1w9jmmrQRgC2sedZU2hN2N/PFE6KLapVhhON7Mr/Ppey9cKBeanzFWrC+t89+93d/VzqE3CfyIMwFAG70TKNqgznE3QZ7MmMkpRe07iPpAhAoSRnNTx9fAeaRHOVBPZns84rnpl/oa77PGkJ/852QlBBrFu1okqQyB6rLjE17wyr7ThLAnnxoS6ZyvOsc7Pf2g5na2uoVFwE4UhmgsnvW3bSuk9Tj+aYmp+z6jevq/7bWdv1hHwMr/cnYiE1OT9vw6IhkFTpbYc7PqmQc6Q4SOby7LJO1ju4eJfH47qZ125oxfzPyarZAswWeSQs0F59n0uzNizZboNkCtACAI8AAG+RgOyggpvSr7i6GbPz0SY7Dcs5EGD5tJAnK3aU5AgA3eWHTHwEBTpts0gn2YgMcQt6cPkrfQhOJTTihC5vRKI2NjT0BHAGeZ/pdkN8NaVwrKxgb6KXB3OOPHGJTQBKlVa79CEgAMOE6a+5+6gw4zsc1vSycclxnJXm5JkYppVRaV1IwFlqYBpuivd16urutraVVGo6lbF4Mx0tXLku3jeAZVhKbUvSOIggVcJBCPkDGMOeASYg+VwAYBOK0HwFuuHkTNPA8BI3SV8J8ITHBgoESLroEBNJZG9ykoI/2Wd3bq6Dh7JmzYqEQdFH+CKDENa7fuKGgEfYdSE6qpQAAIABJREFUbrLB6iQwBjTk33wHwEtgMBgI5UppHIj9CkhbnhdQQhtwHGCrSjcBlNoXy6+Wsma+OnHCPj/+hQAt2oznh7HD/fLvLdu3WF//GrEH5bKaSillljE9Z5Oj6PZNy/kYAxRKUGGGTc5MGb0Kg5F7ISBfNzDgpf8wuVpa5CYcwSogK+BosHRhITIuXFeUYCan73Nd5hXtIcObjg79CTCH8lXKCQkgKXkmiAc4HNy0SWXagK4Ee/Q/DBnaBt1E2gQtRpIDAITSjXzwQEEOARaBLf8N7TyOB7whYCZQlZtvZ6cARti1oR/5ySefCOCDvUmpNfdMSeTK5d1yk+a+0ffjGJiKsMmi/MxLVqcEVhMo05e0C31AMAezj3uibWAq0pZR3uzsatd4DWCH+UywzjP4uHATFea1GMqJ1UbQOTIy3ChbD8Mcfg9Q55IJ4S4MSOjMRwcAF4FNAMeF6rybBCV33mBC0y9KlCQnU18Lk9YsYFYyY3L22mJShfE1KcMZ9Opm3KxlZkbzUcycEmzMGbty45oNj48pcMWlWtpzYjgChLgGGmuNGFUScauKnQdQhl5m97Juge7Sci0U5WhMu8E2BfgDjATgk3mKgvOqGGeAUPybtQy21djUpB09ekSGEIw57hGAHgAawAu2NkkSWEihcXvs6FFpOOL4C8ORD+MABuuRI4cFePHhvRKAI8xMxsbmDRsFZAE2ArrcfnDP5ms16YoyF2Edx/uFOcJ4JImDyUTf6jV6pmDose7C5GQ9pp0Y31w7ABX6Dm1G3lEwJ/k9oL50NRMjHwYwYxEw7vPPP1fpaJT/B1uW55D5Ryqb11q2UPP1C63KpPnLfYd+KH3o7yMSeg42q0+TjiLs9bfeedta2lvt8LGj9sFHH9qqFats7aq1DsjAkIQpvGKFkgSYMTFupH8nE6U5gbjSDs5mbWJmSoANwxT2Mv199+69VBK+aL6WXueN96tYkrm8EkaUZjO+pG/HuzbDPqCmd8qbb77Z0CLdtn27ymhxWG+ATxkvg2X+kjR54dgRrVf8OXrsqNjxrHsXL1ywfL5FjHXmophhXV1KcLGmn7t0wb766oSeXYCUKhCcXRqsPemvsj6PjTWSXJGoWrq7iyQBJ+JdFJ9GGS0gqRyhi0omcR3uYdFcystlPfnl+4QwjeJcXyuHTsgfc5b1ZlXPCq25zB/2BICYvBfu37tn4xiWpAoSvye/N1/f3Dk5Ehi0J4AjIDusWN4VkkJIrNvQVY3KjcYzsm6ZM3OlRSgDLDedWeq4zu9XtXXaq6++qkQT+yDe37TByRMnVZGxd89eMe61ziaAlHFWz7D/y2gd8CTBjMY/zGK1ax4pG18zpZ9aLGpseYLUwUq1+dSUdXV2aTzE3GfO8N5g7gXb2iUQSKZWNY/YY3B8GDR1tAAucg6SUy6HwzrGXCq15JWQWAo4kviMvQZMV6ozQvIHTVjJ+mQLNl9ZsGJLyVav6bWZatnmqhUxstH57W534zm+x70AWmsPUqtbV88KrWn0/+Darc2Yvxl6NVug2QLPpAWai88zafbmRZst0GwBWuDf/Pl/V9eGPYmhh0aTynwWnD3gpSpuoMIfNlKYe3hgX9AmS8xBZaQRY3c9HDaKXppVabBCHDx0p07+7ixDL2cO1oGX+jhwGOVnoY8W14FVFww+1+VCe8c3rmxSOQ7AEWYIZaLEARG08Cwqt0rlOQSOKoEMBoMYG15mrV23gggv+3GAzEXI9WxsRtUGHoQIhOG7+bwtp2Q6X7TDBw6adIUmJuzG7VuWLRYU8BIsyUm4pcXLtubdLMLPUVcZLKXEPAsBuxsC4Dbr7tPhHEuJNUEoro2uk9ja0DuC7QIAJ20uAWFuwIPeowLwri4bWDfgemkrV9qdO3ft9u1b0o3kOWHqAWaw2cc1GJYDpWe4DHvJlN8rbciGnqBUpX5Ju9EZLxn1AaATAebMyJi+R4kkbcWHaymQSAECLBbiLw+gzL48/qV9evxzAY7dXTh3zgnYg6nIuTdu2Wg9y71El/FMe8DkErD48KlNjoyrT7jvYMNxDhyhreRaXrC2YJ+gd6dS+/kF62prV/8TLMDaI5jGNRxgpXd1rxiEtDHBvVgthYLajMCK4IugiOugtQdYiVs0DCXYRgSfgCm7d+3Sc8LywRyDUrArV68Yrt60GTqaAH6UTgNswGIEJGbcABIA3gHGjI+NqU8p0RZAfP2G7di5Q+xW2JY8O6xHGIwAMDIC2LdP94WbKs/A9dHCA1xmjGbr8yrfdudQ10+MBATMEuY444O5wJwKEItnZ0wDPvHhHsV2Y74kUyXGoWvH+tyR63wyQxB7jHJnXJKRUUiJBR9z4aRas6dPn+i76EUS4EYwTfC3CBIsmltxfwTzumYat5TFuq6bB4zMScavxrYCapcuiLUqkjP8O5iX9LcbUTj4ylhhHgCG0f+U2bHGwVYFtBsbnhB4RTnq2NSEPR0Z0bUEbOKSSolgCqyDMa7SzZprk7JOkzCIMn1AcPRY0Q/lvgFuAABgONL/gMU8Ewwx2Kj37t3V+knfXbx8yaZnZ8WKRJ8VMINnYOxy/kjUAAYwDgL0hWHJusb4B6R0NmNFfcU6wRhgXaadYIoB5tEerHsDa/o132A48mdidlrBPOMDsJHrylG+UhG7m38w3xj/g+s3NsYhbfzF8ePSgKXcn3kMaMRY8ASYaR34/POfC4QUCxszpOTs7KWpC5KsYPxzv4DvMBx/GeAYZiWMab0fFurW2gJw294A2KMcX+NBTDVnsLkOpJuwcZ9tHe124eIF+/HbP7N8qWi79wxZGYOXesY6S97uMaZUopokIjBoCmMknhG2M+sua2OmkFdbw9ZkDQu9UpcLcemP+ISeMms7Lt+wPkmekHRhP+ASCNNi6bO+s2a98vLLAhkvXrhoQ0O77eHjxxrD8W6NJITAslzOnjtyULIbMMWQ52AtYRzsRX+z3dcIxhuAMpIUPA+AHCXVMCFZI4ItyPyEwSxoLiUZndHubEV3jPYEQ3z4fTynf2+RmRjalsx3ACgSdfSdXKF5NyTZlSiPdrZ0AMhfBy7jes4ezLhRDe84ki2J+c37lTWH+cMae+/hAzfRoaJD4KEnRaJ0O8BHT5DCZPQkDGY6sZ/hGEBI2H+89zz5uPiJhAv9E8Z7rJGw+Bx89b0W7bR7YNDeeOMN7RPETmT9SzIJJErYZzAeWH/13eRNU60D/JFMmtK+g2SY684uMhwDcOQeQ16ANdoTPK6hTUk2c9MTS54sYszG2HUdb9/jNQBHlVu7jA9jT4ZqrWhD4m69aA4TZoLF0q8BOIo5Oq/1e3Rk1I0Uq7wX8laFQV3I2/LeVZZFtmBu1qYmJrUOCmBN+zfY4HpnVKqWLbhBE8mO9X2bmzF/M/RqtkCzBZ5JCzQXn2fS7M2LNlug2QK0wJ/9xX/fYDgCYhFYsNFSGZJRTucmMtp8Ji1HdlVkdyMoJ7Ah0OTjwIADbwHYBaBAkAxQpyw7m2tlrqupHNQBPS9lVmjg5UCw46QP5e7WvnH1f7PnDXMQlbMi6D3nIvtsZGHywG4E7Ahn4ij54llljNBSUgZewFe6J56FzSIbXNgrBIhRRhlakMHUhE3iAZGDp3pu3KsLBVu9cqUVcnk7cvCQFcVwnFKQQUkOjEDAKZVQUv41M2MXzp8XAMDmlKAOZhlskOU9y+3+g3s2U/Fg3sEd142iVAfmEQEbG3iCf4AhTBV6lvUogHfdx16VwALMALjASCKwmpueEaPl27/1WwIMAbYABWCkUAJMeRXgBew1xgUMOMANXI/5MCYAVAiG2YjzX8CBAEMVWLe1KSiiEQm8p584Kw1WngPYMNpgi2atUq8JRBNzgqBSwGPdvvjiuH3080+ts7tLYBv9DFOKeyfuIeipZWoqjZZhTdENdsSam6nY7MSMren1gKmzq1MBEYFvBrC54JqhgByMXWknjo6KSdZRojQ3r2tiHMPfxaKcnbUtW7cKKEWDkuelHQDpYLLBnKIfAaJ4dtr29KlTAj8YV4CllJhStrVz5w61JX0OWAJY9f4HH9i9u/dUegzz9PGjx2KLAIrAdOrr7/eytGJRACNgCtqNaH1hpsE4wAQGtgrj59LlSyoNJ9CnT06fOq0xT19ybBgEuEmIO9YD0AI40qeMaeYzYC9lh1FG7qXt7jZMCaMnEkru8pnAN8ZIlNcFG4h+oS0ZnxzH/CRxIMAtldgJBE7GP2HUsMhwdPAG0JZ5h36pSyc4e4fvemAKQECQn8ySZOzhwL7kB5ivKalAkAvAw32E3uxsZc4mZ2YUzNNOzD+AGMaWwEmxHHPSqGQtA9wD0IUVBmjBOAJ0ZQ2Kuc0z3Lp+V4Es5dSwxTGMqYsRs6CS4QBBaBcHUpxdlavXdH50GcV2nmedanPHYbRIBVJVbceO7RrrjDHKbwEnuS5znkQM7EfYhqwZYxMTNj03q3sHVIAxK2Y5WqKJuew4SkZzJgwdOB6zBOk2PnwoABxA886d21p3AS4C4IX1RPvRdsyf3du2i/0NWFXPmj18+tTmqmWtZcu6uv2dk8kIyMRYBdYvc4v1bvWKlQ2mN+P2vffe13vh8OEjameuTb/6mm8C7pkbaDICOALiU44ZTGi0HdEkpY2YX4CPMEJ/KcMRMCJp9qpMNJOzttYWrbkBaIUTslivYnj7GHQwzp+LdwoAIRpw//DTtxy0K+Stu2eZ1Rfq1pJtabCwGMc8E+sIgDA6k5oXKRHFOF67bp3MRSyfVUICkBZQGWAJ1iJjBxCS6/vHGWf0D/3ImgdwAxsSNjFtx5zhuYYfPxFwimkUrvYkRig9h7mHXif3rmdqSHl4eS99snf3Tr1L6CfaF6MZ3kdovy5fvlrtDSAJUM69kBi5cvWqjU6Oq6w3ZFYAr5TYTA7gmg8wR1OFQsh4+JMt+SSwLpIkS5mJumd0HFN/wEKjT5jrrO9RrgwQGQxrZznyZ/EaSxmOv6iVWEr6g4xbjMQY+5TFS+Li6RM5M3s/tOg9p4QMzNlA8xJ8GNUjoXcY70fG++7dQzoeEJiS5UZFSuykklYj16DUl/tnXsX8CMBxw7KV9od/+Ie2Zk2fKlHiGR2ch5HoUhu+vyMZ7fu02fk5K5Q8eeTMW8A+1yrmQ4IvAEfWwpDNCXCVZ+PvrA8kZkID1Z/R5w3AI+8Z9ckSwFGSD9WqAEo/rmLLOjp9L0ZlipLGXiVD3xRL/h77VQxHfqeSavoiJZRYR0dJklrO8sWCzbNGt7ZYR3eX5vbE2LhVZmZlYOWl5K16R9JW7OvK1QUxHpsajs2Yq9kCzRZ4li3QBByfZes3r91sgf+ft8Cf/fB/kIZj6BWy0UIoW47MdddqCnZhMAe0KUtMIIAGMe4oU5TJQUabVc/aO2AYZUME8mw+CWzEgkyi+lw7RNwFcsjUxcsYCZ6jLMZZFIulTc6A9A1kgF9RdkVgdfnSZetds0ZARLBdlJhPgQr3SpDDJ8AHD8oJKqvSACMA5ncAsWg/sfHlXGh78SEADwMZD2ABUgsOCvSvlb7PsSNHrK3YonJAAMdSW2tDiw5AkQAH5gfBWxsBvnlAAMBHwE+gCYsF0C+cObkHOTd2wChwN2/AXABSNra0KQEC9z4zOWWvvPKKzrlr105t6gkOLlw4LwCQ4AqNJjGzKhUHoG7ctO07ttvWrVuVmZdeY2Ky8txjoyPW3triunKlknQiAVEJginVLeQBEF1vEkBX5aopghkfJvCtSQ+Q44lbCCKkp5VzjTran8MFSpXLAs9OYxrTRmCfEegmIftSSQDp9RvXdA4AN3QYYR4yjgggq3MVm52aFmjIWNy1c5cCYEwHGG+YZjBm6W9Kx2hzQEscRTENYdwzDmam0WKsqy+2bNlifQnA5B4AuSNA4356Viz3ku3JCQVhBNHnz53XuAEsBPi4c/u2xj0GP1HGTGBCH1BySLAE44Ngif6SGUQqKwSYBFgAFAJE7FnWbadPnlDbEdgzpnjGPXv36vu4+MKQBKBkTru5hZcnEqxJ+sDqYtahoyUXcgEm8yqh58P3CCIFxLe0NFzKeX7GGWAW4585znFiWGEEVHfn1giEvRTfzZj8PryNQxIgGELMqwD/3AwKLTzcQhkfzrQGRGEe0GcAq85MBvh2/UaPiev/N3tv+mRnkp33nbtU3dqrUFgKtaAWFPZurN3oBtB79yzkaMaWSVHkkMGQ/wt/VNgK2yHaokSFTClk6YMj5AhHWAyRHHpmepke9PTe2Pd9LdSCrfb93lvX8XtOngtQlv1R+OBbHR0Aqm69b+bJzJN5nnzOc6ycdb1Y3hnvq/5ZLHmxH7FinyjoJ8hkHSgFenFJwCF2pFowFwMAmmieooXKXItU+VcOHVLfAUQmn0wrRZhnAiLrciHp3TXBwKv4XKJgi3QvJfHgwXFU+hXDTMAZ4IiDOsyR9957T5XFGRPYbcyTzrY2m1PQ3qI5wJyBsUyxjZf3vKSKyrAqb96+ZfdGH2hNwtz11MScxplxosAHKYgB6gCCAqpKp3ZhXoG8WGr79jkYWna9WX4OkAd7i7WzfXibQHt8JuwlgCpYl1yGUNAItqIutLDDo0da57CnkaRgnTImp0+dEjhz9NgxrZmOtrZqCivtBmyEvch6fO+992Ub17/04l/Mh5///OdK5e3vH9S8w4eyNgFBuTCCZch6gb0H8PbrXx+X76NolooXSQbE9yOxohPQorHK5eXf8FM+v72CtdhwsLOSxqAzszylVftpLmN1jQ0C4H7x4S809/mdo8eOCjyuyzmLPvwi8w3gDsDxN198JX1cxpL24GOZJ6wB9h36yBhgb9KymU+kXT+efKrPx36KH+W5rHfGncsa5rxYeNJg7Jevomo64wjgCwOaOQsIDAAJcO2Fuj1DQCA4esJ1dbrY2b5tm9j0zKltw9sELnK+gA22c8ce+X9AMgDHkJigoMj440eujwyDr6VFKan8HiA5FyL6Sj/3y1BnST/b2+MjflEaY/NsLbnen2u1ehEzXRTmXc8yLixYQ6F9GhXqPTWbyuM5T2uW/rQDuL7AIznafQ9tkq7f5i7ttYyF0nYrrtWKjuD+A/urcgf0wzM5kqK2tIjd7ylzonOdfs5zKIIE0H7ixHcC82l7NCIub0OrkvXJ3OLfrF/GSJkV6C03NFhzfZ2KxuDD0Oxk7nJhytUzc43PB0Cq/SKtg9Xl5apcA89h3TEnmXvA2zrTJfswv3RhnCqbBzOetYFvYQ/2y2VnemJn7E5/Ab+VHp6K/mE37SH4r1Toi/5T5Z7v0UY/g7g+MA0uoOEYgKNlXJuT9lL4iKraKWOH+cC7ea+z1hdsanrGCo0FZ09X1vQO5gcg6uT0jM5pnrlClXIvTgb4yvwUw3HdOhvo21WL+f9/HnPVul+zwIuyQM35vCjL195bs0DNAvav/7d/XqEAhh9wPVUR8IPD5ErSEfIUGGcwRjEV/nxW3c+BIQ5pgE38nYOlDroUeEjgQKTBeAqNi+Yr+HqONRApaJ4O6UL1rq0GKOWpzwAMBAEAHK6d5+3j8/zbdZbW7PLlS2I+SaNQOoIOhkQ7InVbh9Kk4+SpeGUFVfQ7tL4IuKKiZQBhDsCSTux6hQR2Amql8ZWxDZ3rrbiyYvtf3mvNhUZbXlyy0Ykxq2soiAFJYHLjxnW7fPmKtAUpVpKrrxNAQagFYxD7EEwSGAMskM77cOJhCvDrBQyQNgxTjfROAu1IJSWYUXXfUllsFILQD97/QKAdYxdMptCtIri+f++++n7r9i2l+sJwRMMw2CCABIBNrc1N+p8DP3OH/vAzAhNVeMzWV9lfCsbQ4xQAVLGZKdL9nAEY6foRHKxmPD2bvvhhflZAKeDajTv3lK4Mc4o2SyfSTIwtNAkJNGA2jo+NWyfVaBO448FTVuwo5iIFLdCohB1JgEI6Gj+jD3puPq8+k0IIAxGAjeACmxHE0yae4SnWK5pbgJEENlRdBQwlwLl67apYOgTeVJpmHLcODwsUARxg3QHKEdSrLxXAxwGBu1SbhiXI+EoLUyB3m97Dv2E0UniA9YaWJUy1xxNjmn+wdgFrXHy/vpoGG+4OAJ42xPojSOT3PA3NQU7AOcAy2h+MNn5OOyO1msBSupzpEkGaqAqMXd800pB5NnNZ1ei5XEiARqTWqUpsYkR7gQfHppkvAMGsJxVsEtMZX/NML5aK7M4wqth6AY6eIhgAkLNeirayVrbVkoPppN8S8PN3gCdPv38iDTEAYkB75hnpifNzi7ZaLIm9CeB16JVX7OOPPpZduzZvsq1bB+UjmBfMj0OHDiUwFt3CsVS4omI93T0aT8Bw2HSljCnVkrlHcYaR+yOu7djsTC4HLzKaY3gZ5lawmxhrKs3zTgBPJAAAiJvyOVuYmxWjDY3QYB6yXvq6e3T5QUXokdFRG3v0UPqJ84uLLn2x5qDwwOCA1k+wcyIAx56kS4ZuGiw12G5iipbKYjjqsmZlRan7MAR3b9+hSw9SyPEpsXZ4DqxcAbNceCwvCUyrFhEqAwDkBECR3sza/OEPfyhf5H5/WaAhOpTHf/1rFYz58d/5O7o04XLE/aAzsWC5f/KrX8k+fb0D6gNAvxeZWRLgIP+Vy9n7H3wghufx48clMYHPRF+3ubFOoKpABoDjKgvfLJ8qlvP7IQMRLF3SLLF5pIECTnkq65qtAYI0NQpM/dnP/lr7FqDUj37021p/rI3nQUzW2bnz5wWc/uwXH6o/XA6wrgBLSYMGvMNHACIDKGEn0ngBg7F/qbKmvf0ZIEU6q7PV8FdVUD+BW+j3AuIPDQxaPpsVAxubME9hjB48cNAmp6ha7tqqfGFf1h9jG1IcvBOfiE/id5F/EJCXK0j2ARkLQEn0RtnbGROKh8WezTNZxwA7gDgh2QJYGGnBgH7P6zOGr1NGg+PAXpE8sfPc3zkwFhdjfIx+YD8yAQA3/RzwfGYFxfRcC9JZtM4YDYZnwhurJ0vNLfkr92X0Oz4fF570GfYtbbt39658E2MX5y3vg+u6BhvRC2kta68ChGY9Bjjm+55rENPGALlDtiQASHwPvwPwrirVnS32e7/zu7Zr+05VXqYAFWzrii6mnEkdxaTCRwuIX16Vz8RfhjyMXzTmrZSpKPU4zlfsSe7Hfd45uOpV3HWp1tio/S2yXUJ7m/d7IZnqyDqzMVXuBtTzS+FVAX/8jHNHjK0uAQBWmxzEF8MR/5ouvMR0TdIuzKVoY7wNLu1q2dn+OvdlTOA5+8bi4rJNz82nS6gOnRf8TOoFa9gLkUkB2B8aeLkW89firpoFahZ4IRaoOZ8XYvbaS2sWqFkAC/z5v/3TCgCKdJCKpeohnCB3folCDR7Ac9DzdEavAgw7ikMxhzcOdtJeU/D1LI3FD8wOHni1UdIn18QK4EvMQNiFKaWGZ0dhFq9G+6xYAkBViIzDqCS1hja7hllGwIgqhVLBedlTBa9du64ACMZPpEITCHkg5xpcHKK5Kae/kf7LwZdAkAMuwS7PhUkQICuHX9cZyqcDsgc1BEQcYHWYzWata+NGaXwdOnCgCjjeHx0xZPBhNME6Gx0bU6BIkENgtqFrk4JaDxqf2NjomAJGbA4zEQYOVWGnpqbVd1LSqIxIEEawDcuUseGA/zjp2wE4Am7QX4JqmCsEqzMEehMTshFgJAG9tAIfPlSBEvT/YDhiswBxeB9MmHw+a80NrmMZqU98JrSdstk6rwaeqlR6ARnXv1pcmtVhnAM4X15JsyIAiII6VCmVjhesqfp6F20nlbm5zV4/ciRprfnvEaxQXODMmdP6N30hsN1MuvW8A271+TqBUfSDuX706FFVWVaK6JMnAmgAyXp6ewQ4Eqwz7gKYVRGbOUUFyllVy0VTsbNzvV29ekVjRuCBfiJjDlOH78G4Ij2QAEoVrsW28HnE+2CgUWmU4A/2lmz+5IlYVbC9SJsERBZYpsIrjQJDAsgHrA3dPBYY7LzSqjNssTGfl5xAW5sWIMG/KicTFBYaxLSU5tVzla+DHcPvshaousl8Ygz8MgKWlleBFXslsT/4LH93jThnHcfPtR4Enjjb1YHEZ/IIkdYXbJlITwTE9AsCKivDiPbgLXRWA6iG5eNSBjD/0NEsiVUCmDw+MW4AkqyjydkZ2U5s0aUlFbTgWbQvAEPmHF8Ag7D3eO7E+CMFlKxXxhSQ5Ysvv3AmaGe79fX16KKAQknYQCnsnZ2ag5cuXdNcYu7uffllsa0Zs08+/liahfQZW+NHoxoucwd/wNwLFqeziTyVk7GIyyEMBDCCT9i9e48N9/cZVzPYC9/A2N26eUtMzIG+LZarZKRBNv5wwqbRkZydsZGxUVvX3qFgHLCK9Q7TGjsCtnvg78CFtDpV9T2n6u5vv/W2s2WLq9I6g12M7+JnMBi3D22tAoQwUdGGxUfCht65c2e14rqnWk/LTrC0ShUv5vL1N99oXb3zzjuqOk3fWSMBsFE9l7UHgI72HOuFiwlSVhkvFUwhZZ29IZe3/v4hAfp379zR2hSjFGZeuazLkvfff1+2/NWnn8oOaFqyzgo5Z1gxb71yuF90CNgpwcDyvSz2Pp/zWavL5q2EDIakOxqSdAB7X8bWsqYCWfjdv/orAMd6tf9HP/qRUjOZ61F5F9/IM/FzzK3/68OPJXeBvfCR7FWA+TDfNH8SYB0gTehxTs5My4cFMMe4er+caYd/xib82y+AskoNbWlsUhYD85E0c/Q5mQ97xKJdsJXikl8uLK9obfFZ1g7sVcaAixVnqmXlwwDuYZ4/fTwtrVrASIBq2okfpP0rZU+TZX6zD7OOQ29T/cInZdGHJqvCLyei0NxzqFTa5zlHuB5gMAUjzV1gnqrQu3+mbcxPxoV2A2DxfpdncBZnVJrHzzFG2m/FPoa5522JrwAcuchk7wSYx678DuArPg79T2QP0GAGOIxL2ADdaKOdS6uJAAAgAElEQVSnDSfmbNJ71KVtOn+5VqrPc9qC/3TpGgdiXdu0W2snKn2HpiNzi+e3dbbavpdftqePH1tvd48de/2ordFfCj1t3CQdYs5WfFUBOZ5fcu1i1n5IYOgsCBufcX8OcKTPKsyXUsVjD6fdXDyg8Ry/69kqJQcGi65d+58CHFm/Ma6xluU705jE2P4/AEf2NM68FI1JlwNi1FflD5xpqXHIZS3UP7U+shn5fM5LYxMTNrfghWaYO/gjLxrlQCp7HxeE/N/ft7sW89dCr5oFahZ4IRaoOZ8XYvbaS2sWqFkAC/yzf/mPK4AuEsamouriog5vxVLZ6hpgsCH+3Vg9cPM7HKYIKIK5AUhIoBHAZLAmBEKsesocXxwoAQM8pdL12SLo4cBKkM0zOPQ9LwYfhWkcJHTWnwIipUPldXAnaHd2owcF/M6FC+fVfgK5ABwJEOgPN86ADrDa0LoidZKfKT205GlePIvbaQICAtU4ZPM+DugukA7joiS2AUAgh/fm1lYFmASFpNy9/upr1lwgpXrJvjt1wq7euO4aQdKvWxMDjlv51VLJmlpbxMphHLBxFKDgpE1RBFidBA0ApSGwDiuL9gfLBPsAdDGmMB6bpI+YU1BNoYf9Bw7Y5UuXFJwSWAGS0X7Xw3IQGFDsrTffsldefUUH/gCeYDAodRwtuToHkTwAcRaIMyoAPCMo9xRDvjjYMycWl+fVBz6rghMj91WQBhC10NigoJP+wtwjSKNN2CNXV7Ajrx8VC8zDRAeyT50+ZRcvXVK6K4ElDDzANn4HVsnM1Izt2rGjqmkHe4kgl75QgIH5gJ1hpxH4YQ+AhpnZWbFXCQKfTj6VrWgvoMTE+ITdHR3RODOPAbgINIKVOrRlQP0AIGA+EiCTLkrQ0z8wYAcPHBCAgMbj93/wfTFbRkfH7OChg2LBAWoBenq6eV7MTeb040ePHEjlnaTct7ZqztYjZN/eJvZqjHVoUgKkYZNgozIesDCCXeb6V15RmnEMhgZzDXsG00qMo5SGSVuCSSywYo2A3seXtRn6XREou/xBAhzRWXzO/XrxBuaOV1kPMD/AxfARADf4E/wI/kYFWZaWBSwKZFpc0Hpi3Gkz/UUzkzmysLQoYPHVw4c19wHPQsMPJiuM3rGxcbFkAM4Ov/qq1ujduyMK0LkUYe2QFvrV11/p91tbm61zfYe0UpWen8vba4cP24aNG+zpk0m7ePGKQAv8AzqcSq2/ccMeTkxYQ2uLxh4pBeYegTK+BoDSgV+0MZuqLKpIGY20Tf6t6q85L1YAUN69Yb1l0mUOgCljBHsacJlq9I11BaUrPxgfU1XqR0+f2OjYqIBGGI6A08Nbt9oUxSeKgLZz1bHnvTGfaBdA3/Yd26tAK3OO5zDeXHRQIGTn1m2aiwAh9JXgnJRqQHcuN5R+W0Zb8FE1Xfnhw0c2/mhCwCGXMfhFxhKAkqIijB3jLmaxLqq8mi7A2HvvvitA9/KVKw7WhnYbn6lUbOfOlxT0wyZlvPkMqcmMN3MB2QnW60cffigmMtXhWYNNDRQz8nRh/Hv4PF22cCGXWPjBEuZPFTJDa5eU1aSHGCnHAnBJ320o2P37I/bLX/5Ca5h3//jHP7GODorteLoz7whg/Ny5swLVPzn+GwHijBUALPq2jOPOHTulJQrLGq1dbIS/Yu6yJlgfsOEje0Bp37GXoqWZtAkBxOIzumhkXZI2nIBnMY9hRWcBJFuso4MK9L4v8yd9icwD+sD38JH8nT2TtG+Y902Nvn+GDi6XQJcuXtJe09zuoCv7F/1njbjdvc0quCZtQZdxUDp10mEWAPmcf4nzgzOpk3RHAqSe13QUextZgKVFgZNiprV3yPeqWNvKip+P8Mk6A3HB4yxH6UCqov0zwNGZkM9kX4KNCEsUViH+HwAyGIzBmAxGouvOOuDvTMpne6lrgT5LF49LH2eFN2qNcWEUOoScbQ4ePCQ/i0/gHXyOdaGzX3nNSrmS9GwBF7u7umxj5waxHLHB7uHtPqc4s6R1FyAvmqOMMUAztorLI0A8AEfOaD53MmLdVxmO6GvKBzgwx1xg74lsB74X+0mkuf+nAEffl1zvmfFk3Pyyxm0X50adDRoTwzHJvfC5qFLNWuZy0gFFr8zOHFQlbPYs0q5VSMeZsswFzmr3Rx7YzMKiGNOcK/G37LfMD78Uxz93y0fXGI61uKtmgZoFXpQFaoDji7J87b01C9QsYP/wv/9vKl7JknRIT4/jEEYAvLRKGmNOzDlAMQ6SLjrPwdE1/QgkIgiIwxgHOAIKmDrVYKPeGVMBOsYhE9Asqlnz+85szFarvzJEfhPvDMdIWybw4zDpxTp4LlpWDljSRvpz7+49AVcEOZHCw2dg+5EuJuZlStsFRHSWo6fC8EyYYAQpBLOATBTM4FA7Pj6h/ktTLxXZoe1RhRTtLXSnBgcGrLi0Ym8cO2b1MBCWVuybE9+KVQT4RJAikXcz6+rabM2tLUaRCtLMOBwDahGoExCQGk7bCLBgQ/GFLSIgCyCC7+uAjS1SELi2WlSKJexGpXHfvGEnT56s3t5H4AkrkMCOwzYgC8wtUofRPIT1RcAkAAHGIQCRCnQ4oy6YUAQJSmeEwpNYjZEC+fSJp/ndf3hfzJwATmExAZxhDwpGEHBSfRoWICAebQJkqJQz9u4772o8eSdMWQDskydO2M17d6yru1u2hMEZFY8JRqYnp6y3u1sAIG1DD4y0PnQqYeg463JJYBF/J52atEuCQfpKKmjoQdJ/QFBAyKmFOetY1+HBdBKt5+cAN9liWWADepqAm4xFgKD8CUvy+o0bAhCPHDlqjx4/ElMJoJO+wn5krBkwgBwYHgHSA85LU3JxUawTt/myGKfPp0kDlDOPAdycnezgsKdFE7BTkXVJ6zmqxEewpwCS4hHIImjc/ff5nIKwVB2UAM+Lvfh48PkASyKwZJ05UOOM1wAuAoBRhlqKJD29z5lk/M98wR6AJoBxMOnoD8AK4NW2bcP6N78zPvkksXzLsgtz6trVa86e07h12ptvviktTfrkFVezYrORlg8zjyCVMXj9tdechXz/geWyea3nqArN2gFwod8bu9ZrjgLOsY4AqQA2Ae0uXbwqhh5/51KGMQNwlC5jxtNPmX+wNPkT5qgzST1dMvRl+beznpxZFBcLYh5ns7Zh40aBVa1cjhQK1T4RvCMdoAr1Pb2Ws6wtLC4Yqqnzy0sG4+0Bvqi9Q6AZ7xuiurWqnWflf7BF6AQyD7XWcznpWNJvrad0waJKsNJ3nRJAuGN4mxf9ymS0lgApvaAERVA2yl7YOADWe/fuqoJ2EXAlXV7AqAJAAOwlnfgbWI9IPESxD1WmXdWah1UJ4EhBK83RlPLq4FeddXf3eVEcGElzc84AAxRSYZeKLhyw44cffmi9Pb32+uuvyS/X50xjQt8dhOfCLFVBpwBRYutH9fRI+9d+maoiiyG3BpuSaspemZsCFPgWNCbZS2Cw/8Ef/L7AbPoX7Y+97suvvlK7vvrupO3bu9d27tqlPjC/2cf4AkyCLcmawL9wmcjFEv+eX0b2wS/0HKhzIEsAI7IpML0SIBfAqjQkcznJg9BGST7MuuYoexPjODTU76A1RczWr5c/jDkacht6T0pf5mLL9fcatBawJ3qkgMlcpkgHuLlRY0rhLLG6U+oy72AsWCu+b/kZg7GJS8XIquCMwfecDemAqrfLC0vxFUCm2wJQ2eQbKda1d+8++RHkTrhEQ/7k0aPHWieMP2ecAAd5duhBak6trSnNeOvwVhsaHLIzZ89oj2A/ZdyQUfjss8+kM409AhwL9izj9axwDGx+P4sF6BrMcD/CehhJH/yckxVwp/mH3TIZyYPg55CGuHDxosAw2t7e1q59njVezONj1iyzZrZxXaeA5gxA/Y4ddnjvAekr8jn6LvtLOsalOFhfkaIe/ffLx1JVaiW0iGO8NA7BXoQhiUYwesgJ1HeW/Jp6F8V0sDEXT5wZOafFZVjsW87qrRdzkTOAzwm/qKa9dQWXz+FikN/l83xW+08ZXU7f34Jp73tdztakzZ2XX2Tuhr0npyZtcnLaJmdmtX/D5ObCAN8ozcmKZxvgd7jsGNiypxbz1+KumgVqFnghFqg5nxdi9tpLaxaoWQAL/Mk/++8q0stbWkppnzBGOHyv2XKxLE0zQEhYIAQcXvzBFCisrqyKUYWuDYdNgDFARQWlqlgJeMiBLavPuCZTYmysrCiI4PDuekmelsXnONR5CnZR74BN4OlqWaUytrS26DAdRU50aCxRXMYPkX4orrOHDyd04KXdXqk2rwAC8IDnibGw5CAoAQUHYhhxgHW0DcYigQABNSClDrdZTy3lfdgCNpqYUun7YlA2NelwisB+XTZnbxx9Bjh+d+qkjT4cF/jkbMqS2oNGZLlSsRFSAJeXbfuOHQok0aEkNRzAE8CMYM9Bn7yCCT+c+3jFl9KLxDRxBmmmXFGwToo0h26YRrfv3NHHVYQk3eRTOZRDP4ECwSTvJFA5sH+/AklsIiaFtDmzlst4midfwdZkLAALZ+cW1FalyU08VJ9IS8aWs8UFxUgE3gDO9JO0d9Lq2htJkc9qXLYODakgB5p7YrPNL9u7b78r9qWnGRYF5Jw+c9pGHk5I/5ICLOjb8V7Gh2B1dnraJsbGZYtILWcSo2EZ7B/aAQOB4jQAhOgoElTzeQHrBXSYOqQ9ByiBtlymsSC2Dj/n9yl2gH0AnBaeTit9GXYttlSKfVeXNBgBpHmGNO1mZhxsTeCIQDDAn8ScBPAhUAmtqZAg4J0AcCowQfrW6qo1NThYr9RbrSsqhnphCdZhgMIEh6ramfWKxpF6FmySABYJ6ILZ6oVlnhVX0uVCAppDTzVS6x08/FscxmowynqkPYw1KXisc31vZUXBMFp0gLnYnjnNeuTvoR/IZ7EHbFDYXVRQZ80BEtwcHVH6MM8E9N20caPduHFTDDrSidFyJW0W/TnsDGDLmA4ODdqVxPrhe7t277YdpBZPTNijR08sk8kp1RJbs15I+ceXkT7X2tasiwjmG/Z75dVXxZwGRLx+/ZbmLczYGBN8GnIFy+VVgYoE6/5nUfOPtj969FCsan4X4ACQTg5PFXfXqqm2KpTT2al5BaiSXStZUwHNy7KqAMO2OXXqpJ7Z3tJqlH+oZDOqhLy6VkqA45jkBuIyAb1H3sv4Mj+xT1ykBKjEer90+XKVfYh/xZ+xRpjzzHfAou1Dw1VmE3P1zp27Ak68qjYaop6myjiTTkqaMwApRbUoKKXUxFSNmfnMeqb6si5Fko/Dz+ID0NwEfMbWVHTHBzMDgyXrcgsdmhNoEdI/1pTLQ+S0xwAoM48AHBlvNCrpV13GWfNMa2dWOojBHIcPHv6Y9QQYEX4SkEIppQnEUIXlVDTGWehURJ6yn/3sZ1qP2OTv/t3/UvYJuYJgNzL8VP/euHGTXblxS+th44aNAjTpP36bFHNsw1qHLcg4yDckqRTGHKOQbhvzCGa8XwTAlPV9knYC1vCFD6BQz8u799juPXt0cUUfAP65JCnUc/nRovcE6EN/n11AueQKF1jhRzEd66++vkm+AB8NUwztT9Y6xdHWd22SHSg2pPVSLYbibGivau+Vh2mPf7EXpWrZdXU2MzujvVyfSwA0GsiAZVxswKhHjiQuO6KaMn1hf6UyOsA5Ugi0k+rl+CfWE/togKAuEelAHyATcwO78RyKOx06eFBMetYpACT9vXTpssBz+ucZAL4X4o8Ze3yjV6aXBoXrQicWJWu1rb1N48h4878Xy/Gv5y+FguG3uWuzfs6ZAQCa73PJAQjqzPw6a+vp1PqlCEx5tWjZNbMN6zqd+b9ugwrU4a8i5d91lhesgtxCm+u7sk4dbK33962WXMuxRMGxRp0n4wLZ5VgC9AZARK7AL7AjCyYARz+XOAuevgr4S4Aj/WX+BsD5/wU45uv80kzMW9Lh09oQEE0qdWJihn547I0UluMSRP4qFdGSJmupZEvLKzY6/kiSEQCO7FlcKAPQRl8AHPGJNcCxFnfVLFCzwIuyQA1wfFGWr723ZoGaBezP/82fVmDZIewft8AcsqQBVHEWAIdF2ER8hsO6F1IpCQwkMOH3OHySUsJpO1KwOdxG5eoIypwtRaDpLCZSHjlI8j0YhQCBChsymaqYudLT0EdKbBGYA4B0BKkEDXyWQx4BigewznqgQivtIpDicEuALkF+AC1YnaWiAiGChWCPKUApIAxuCi74oj+ha8cBkkMmICyHdALcOISLfUQ/qGqayUgHqaG+3o6+fqTKcDx74ZzNLMyrHXzBHkXjj5t9wMbRlGKFvUg/IjAjWKevMCoIlHh3MAs8wPDb/vgS87O+XkDK+s711lhoEAMGhhHBF0Gz+kbKeGNjlelD+7GD/szn7YPvfU86ZhEAAxBySJcge2XNlhfnq2lmgIa0F/AWva1Hj55KF4kAhMAv7Cd9u4qn1hNUAQwxXtiBQLOz2dmoskmqiEwQjx3mp+alGwfAE+whgm0qQD+ZnbZiZc22b9+mOcoYARzCmJkYG7OL587b4NCQmAYEVdeuX1dfmR8wBhkPgkq1obNTGpLB1ONzkd4Kg42+/OIXv7D1/T0yOeuANCqAGuaEArOZeT2bPvBc2omt4zkEOjAIsTXAIMAkYDqgLOMZQDAppbSHIBVQV+mBWldljSE/Y+6wRgt5r+zJevLK4S0O5i2vKMgi6OaL/ko/NbFTlVapVDG0yKJAggv6R/ocz/QUOg/qI7UtQEfmRABTAiqTfhvvjkIQgKv4EUAF5omYpYuLWveur+iMFJhu+AYAmOHhrbIrQS7+h3nD9ygYQv8pmuKpvma3Jh64NMHqqtLrGWtAGADH/FpGmqHf//4P7Mb16xpffAR2x4awfvExsPPQYQRcA7CBvdJQaBSzCxsBxgCI8ndSSQsFAtc6SQIAfgFQMHYq1DH+OF1cTEvigOIOpB3C5hohrXlmRr4UZgxzEqYRa5y5DnOMueIalaQ8ejXc0DeTX0oFnJiPzN+NHe3W2oQm5IrteWmPANZTp07L1u0tbbr8qJB+3N5mq5WyTc7MVBmOzBx8A2uEceKLdgFGME7MI9YqvhPQ6s7tO/LBuqShwm1zc9L9XFRbSSHvUAEur/TK3MCPMZZeodz9COmr+LMNXCwsLoo5OTA0ZL1b+qppubAcNYa5vMBer1TuenbMRtYWDOze3j4x+rArFwU83xmZMLZZOzDXNjpbulLxCy0ubFL6Mswz2vXxRx+p/QAt+M/mhrpUldhBymA/YaNsJUl7JEBfDN8EuJVsTZdInqLpF20CJLV/lMS05mLlFz//ueYqcg49Pb1aL/xOMIBjDTHHyTSYmfMiH4wD84b+sqZYQ2pTNms3b9z0i4YosGQZWyqiq1hK6c15rSlny2f0PfwFewM2Ys9kbwXM6u/rE/DEJRi6jfSPOersRBh0njas/SSlWkdg4zIrLtcgLcFUXIYxpbAYa5j1wCUVF5asSy4Fm9rb1H5A/9CYjv0tzgu0n/0QmwpYS/svFzh+tniifRCf2belTwA8vg9gnLPK7Tu37cGDUU8fT8xd5uGWLf2yB4x/UutZA1zSUZgMW+MXVM07aSkGo5K1AfDNWuRykP2HtvT19cq3UwGaQlwwpOMiJGQsYg/woiwZ6ady6cWZh3FpbPRCKHEptGvXTtuz5yUxs8+ePZN0bl2PU7qOCZxkPKL/XpTHGcb0D7sy1/Afr7zyqs1llm1xfkEF1p48fGiD/QNiKTPHupo75LuYZ1zG4MsYfy40RibGpX8c2QjYYNfOXa7TWCzb1NNJyUhQSIoxllZ3kldxJrID/s+3LZi3AThqLSQmqIPZDuoydlw4uRwH3wP0/H9nONY3uGSMqlLLnz/THi8XS37pntiwkmtIX1zUCHBcq4hRrUyPZdcpBXAcm3hUnafYmzRqgf1J8xM/PzAwaMNDe2sxfy3uqlmgZoEXYoGa83khZq+9tGaBmgWwwP/yv/6TiqpHkmpX8sAQUEnVmjPOQPGUyBUdtEkdJLgjzZgvTzNDKxDBcGdVBevNNYhc2J0DIofCuHGPNEsCSQJQBymzunFWMJ0qIgKCqBhMEm3nUOosGS8WAyOANhAgEaBzwNMteGVNjBqCdVghIaAPIEEQBhOT4JQvDruhO8XvcxAH/PBKm61iH+r2nEIK8wsKirCTHygR2UdDrE2BN6COqpkWi9I8KuTr7LVXD1shm7dysWg379y2p9PTagO2CkYA/bp2/ZrSLnk+6ccAnxzGOaQT/K+Wimo3AQCBNn2ijWJ/CbDotMnJp1VgAp00AkSCb4K6M2fOiAQidhqVUlPVTt4BGMYXwCRjRJDz1ltvqu0ADQRkgHdKcSXAnZ212ZlpgQQETQR3Dtq6/ubk0yn1j3ElMAkgk4B5DUmwlAIHUIcNCFaUItzeoefRJwCKSBPjvQvTs9JpY5yDlcJ8IRX29sh9Wy2TStvpFXPr8gJYYRTy/unJSRvetk3vAQiEvUXKu1iCnZ1iLj4YGRF7knZfunhR3xcgQXEhdB4XFsSCIlj7zW8+s77BAa9endg3/F3gXSZjXTDDlBLsldQ1nwoNYmzCKmFMWS8OYJfVLsaFgC5AA9YRYwewQ/AaqWbOfiqpnwTRzGnmbV3emR70ncA61iL9deaGsxwD9I/1GwHz85VNXSahYkVAZtae1jrpo+h5OrMDIIv1B+AOYDA1zcWFV1Tne6Er6lqnSwruARj4XdYLLDKBYe0dYrnKB+RzSjtmLsAoBMCjkAhMP/wP/erf0q+qxowdepj0k/V458F92ZrnA5oA4MSzGhrqpQnK8wAhAV4AEdFZnZqcVnV2Ad1NTWIa4m/Eql1ecdCpuUVzAUYPQAA6XujXlcurKnQgxndx1bYObdXaof0PH3oBCMYKdgtjzGXJZ7/5zM5cuqSx4NlXr11zrb2kBUdEDHsNZhVzEmAaoFVFs1JlcP5OEKvLBthIuaxt6OywzZs2av5QRIYU8pMnT8kHru/oZAA1h0jzR4+Mi6aRByPOWMpm5AMG+gfUFsaCtE+kHAK8wGfgBzzlnbTWOjGvuFgg6Ae4wv9EdfRCKlzB2g8tU9akANLWNquj0ApgAWBdXV4+hBTvl/e8JOZq6KOG3h32GZ94KMAoUlkDFKBNgLQw1rC9X2QAILivw09ks/UCg+hfpG6Kcax+lPRO7PrJJ59oDuzfv1/tbiw4G9gZVKkqsQqllSxTSVWAJSnAXggzn1TeNdfGq6BR+Vi/hx2ZQ4wH6wMNxq7NXfbhLz/Us3fu2ikQA6a0gI1VfEeDfAR9Z51ofS0uy4awoEMOg/UtTd6JcemaMrbYj/0Jf8rnVJEb9lkBFpnvA4yj0oETSAVr97d/+0dKqz956pQ+09PdrXXB3P3hD34gEG95cdGWF5dtLQGOzqwGtOYyw1nzgML4FgfqvdJxfDmYmrHx8TGlKbPWYfYydtg+39RsJ058p3VJ+70wiK46BFxywcjaoeiZKriDv2az0hxkD8CPso/C0Ads5E/WFMAvrFb8B1qsjI0ALDFVc7Zj5w6xEqNQTNemLl0CIc+C1nCwf/k32rFKy4+qy+gsA7R3tGu96lw1N2/d3ZtVbOqNN98Uo/Xy5csCHfHfvBv7i+HasU5zkD3yytWrdu/+PT2HecheDvs+LsFgeePL6CfPoq/YBKASNijzi/EAQA3da3wvvlxnlbSfSWN0rSxZj0Jbo4BY+jY2OiqJgqNHjghoXHw6Lb1WfhcmMVIDjDn6oZ998bl8X+hIUljogw8+0LmuXFy1C+fO2vnzF+yNN45pv2Ic8ek0kCrqLk3jVdLdFr4vxrznb3GZRXtpO7ILLufhjEj2Nl3K8PsCHL3IjuZNkhFhDTY2Fqr7NefKkAxJh1nPpEnZBuyjul8jdZ8PJFAbJn5IQejyIZOx5RVPs35eYzRkR2g7axf2+M7tB2sxfy30qlmgZoEXYoGa83khZq+9tGaBmgWeBxzFvngOMDE0B0tJ00e3vp5mTECHsD/pQVEkgACOQxqBdqTJ+UHQdZEizYnDfqTRELhySOUGOw54qmwpYXeYcQ0psF1R0AgoGCCTNLOqVW9dyB/9K4JeDogELRwkOdAT+Hi1Xz+AO9jiTDAYUwHARaVs2sPzCMr4LH3iQMwXwRmHTYAPAAu+71UqS7Zhw0b9nc8QaBLcbentVQXY1189bHWZXBVwvHbzpoIDgmKAligUQb+pAMo4eMpZvf6E1SOGW8krwoaOmGsoeTEHwIw3jr1hJ06eEDOFthGU8EXQiS6k2CBFZ7iI1SHGqCeEvXb4NRVJgTHBv8X+6twg0JRgjeAVQIBAGFaSWDtioS4peCdNkbRrDv3YjICVdMgIQgCdCHbEQiUAUMq3s1KVcp8K/vD7ALcEUAR3fIZ2EkTNPn1iH7z/XrVqNp9lrNF9O3vxkq1B38qY2olNGHDGyZlhPvYEkgS3BPXbtm+XhiIslJdfekmptoDT2Of27VsCfKZmphOg3Syw1/UKy9V0RQX+6FkllixzjKClaz2VfxGWXxA7heBFGpUpRZVgFJvyLAInUoEJUJiTocPFs/g+AZgDFV6NORhngDesQZ4Z68hZqg7Qu21dYqA+AQpBTYyUxwCdgxXs7fH0fLFEqUa/5Mwj2iwW68qynsncBIjFrgC4VNcGjFZV985OrQEAnh3bdzho/uCBUvmD2YqmGM9kvjBmMFdhtl68fElAMeDv9m3bNPexCe+j8jvzbGx8XKB3X98WBZjMA1IymXP0gc8ASHgxF4CEYRsYHFDQTCC/aVOXAGdAthvXSLv2ywdSbiMlVrp38/OaLzyDIBawgwI1MDXXrWu3bMWBIAfAyvbSSy/p2TCZrl+7JhuwwgAHAPbQgaOoRymXt4sXL6lSPMEr6YZKZ0ypg7A7mWsE7SMjI0dK9ngAACAASURBVHp/b2+PzaIXNjkpH8m63NLXp/ECBKVyfGent4XCSPg9UjkZK9K8qZpMG5mP7lucoQyYGqwx+grrHB9A250961p4cYEEUyp8XwDYzAH6QFuZ87QttB3xE7QRYAkfBLi/qXODGJcZtNjKJRt7/NCuXLtmDx8/sr2799j2rVRC9gIfjMN3332nqTs5NWOFxiYHvYsl7QOA0J4e327LK34BwvrHZ+BbQnMtl/MLMUkfpKJLArph5eXWbHjrsPwDcgkAPFwuMDdVMbxY9AuXJP2BTRjj2ZkFK656RdxgcgazGd/H7587d67KjAyAKZOp2IED+8T6+vjjjzWmP/7xj116YnFRxSuYD6wfTxf19FN80PzSqny6FyxztjOMOi4y6ppcgoD1GlqgcQHIeLs8imuuMp74h7g0Y6/evLnb3nvvXbt7957dunlTYBR7LzZAx/Hv/c7vaE8rLa1IxqGSIcXU+y/mmMbMmWECnMSadra09uC04zzPfMXP4bOYV/g0+jW9vCyAjXYGaC+t2ecKs4hVPuOs8pjXzCkAMvZG9EhffeUVaZwyX4Ote/v2bfv666/t6pUr2g/d37oEDPsvPof+tjS32N59ezV27DGwHAFDuajg8o4UazFeda5xAJf5w9no6NGjApYfjo5LwxmQn3G5cP689nP8pctkkI2REyMb9jx6iYCNx3/zmc1oTTsLm/+RHODiBX/DZYOfS0iBL4tRzWcDCAPYZB1wqQMDH0apZCqShAtAOvsxa4S5R7+2bh3Seejp5KQusbAHexTzOVNek10BGlm/sD/Z05AvOHvurC40dVGbih/h24cGB+WPvvzyc2mrAsbic0k31kWeZax7w0btv3GxGKC8S+Msal/lckeXZkknmzW8qItlvzzjvMS84JnSh0zsZQHfKdsFP8a5qT6BjDH/GTdnjcLwp6q3Fz4SwPm8MEgmayWqUCeZkrhEYDzwc8Fq5qzKevKLdtYoOsymyxDmxf69x2oxfy30qlmgZoEXYoGa83khZq+9tGaBmgWwwJ/+i/9BDEcdvNaotujabAS+ZXOmYJXhgr5TuSxwgMMUhyhp2Cy5ZiIBIUFngBghCs5hzJmNXr2WgyKHV97L4dDByQQUlr26IEEAbAs/EHpaHl8RJEX6Dc+EVcL7AadgX8D0oF0AjjwH4C2CrtCaclam38p7et1qepffkkcbAFSieAOHX4CQYL0R1ABo0QbSNRVswTiCCbmwIA1HUtGOvX7ECrk6m5+dta++/cau37ppfVu2CKwhWCQg4J0EzIBcfAHYwQK4e++ugniArWzS1aJfkapDUAdIQgDxve9/zz791acC/wgeSe2FuSqW36KDhATOADQEb/wbe5Fi+eqrh+3WrZtK9VLxB1KzONCranGT+gLjDyBHaV9JoJ7AlvEjaKEN2ANwQ9WVEzOVzwKucugHPJtPoBoBIP0KPSwFHap2XBK7BRAZhgZtITCamXxsH7z/vpiCAA1KTSyX7cSJE3buwmXr7umVJhZtIkADMKFtBCsEJARQAGEUoDh/4YLaN5l0ELf09ysIJPDifQCRAGee/usaiJEOzXxwvS0HBKTFqeIL3iaNZQusw6LNzgImeSEP1gXBFp+FZYOdmXf821NSva1E7qxD1g/fD3H7YHkE4AgooDnT1ZXSFgm4kCag+IgHv1EEyYXzPX2NNsb/YgyvlQXmiV21MO+amap8vmBPpjwFmnGFZUn7WDOAVjDvCD5hEt68cUOp7XyWOQXzkPFmTWJT5iHAOqAugCNpd4AtaKDCIALI53MwfNGfo4+kmRJY80xsir22AUBOz4h9xxoDcAM05NnMSzT3mFOMexQ7Yc5u7evVGiXYh+nD3AM4wPb3R8ftAXqepPavWyegh7ksUHVx0cE1APpUgRYZBWyzriMAx/Yq4w52D+MBkAWgCOhA25lzAKjfffutxnOhXBEQBfhBwEpfxf5ErgCdxfZ2AXS088kTGGCd0iedfjol7VHatqVvi+3fv0+ACwGwWVmp/bQTRmUwm8UobCOl2gFH+ilQZ3o6AQpeQALQhXRSgAPYXN2b8Zto5TGOsPyoCrwscINCUqSAA9YBbAAosH7xVdjrwIGD0mUNBp6eef++AnBA2T4YUqwJ9F+Lq6r4fvnqFXvydNL27Nypqtp+KYJvLtk333wtvzi/uGSFxmbND977vN4h4PzU9FOBggEahO/m381N7SryJCYUTM1UpZn5Wl5Dm85Tir/44gv9jPYxj/QMQNPE7GX+Mz4AMw8nHtvCvAMj2idhMRaL8oEUpgLAOn3qlHwPY8S7pBeXqdj27cMq5AHgyCXOP/gH/7WkM4pIlWRzYggLVMqYUvajqFRT2zoHVJdgGHqGAb6L9ZZvLNjx45+pj/QlCs6EVh77bhRQ8XUMg9LTU5kDPJe5z5qBrUrldnQPBaiY2e/+V79jO7Ztt+ListoJ92vNUtGNlI7q+7RfegTjG8CRtsR5IqQauKCDnYutme+MM8DjHBIUDY2ao3GhKTZrpSLGd1w2Ccyk2Ec+pzWSWVuzqadTykZgHcJ2pEAczMEomvLV118LiGefYEyxjQqCiNnfag2NDWJ1Atbt339AoPWVK1ft8y8+1wUcYD72+OLzzzXfy1mXWJWURX1BqfgAlfj+Ld098o/4TYrEfPP119rLdEZK2sC0jQs/qr4TEJ45e9Y+/Pgjm19c1EUF/oZ9DaCRtRz+Ahszxowplz2A+WR+uGa1V1jGfwBGM5acA0LiBj/B/oo/YJ4xD5j/uqgzCu1xCZHTfGXul5ZXVEiN5+LbkWvA3nHhSoEiLoDwyYCagIgA9u3trXbu/Fk9h/MD9gMA5t+0G51ISdhQZZwq3NmcgHzAc0mOJOAuqtIzh2gP8inBaPSLON9fYx9mTeA7+LfOhg0F7W/llVXNq6j4zXpzHVOqUnt6NWueteDSI140RjriuZyqxLPHMid5LhII7CuxR8XlOW3BFlwe8D3OI3z2yGvv12L+WuhVs0DNAi/EAjXn80LMXntpzQI1C2CB//Gf/MOKUpYScCY2CmnU6LdlPeDz22dufusUQDuDYlq34Dok5pwJGABepM9ymCUoioI0BNII5fM7zqhEB3JFh7lnh0PSsFxknhtxAjuAG4Ee0onzwChSuDko6yCZhLyjMiHPo2gMgQ638bwT4FKpYYWCtNo4EAaD0SuZeqp1pOgI8Glqrqau8f5gOXmhDC90w+96WpoXrSEIpM+dHesE2L3z5luWq5gYjidOn7Ybd26pIArBAMwkFQmByZeE57EJh2CChHv37yv9S2ymoQEFNrCkENInSAVMBVwAAOnu7rGTJ0/oUOzA8OOksUifHHBiHD39yCtyEkxxGMYOBCZ8DxCLQJCgF4COPkWVRW74aVuMIYAd48fhnGCH8YDlEGwXBWGJycc7pJlkJqasp1w3aewAebAFDYDhQSpsgDdKB1xetsmnj+z990l3a/hbINyZM6ft5q27Sgu7fOVK0nRrEZOJAIJDP4AZ/ScIPXjggNLaCPx4j0CrVGE3Km1K63J5WamfBESwXQCMGCvGl7HmszAcnI2x7AFPiRrAZh1tAI4UXZpLxXueAYje/9lq4MNzxJQsNGhe8xVMKFUiTlpSPC8AHNYEAAa/R+DHOEpzkQsCQ4PVK0tHoReAHQJSxk56oHPz0iMjoAcsZs75v6fUDk9TpmBTo9oKQwdQg8CZcaQIEUDqoUMwiDaoUjjsWNYUbYqUWPzI5u7Nrkk2O6MKwtiJVEUKKFAJ2S8M6gUWMl8ejDwQQLZ7z26B7ryXcSP9rn9oUIVDaC+2QdphemZatmBtA0arQEG6KMAnMXdfGhoS4A9Yjz0Jegl+6fuVO3ft8ZSzBr3icE5BNSAPoDX/9kISOfk41om0YRn7DBcFzirksxRroa2sR0CKYLvs3LlLgSljiF+6cOOWngOYwJwHaPXCWaWqphk/oz2A9bCFaPPE6Jg9uH9fbDsA2gMHDmg8XLsMRmROa16pwI2NAs8EpiT/A5vRK6gWxNKiEAjApNjICSSiXcyFd95+p8p2BoTAD5H2yhwiPZL1zjrh4ujatauyDaAprFtAl2C4YTd8GQwt2sm63rx+Y9KDzNhyqWj3Rkfs0pXLNjk9bYN9W6y1yTV6JTMAs1bAfYM9fvrUCg2u1at9hYq8jeicrpNcASnuzC/6zpiI/aZUSy60VgSKME74BNi6gBpeXdiU8gjgDDDEumUMeVZcKvAuvvgMDEj6yjMpYARgzufEaM04YCw2XH+/nT5zRr8zPjYuYCz2U6o7A6D/+vhxgfl//Md/7Ows5lzFxKLFvvjs8fGJVMQsYw0tfsnA79BGWNkAwvSxWCnbiZMn7e6dO6qOHsWMeA5zWAVGtKdbupCgIFtOvg1mKuxWmLWsKy/cBMORYmlZ69m82X7/9/6+9WzutvLyqlWoIJw1AY5uG9eP9dRVKvQix+IZDAEQq3BckmKhPcFK4xKTQirMEZ6x/7UjYuV99NGHutAETKVAHX9nrJkLgPWAjVzaRRGsCgXdBGL6mn3l0CEVgeIMwBpjvaOZqYsPAaAVfTZkI/CdFKWjYBCXKfTj6pWrqlTNnsH+j61IGeadx48ft7sPRlJ2iLOHWZMAdgBMhVzeNm3cJKb1p7/6lVLA2SsFdpfLdvDQIfv+976nyxrWF+NJG0dGR6W3umULshMrYlVzfkLiAMCRfZl9CR/B3HDtR9deDgDVGf1cBroEDOexKMriIK2DrOzPrFFStxknxoI2YBv8CG2ApT46NqYLGwGFSe8ZX7Ib30bRNDQdT57Ueg1N0L7+XlspLuvsGPMem+KHqAq9wgVukTXrmqqRZcM6UwEjGPdknRRXXcOyVNbfl8rPpHU4tzGv2Sv8POaAYRTjoa2h8dhWaLTDr76qiyz26RvXb8h3CSiURK5fiscloC4c6jkbZr3aOWdTmJS5vOzC2uP9ccnNPHJZFM/uUcEvq8h341+OHK4BjrXIq2aBmgVejAVqgOOLsXvtrTUL1CxgZv/Tn/0jAY6RSqkDH+LupFHVOQOLQ5MHcc6G4ABM4Cmx9iy34aSDepVBPsfhMhhgpAwCEnKg4xAutmIqQABIw7sDHPHbaBcA5/cAeZqaCS5hYHg7VBGa6p+lsg7KfPnh0gMML4TBQbWkgBIAJ1IiOSwCpgCwwWCj7RwY+QomGEGXp65R/MC1IVV8o1iq6hWqLy0t+n1s4bfvzwpu0C6CIAANAqA3jhy1ethFpbJduHzJxh5NCFyhzQSNrv3FoRztTKrekkZn9sWXXyqoghH09ttv29OZafvyiy+k9cghHNsANhGkALiQEsWhWzfy+ZzaBsgTKdgulu4/85QiZ6EAinBABhARC2RhQWnzDXX1SvFiALChV15sUiAYFWAJRAnYOaQLeEyHcgIZaR4ROAAOoM+4bp3sQkDtRW8cSCZoAlBAxJ93AeASLB88eDClw7sO2fzirABHrwRKypIHjABQY6MTdvTIMVW5ZT4wd2DO0S5AUWwAk5P2EVBFOhZMUsA0GBv0D5vATsJOcwT8pPNT1blQn9JLywL1aCOgBSnABB+kDMsmKSW5sRlWY6ZaJIP2Yvdg8wZjgzmL7b34Us514ZLgP/0ggHUpgYoCxNB2I6hH/xRgINL/fZx9LgFeEQTB4qG/0wtuZwJJ2gjIxM+r6ajr1ikdGjAJDTG0DVUJNu+p9D3dPTY2PiZbwgLq798iIOzIkSOa55/++tcKyMX8S4CM0j1LpGlu1lg/X5WbYJ6K9AR7MJYAzQlu79+9a3WWE1izeXOXnT13Tv1nvYjduLQgoAwQlO8DbrkmH74KAf8ltRWdWd7P76Hd2FCp2OTjJzY6Nqr30CYAStJGHzydVCEnmJ0AQowJemoMqBg1SQMMABJtWf4E7KIgVKEuW/V12H3Xrt3VVFZ8mBeZXRPbB6CALwC9hfKagl0AWAJ4bAsr1f3rksYQ38ScYK7BdCJIfoC+Gutlbs7B84MHtbYAJDrWtVlDY0FpkWI4trXZ8c+O2+5du5WK3tbiwOLI/ZGktTlr77zzrs+7srOFAaBJa2Uc33333QQkOcv8zp3bKsQF+/XNN98UKIyRGAsuQWgHY4F/hdEZ7ELmG+uMSsSMGfqSm9GGxDdwEVSp2MSTx3b+0kWbePSQRWTLiXUkcGX9evltgO2lpRXLIWEgcTXXnBVjPrHnVlYWbXJqMqWPOsuPvvilkGuxsmalG5fLa12r0nt9VumSrA/SbfkdfAeMX8BxTyGvS1qCGVUwZl0sLa3a6INRXWjwc9/P6rS+SD8ljR8wHkYvdoW5zAULc2JgoE++HdCK8fyDn/6BLri4pKvAUEzAThRP4X179+6ztk5n/QJ4ovWLIekXdmrtXKd1cOHCeaWGsx/wbwBmSV3M8O+SfD2p//TTmeKuTwywh3+XLi3MP6QYABHLZfmE7Vu3WWtTk60sLNnWwUFdGjS3uiyGX2A5g9rTqp8Vl+LvUQzHwSSXbeBPLvnOnz8nEJA5Ddv84JFjYsTCeDxz5qwAQfw0493b1ytG4F/99V+7vEkUBwJYqpj2WQGgGROL+Sc/+Yn8O4xU/Bep0IBnwRjH57NfsQ/zxTrj+f0D/Xr+3/zsZ1o3qga+uiqwmYsWzgrffPutqr2HdALzifkdYN9gX7/G8cHoqFh7FBlh7jKW+MP333vP9u7bZ3/xF38hwFHzmj4ACDc2CNg8fPiw/eVf/qWY31712C+k+D+kNnTRCWOyvk7vxpfEuDp70ME0/ueMwbmG/SKkIAAB6TesTuYp8wYwkfGg360d7Uo1h0kJmzwuwVScrNBgbZK08SJ6/EzMS86VmbJZzvcvBiQ0TsUeR+sXWYDE9hQonS54vD6ga2sqzZoMFPqti7U1szwF7Orka/ARVL9mHdKG0OSO4jkup1InMLatrsH+6A//yLq6Nsl2aNwyx5T9odQC19bWhbvY3c5I3rxxA05QTFNsxjuZB3yWtch+zOUje+Po6APNaTJ0Qr+cjBbm4t49r9di/lrkVbNAzQIvxAI15/NCzF57ac0CNQtggX/xr//nCgcmB9gAU/zmvYzuXc4Pr641VNSB2QW5S7qx51DKARchcA5s0jNaIy2xU0E4gWiIsnPYixQgMUBS9VNAI7919y8CFRdcn/NiBkk/S6xGbrZhICZNMJh4gJPOkvDUF6VoJSF2br1hZAYo46BkvQJxFZhJOj08m9Msh0MOxASifJEa52yPNgGcj588ESgDe0qphKliaaQbutaks0EIQPv7tthasWRvvfFGFXA8f+mC3R8brabKclCnHzoko5mk4jk5BUAERWjOweiANfjv//I/iEUGsMgBGjYaNnU9wEaBdTAoxNIjNahQrwM7LB7+9MqMpNXC6Ml75eh8XtqNAJ8ciCmsgu0Rju/r6bWD+/frs8HCoo2wn7AHjBMVO6HKaz0FbryoAmlbBFlKfUqsUIIKKlWGlhSgI6mZAGzYimCfoBYgl3EnOKU9MAMC9HkwMWLHjh2T7XhepIcSiD24+8B6unuraaIEGwTTBFUE0/QRtpGL01PggQChSXMU9gvpXgIlKEDU0iLWD6ylbNFTpT1l/1mxCqVRl8qyccxrnhuBdLZAtfWKAuRgxwUrRDYSSO5VwQU4CmjPVtPEnA1CcQRnc4E5eoEWgl4HUSjC4qAexYRgxE6JScaa43cAUggAu3t6rLOnS4APIAXvgW0BsIEdaSNpkw5kzStFf0v/Fj3Tiqb1SMEFmHkEm9gHVigAwLvvvCMA72/+5m/ExmXcSSUF/IjqsryLdQuoxrrh3zt27hTwRnowYAxAN+2+d+eudTQ0id3M/KTN2F8pab299mhmUnphrE36CNBCH8SQnZ21wcEh6V4CWBMUwgxm/c4/fSJQDLYKqcDq//KyXbhw0R5PTdsagIPYqX7ZAvAGkBpyEASe6K8NDA6qLwCbzY0N1lDv6yiYo3yO//F/+AuANvzPoUMHk1ZiVqDnzZFRAQ70n7F2XdiiPsPfnUG9rDkaacPMkcyaCYwCLGbeEfQyf1m3u3ejE+naazC4kVag6vMbb7xhmzZs1O/xTHwIawq/D+AYmnvYk7Rd5gHg07vvvlPVzQXkuHnzhhiigNmvvf66dbR3yG+SOopt+ZP5x5rdvm27/FpULIeZBkDuTOxu62xt931G6EnG5paXbJH/lxatxAWXqrivalyZh8FupyLs4vKqfJqYwVTIbmnRWJMmurzsrD8V0Vm/QX/SBi5KyuWMbCmZAhjKgD9rXiioodEvX9DX/OrLL8V+5nd4FuA04KODwZ6qiW/CD64srdr9+647yLskRYGeZaEgO5B+y4UIz+LzniLO3C3b4FC/7X15r3366acCsP/wpz9VKiqVgkup0At+hnHC5owNAFCuQF/KGkP2I8As5oxYlf1bBKKjcToycl9AcXwBIrK/k5oPAA6IS1o/Y4pNACRZgy6J4vq++NG6Qr2A9pWlZTH2C+jgrRRt5/bt9urhV237zm0J5HLAkf7hZwVzCRf2LAn8VwBPnvKbFSjF3ODigTVE2/B5U4tLdur0afmcsdEx7UHsPVwgfPC9D2xz12b7d//7v1NKs5jfSc84h1QIABsSDEisNBSU1s4FHQVqGFeY7wEuig2oSzg/n2BvtF9Jb8Zv3L51yy5dviz7wKQFcGJerkMOpKnJXtqzx67cvKHLFvZI1j4XI6RlkwLd0dLqPri7WxIS2GNsbFR+B9YkRVnwxwCX2E0MVPQntw2rKjiA7uXLV/R8wFLmiZ/PXIMTf8Z+C8BIX3p6uvUcgGj2WsaRM4+qOq96IRX+oQtCgEFdqPg+w5/MIc4SXFThRw8ePKT2ciEjtl9Dg/wdWSU8E99tK0UrLvvcUoGitYouJfDHs0tzVt9U0Bpjn0AHk2frrIh+papL+3gJ0C86cA91Npdx5qVfiJQFfLMvs3eXMpzr2rQemLf4a9ixcTmHDIQqpv9H47uuvtF+73f/ni60aCvzH31Y7cmZvM68AIc+bx0Ql/xG72ZJuvC5jVx8LC9rf2XM8RGsz8g2ILMEdjLnQr9Er9eZDZZ7rUp1Le6qWaBmgRdlgRrg+KIsX3tvzQI1C9g//1d/UgFE4HAYByxPR6q31bIXCuAQqAqXFPRobNDBlfRXDo4clgHECDCCNRY36BzEnj6dTHpCHow9z6zjsAajKIThOUgTtAFwOPvuWSoMP6MNgCsBGkVlawW1gGwp4PMUrorrYa0WBVRwOOa5AFwEL6TDEFBxUOVQymE6tPG4mY6Anz5ycCV9EPCS1FDpW1JIQfqWXqQDe/kBkxQvB9GGBgZVNfPNo8eqgOOV61dtfnlJ2lI8F9DOtfy8yiHvDQ0hxoUAhH4S0P4f//7/rAYCBIvo2Hk6bpPYCbBO+bzrEbkmUhTKeQbokh7dpb57lUzALgd8eQcVNYeGturwPtjfryrVHKwJaKNICH/yRYoah3GARg7gsOX4HKlVgHX8SQojKVa0K4o8ECCo2nEJPcmCQE9AgwADBPRReKWrS6mtzrxbsGt3rtv+gweqFaPFepyfE7NhdXHF2prbFZQQNBLcMK70CdaQ3l8uKWAVO3FpScEPzyUQFEODYgqlkkBfsaaWlq2w5oUQCHoYF8BL5lak0XuxDUB5T4X2IjxmVu9sR9csIxj0b0eas4OTXolTAHMCyb1o0YraTXDD+2gj65N5HkWbnK1b0BzwIjktVYF/5gE/R0cPUG/v/n3WsmGdff3NN2Kp0QYVbJmbU9DFWiYAAxBmjcHwBPCDoVdfqdcY03eKvtA+qh8TbAP2oHHG+v/2228FdhOUk0JNdxl/gBcAT0ATxhFgl3fBjoNFC3AHo5f1CEiyMDdnm9vXi81GUAuQBXg5MDCo8bk2cteuX7uuiwBdCNSRRgy4YZo/UbAIm+3YsVNtAdw9feakfXfiW3v//feVHsjvwCiCAdjS1CZwQNCIwGjAiXGBRYwL6xM7EZjCKOTvgGDtba1Wl6UyrxetYXzwAawLnoPtAT6ln5hkIwi0affcaklFbvC1jKm0NMsOnNIXbEV/A3AGLFLqo9jeXhmdNcN8hr311ttv2759L3lBLADMp0/17mtXr6oYBSmY2Yqn+cECpg34snfecVAxNBwBR1TdfXHR3n33vWqxEnz/nTt35TP42b59e5MGnDNqYaPB+ApmIOw+WHXO5A3AfFXgkkC3xSX5hiWYwQAKWbPVUlG6dasLS7YmLVS/gGKtsKcwDs0tbZbNu79ireM7mJ8OGqI96/q5wZR2jWGYzo2UHJHvdwaYF3nhTy458nXOpKKg0BeffyHGsljSS0uai5I2yObk59hrAHphCy4sLDvwj+Zbfb3synqmvYwLhalOnzqtNF2BklwkyA9krLe3W8D3Rx9/rDH9oz/8Q13ErQAqFb2Im4MtgEYu28CFwNTcgsBHLrgAXpmrzDfm3QpMxbk5tY3v8zvMB6UOZ7Nas/hUAHzkJBjPZ2mk/O68QDreGT6vc32np/OPj0uTeLB/wOqzOdsxvE0VoAuN9VWGI+NVBRyVUu0+zhnpqZJv0urFr6r4ztys9BvxlYwPc//MlWt25vRp2dTlMJxByf70k5/8F7ItBahgcTL3AnDMo0Fd8ssoQD78Dns8a4W+Mz9pEXMK30Q/A+wiJZ/v6QKspSWBsgX78Je/1Hzje8GsZd0icwBwS0r1dydOeGG3Farad0qLmT431tUrxZrGkwkCmMW4kLkAuxnm8o7t27VvcmEDy5P1tWVgwA4cOqj2X716RQAWduICTYB2Q4PmBGcaZ8sOSnKCtuMzg7mqy8eU7h56htiS/QKWLuevmzduqn+w8NCuxF7sjawv9n4uElbWSmJckh7OXuZEzIrmc1u9V52vFmlDc3lpSRfSc6sLNrRjq1jWMIt/+ctf6DKTDYKUfP7nGcG+ZI8GRM1kc5Y1toeZVAAAIABJREFUB/n58rMl+6TLwpRzq7pgoMgRmTPYHpvyYM5sMDiZ4/yeZxf4ut9QaLYf/+jHYuizli+cv2AnT530gl2Wt0y+Tnubqp4nvwgIO9i72UrLC+o3fo2LKC7m4lLTJXU4C6LDvKjLVC8g43MXf0Fq/7ahfbWYvzqqtb/ULFCzwH9OC9Scz39Oa9feVbNAzQJ/ywIwHEk1guHGVwRrsGRWXW5PB7xnWkl1ChpDr0taRd1+cOVwR1DGYZJghUCTwzP/R5oogZkqDybQhudLK06AJYGRB9SAKVTVJFB0Fli6PReLgIqDpFb7QZX3Al4FuzFuxAkWeRbphWIwrhYVTHE4pKAKh0bSI/mTgJU+8VyYObyf5wHCAEDxPYIJDzI5eMLo9GqE/C5ALAdTWFIEzQSCA1v6rbPDq1RTNIYb/dv37pjlcwIhCHxg5kR7lQLEf9mMAjCAI68C7UyNb06dFGOKoBYA6umTJ9UUXhg02FkBUUK3gm3jVb3zVbCVdsJeABChzwRCMEsoQkIVSSpmwozavWuXHTtyVPaPoI7AzQ/XzpR0G8MgnNHfIy0M9hwAMH0iOAMYAjBRIZMU8IfOllhhdXUKCgGX7pFWW18voJW28lzaee7yef2cL8AtDvL0mbm5Y2jY+nu3yJ5KeW9r1WGfoiQwL5hf9AGgTcxOpX+N2q1bnrLuWp6Nsi1MXgESpEmueaAefQCMErigFE3WhgvdE8DSX23o/G7OtcWUWm5epddlC0jzXBW7KgofSFoA5taiA4ukYzH3mWdUP6ePAAwE9zD6CFgBmAEnAG3Q/wI00ZpdWbG79+6JDfTKK68oYD32xhuWbUh6Y3fvqv8EQFEplSYD7gI2YTOACwJ65vvGdRv1WZhE/DwALnwGfSdABfy+e/eO5jPtArAExKT92JFUekBn5os/e4M1NrC+vSgGc89Tdu+oSuhgT681NjSKEYk9+DwAKH35/OR3YmTSd+wmgF6s5VbL5twfwPRkLCmqwlgQPH/17dcax5/85McCo/kM2p8EnHtf3idWUzCDCfyZc4cOHnSpg7qcLk4IaNEfxB8yRgUA6gQ0B9MYtjcXFozZ3PyC1jFtpO34N/wrAXUDoGRlTQxmFXzJuDQEPyMwR/IBCQB8rUtVOGiDzAGXGKwHLkH27d8npuGu3bts+zYKrThjKLQvYSVSEKqjrc3r0VfMzp49U02fDoZjyFBQrRuWImO3b98+LyCmdGUTEAHADwBBSq6ziXwNYB+/HAGcXa2mz4aGoNjOVKZlj4AFt7yiYlmw55gT6wH1mhpln2XYm9mkhyvduTpnmKlybsHA6QOMD+Yxf3J5o32ClOCivysAR+ZoNuO+KABHQCo+gx0htXNJc/P2LaXcltbK8gkw4jau3ygfzJcXqAAspEDVlJXLFYGAAWCxBlnzjCH2AfSAgS2gJuvAh18wmLV3tGoufvLRJ7a0uGA//YOfCuDBF8BGFdCW+iAtxyT98fjJlH355Zc2OTUlti6XBKxHFVeBaZ7LCUhk7QSL3zUevQgVoI1+JmY/tvR9zLMZXE/WU3YdqPQ259HG0L4Fo3bb4JAuadYqZdvS1+Np7w34dtLOXYeULy7lotwve6PmDLInAE35nPwV8z8u/egD63Xk4WP5HJi8zCF+zrOHtw2LtcwZApAO9h99CRY4VYiwv9YS4CGXg0lnOQqI8X3soEuL1VUB87SRizhkNfCpAEewvA/sPyCQDP+F78W2rAV+j4sqihChtYiOImxI/B57EH5S2RFNLdJGjLRtGIowNinKhE9nH4jMC+zHZZvScdtaBXxRNI319qzo0rKALtYmc4XLA+zz2uHD8olcFjAvmTt8n8sosXJTERkYtPSdlGJ8FSAy4Bjp8lywsE5hIqOjGyxyxrGlg0sZPxfxzNDexI9mSmUVEuLiCXvHRZ9SpXNmre1tuvhhPR3/9XGx1nWm4wzFXE90wmcXvlxIMv8KmkdeVMgv/VhDfNU3UgSuToWtYDoyF+7cvSPmMsxRXXR19zgrMhisuby1FRrst773fevv7dM+zvw5cfqkLcGYXuNdMBy9UBNnMeYVfd7SvcmaG1xrPPRQAW1djiYkAjK6lMb3c5nGZwPM7uvzAlIv11KqaxFYzQI1C7wgC9QAxxdk+NpraxaoWcDsz/7Vn1TEzklgGwd+L16St0oG8NBZMRzaowpzVCIkZRCgSyBQAhn5jNhbqWovh1aCNKUriQECS9GZWwQ2Lq6dKkXqMF8R+ERgSLsiVZqAmMMdQSE/I5ASUJeCRlhhoR9ZBXYIaotFgSKRmhPFbfg9vufv8LRI0qlhErhuI0BgVqAITprPe6Ebgmk/VEckJUgpi85cl6c4EzSvLFtvd7e1Nrfa64cPW2O+Xqydew9GBDhy6OcQjdYcv0O/FYRJS8q11MTcS8xSQMCZxXmxF0h3jHRUAjrsT0BIuhcABc8j2IFRqLTqTFYHcNKcxBjh+/WeWsxYYGOYatiCQAAQ+fr167Zr+0478vrrAlpoD/pOYpUq9XctsTLu6TnMGwItgBoAJ8C2APYimKRdPB8wQyL/CnIZa9gLnrovcGZ2TsEEYKUKGCWA88yF8/ocgRZAMMET405w/Orevdbf05O+5wxZnkVlzhXpby7Z3Tt31Qc0wAgmAIEuXLxg24a3KXAnsNAYwKxVpXTGw+dJsBADdOCzuaxXp/bgxIEX5qkAKaU5Mw9WNFfF8qTiNaD1NOAs4LBJmoAgE0CEsZx8OimwFMCNeXDs6FGtHxW3UUp4XkBhADD0D/0zgHlYVNgQjT7AF8AxXgL7jTH6+KOPlOZLYIkNL1+6pMAU8B0AmkASUBiQxPuyJmAFwBF2H32kDdib+cF8wZ7YgneyBlhfgBLBnGQ+wGgkDVlpr+1t1khxnKVltbe3p1cB3tPJp0r3hqWzYX2HgmXmHf0keIfFRkGgDz89LgCyC5ZuxTRPxHyjau8yhXAAxRbEZmLesU5o69On09JWe/WVVwTUEJgDbLOmjxw9KrsyHwhe79+7r+AaMOHJ44e2cZOn5noxnjqNBSAPwF8+Q+XSTvUBl0AKIv4Dv3H6/EX1AQAMwABmGXMfwCHfiHZgZ7UKbzCnAI4ZO9ef9bRnVdINpg4VZKmmnPwCQDH/A37s3LbV+np7tLaC4cb79+3bLxA0ChkwfwAGsA2ak6776RWN8W8B0sWlEX6RuSr/my6E+LuzcF3PTIW4pmecAS92HhcZrQJP8DXMb5hBXqiCQjBzWhd8H7DYC9k0VgFNBwlyCXSDXexsT60/QF6K4KRUUvrLs2kDfw/9ONrq1ZqXkxYbqZq4X99nBGIlqQRGl/V249Yt+/Xnn1klm7HODRs0rutbO61Q70W9GMsA5dHNjPRaLiACHJRfJe0VHd+uLjt75qz2lihGIeazrdnmni57afceO3/2rM08mVSq58bO9fIRmRz7oqdDMy74ypC2gD1G6vf9ByO2ls2oyvfE40faqwsNzQKoPEWZS0Rn7zNHaQ8XVqw75idr0y/tHDAJ3b/wnYwBX4DcXBKJoZgq/ypdNZu1jtYW271ju3wGgAprPb480+BZSre/w0MefV8FZoLJyfqb1bwF9O7q3aJU9JMnT8oX8EVWAJcu2TpPh2evZs9jb2LOOYsT6pxJokQMes4cKuQTLHMK+rRJY5R+UiQHvwxgC5CKD6MIEPOYuYnWLCA7gHpccHE2wA70H5ahJCOWluwazGsqmHd0yB9hs/YWBx85g0j6oVhU4RUu9Bi7OL/gM5BewDzSeF1Y0N5IG5mDMNmxC2sKmZP9e/eJRfj5F19I5uLA/v1aj7Mw+QHpkyYwv+NSBotiXw8ODNrg0KAuBXgHoC7jvGPHdmUCAHLSPp6JD8Q22Jc9gDHGn2CrAKtDgxs2NIzJm7duytf7hWGD/BfnE4BAfg+/y4WRUppXV8QODg1sziLYB3sBkApgB+xOID3ri/FhLLlQot2sL8/AmFK78QG8g99Dg9OZkegjO2jZ0FRvP3j/A9uyfpOK4l29ds2+OX3S5lZJVWdK5mRvLw7nPoI51NfDWc79j+tk+rnFLxR978fXkU4dGQmR8cNaYY6Qar9n1+FazF8LvGoWqFnghVig5nxeiNlrL61ZoGYBLPAv/+0/rQQLBXCOIEpsDVgOdQ26BYYBECl3HLRgJXAwRJOKgI2DaTBX+NODVgeyAHAAUkJQniBRFZmT6D+HtwhMVGIkw4HOWXAcSDm8OqsAEW9PzZOoOpo/qSK0UrMIhlI1bUAfADZADP7OQZlDrbS78nkBPJ7W5gwYDvoECgCFHBj5DIdvUqwAFwP0U0ocaWmNFC0xr15IxcmkR4VtCHJ4DrYc2LLF6rJ56TQ11dVbuVi2B+NjVsmaDva0kUBV6TypSjMHfOwNS0HamguL6jBpqbOLCwo8ACMAMAg4sAO6TVHNEYYFY0bqKod2gLTe3j4xWElZDSFz9KwAZugrNuAwTJqk6yt5UNTS1KS08LHRUQF5wQ4Uy4d05ZUVMWl4D4dqwCqxUxPLhqCD4J4vgRdJp2lqcspTqhKYyKHeASNnrWIX7Az4o2IM+by0q06dPSPAirRdQCPGQRqJ9fV2YM9uDwpUsdfTmFSoQGLzMDFXbOLhhBhlVD8OHSqCWungbd6suRzVzjUnKzAUPVUKQDd0pGBmOWOlTgwc2o190YlkXFhPC6uk31NZ3VPvIyVdeoJzc+onzC7YNAB3KhCSp1jSjJh5/A7z6q0339R8IDAEGBUocuOG7A1QCIiMvhf/JvAi2AG4Yz5vHR4W8IbeHsvm+GefaSxIC2a9XLp0Sb9H+h/vpe0EhzCXAISwByl/fKH7x/MJ8GAFU1EWcA+7ARYR5AEIMM4ASIwXOoIA4AC8fKHTqcI3pNKhcTowoOCSOQf4Cbto27Zhq8tnlUYIAMqcg+XJ+vj4k4/t9LmLduiVV/TeYKrRX8Zmasqrsoe/YC6ibwdbsC7foHny1ltv2Y3r1wW8KjWx0GA7du4Qy4r2oZsWgSJB98rKkrQRsRPjxPd45qZNG23Thk3WwhxcWlb6OX6Q9GWeS0AP4MhYyfmZiaXJegEsXy6XNM9ZQ7wbcBr/gTYcwBbBK+33SsElXbTwVUgapAp86xxsxQdR2KS/r9uOHT2i9HB+h7YCArK2JPOwWpRGIv6bpzFnYXLhr+MSAl8IUCDmV5LMqDKaU+q/M869eJiq0lNQI7HlYEszFqwJfE1IPLhUhLPLA+B0ZrvLKZBWz3MWFheqbHs+6/tOVj8TEJCKTfF+FWiSRprbgeejoYs/jYIgoXXInvNM1sDZ9/hVv5ypt5wuGCp28+5tO/7551ZcK1tza4uAupb65moVXeYX47m5u1vrGOAPkIPn8BW2BRxhPrB+Tp46pXHnIiYuUCzDMzbZnt277ezpszY/Na0K0BT3Ye5k836pwxf9ofHBOIRpyLyZW5g3QZeZjD2Zeqoxm5kD+LpmFy9erAKKgGKxp7I3eYE09GCd4aj56dTsKrMRUEesuHze9lNVfFOXtFNZk8w7/Cf+buP6TmttAjRukx4oWnUOKjrb+D8GHIM55oxwxiGxHs11TPFngKJ9g8P2ycef2LffflMFnjiTsBds6u2WvfE59AE2uKQKVlc1D7wQip85lKaN7qQqMWe1Bri8A3BUaqy5HyabAAYl7DsAeeYWfoTMhihSht2ePH4i9qoz1dEHXpOPJZ0fABQgLDSjdWnE5aSZ7VSRrLpUtOm+Lk8oDMO4Mv+qReiWlpXqG6xMnbOmp3TW4HKSCxr0dLnswF+zf5HpwNrAZ6yWVo3EFMaHZ9JXJBvwUcxHLpDwKRQ2EdO+WNQcB4Tl90lZBwTkM0NDgwKv8QPskYDtsAixLZ+ljdiws3O9AE9AV9iSSqlnH2gHQM0IzGT9cTE2NTUt8J3LA+zHmPOFPX0Mi0qFZ6xC/zAKrWmGpnUgiYNcXkxN2s9zHXCs14URF62Aq1Ekz5mSORWHev+tt22ou9dyaxm7cevmc4BjRn6As1lInLAGmDu93V3W0uTF6nh37BH4QC+E4/qbnKmimB3t5WzKBS5nsOHhrbZ9+EAt5q+FXjUL1CzwQixQcz4vxOy1l9YsULMAFvjzf/OnFYLQ0KcaHxvTwVGHswav9OqpkW4vgjtARBgGsAM4eJEySdAbabaRLqo0LECm+vqkYUZaKUEU6dGe8sbzg0nB8/2Q6SwYB12e3TIHMPk8m5GDKu8JANMPpSYQ5P79Eb0DcALQgYDFixzMKtCgzQRz7SmFmu/Dros0HIBKAjUCGJ7PITwE1l1XrMlTr1dWBYSRCkdqMcEgjdizaxdxpR197Yi0nGA43h8dtZWyp+GE5hMC7/QDPbNiKgbglT7zAtQI+gjCCDABDziUAyYo3RO9MKpoq6Jxo4Aksa8Knlq3dWir0i1v3rylYPGll/bIpuhjEXwCMAEo8o5jx44qgONzsCxI6xvqHxCTA1YZKWYBNghwy2Y9zXJuzgM9sWBdM0lBhPpSFEjG5xlb7AjQovaKFYYQfFZ9oC8q1tDcLFAZwEJsUqo9z8zY1ye+01jSHlgnzkpdUdAzPNBvvZs9bUsBTwKCmX+wdQF7AcEA2XbucAAJQJt0RzT9NNZocKpKtFcABXAsrzngrIAiyQ4QJJF2+ujhpMaAnwcwQnDGuLZ3rqum/NJOza25OQFsrC9AWUBhbMf87e7pFrjM2oGBCIiGbQAcATUIginEwc+vXrkqezLnCHIAIwk4ASDRRMT6rLkIjEgNxvYAHwAD9BdAEeYf40/AxkUDfYy0OeYQ4GIfhVoePVJ1Ulga9AWdMUANADg+Q59IV2dsIuWM/uI3xFjZuFFBG2uS8QA8gzUFgIndrt+4rtR3+s0YPHw0Ztdv3FCgtmVLv55x/949u3nrllUyeYGGzG2tDZgzT5/IVk8mHymgdi2zop6J3bBRocBcy9qunTtt5MEDAUPYiGA29CuHh7dpjgfrin4vLs7bpq4NYuiE/iJA3aFDh1QUigCV4hz0n6D6tdcOq70rq0U7d/GygB/aJvBwdlZ+lUC70NSovzOPndG0KNvCEqO9AJgAHQAhzHEvjlNWsQ4vCIXkgwN2+CDAhUJd3gb6+zQe0jRMFwAhkyGZgMRUd1/qvjdUGGBPkRLPWHGZwTz2ALtRIKhSa5Xa6FIKvJ92MN+i6BhgJ8tfc1yyGAtaS89r3Aa4EJcJrFlJS8jfLQl8df3TSlJEdSaiV4r2arwORuJfqArtc53LK/oTRZm8qBQsbqo0N1bBrZCwcEYchb7qxHai4bfv3rFffXZcvnYVUBgwKdvgVWuhQCUtP4Bp+oj+Xei4AnYGMwuAiH2FtXb6zGmBQqwt+sX8KpeLtrFrg5ip50+ftYWZWfvp7/++dW3scu3GOveXUcwsbCFmfgLyKoxnpmIz8/P2eBJwecomp+dUxR1pC4GVFMxppsiM77vomuKzxWxLlZyFOaaqvHEZiB+Eacv6+q0f/MAO7j+gtYSOKz6EsaK69vDQoL20Z5fAMNJb2WMDZGSe6BIxfen7MCoTwxEAjnNAzEtn5XIRNm+Dwzvs3PnzqhjOGMGaZm8A9Co0Nzlwu7amCx/shM3wxUhBMN/ZL2LfYU5u3bpV6wtQCnY5QBDsbC7aWC+8k0sOdEphxGIvLk4YK9rI7+IrPaU+zX8BjmWBjfycOeZ6t0hyZAVWzk3NaCyQPZDmYHe39m6Yghn0q9d8z3Q9ar+cYz77uq7XuABAskb4n7k2+WTSZlPaNDqw7IdiJSMvkgBoXaY0FORT8V2MCwxO5t+XX3xh4xPjAoWZAxTw4uKA8xy/wyUFNkCKxvVryTzIS3KF/Y0K7OxdsEuZl1wKwdbG1/H7AK6AcPgSLgejEBf2EVPz0WPtxcFEDp1WVbFeWlL6Ne0PCRzmpBeWSdW5U5E6zgtc4jAu+EvGlvMa8h78DuA346wzRtIDR6v17aPHbEf/kFLBb9+9K8BxdnXJKuWMzp20WUzZlJoPcNzT3WVNDX6mAix1oDyrvYfiXH5ucIAd/6MiPUlfGxC3v39AF8P9fbtrMX8t9KpZoGaBF2KBmvN5IWavvbRmgZoFsMA//qf/bSW0ojjw8z+HaKpU5wuu5eSMCFhjLvLOIRUGH0ELh8XQ1VPKNUVmAOjWKAjjelUcnDlsBpOG4NRThrwQh6d1wUhzsJB3EszGgZhvEpDyebQBAYo4rKqIR6msYDeKjlQDvkJBwTrv6enprTJrALAADGD8cDgl6OH5EYTAiODAKJZnQ8H6+raoTQRegH4ENa5XmavqEzpDz4XGJx4+FHDIQR1wo7G+oMIrDTDkSmW7eOmSXb5xTYEYbEpsBFAJuLZu/XrL1OUVcBNEcLDngA9rkSBl7MGop/itX69gFztz0IZtICZHKmxC+wP4I+ihnwRgjBl29D6jt7dRYBOAI+DL9u3bBEbCuCIwaKgrqA9ReZcABBaImCKJeQRbkcCD9hIAeBEe5seqAiSl5yUWEzYJttTC/IICMPGMki6Sgowkch+sJgXDlYpYdZ8c/7UYTOvXb1AQB5DFz8Qk2jGsKtQCUKQR6vpsSrPP5I3/+DfB/9DgkAIsGClUqYTtQpVmxof5wv+wIZmDD6ceyvZimqYggn7oZxNPFHw4q6aoQAswkjEh+NYXumktLQKbYH9EujLBFIBEpDsC5qGnxdrb89JLdu3qNY3v66+/rnmCZiWVcZn3aJwhZYDtALtVXbSjI+lZEgA3apwZC+xGajXjA3uH9/Rv6bdHjx8JQAD0C/sCNDG/COph2w1tHZI+Imly2Jh5B3Dy1ddfay0ANtF3gnneQz/5PMEYIFoAbbSHuQPDCyBzfHTMxkdHBZAC1Ikla64H2b6uw67ddjCTucbvMR4ApNisM2lKss4BrJm/zCWA1kePxuyNN9+QdheAMMAsoKEKeWS8sAx9J4092JH8yTP4XFSldmDLGUTLy4u2YeN6B3FJ0U++i+q8/X39BkSAZiYpkjzrjTfeFLDMO789cUqV5pmTsBoBQgBlKcxhdQ7cwVZmzvMu1jvjyGcJyPkKXVZAHvxQaXlVjKoIhtFZbaUAz8RDm3r62Pbve1kAKmub9SfG9Twag55uStCOPwdkY5yDRchYwU4EMMFf01YYqlHkiLb4miyoXa7dytzz79NO1gTzGzuF7iOAIM+IiuzaW5TmTJEcv1RhDXmhLorvLPg8ToxO+sznAWRcWzBJdiTwLwrSOKAJM5qg38FB3sEXvl6pmUkaIWQPIq1a+xQXUPm83bjtKdXzS4u2nCQe6jPIP5CS6QV5VIl4eFjgzY3rN7Qf6LInXUzhcyK1FjAGnT0AfdaLJDPKa1aulJSqD8Px4vnzAhz//u/+nnVvAhQqqZBOMGOVypwYiLqgg4kIAwy/ODdjj6cm7e79e3bm7Fmbm1/WeOPvAQFhtkkSJFU23rd3r8YeiYRggfu4OlM/wD/2SfrJ/vG99z+Qli/rApkOxo35DfiID2tta3bbAqClSu/a01Oaemjzaa5wkSjg0SxT9IJD7OfBkoetzZro6umTpivrgvYKVFxdFbN9hXR+VfF2KQDGjXkGWxlfA9glSQzzInWsa1KxYeuhm8jc5XnMuW3btgt05NIABic+My45AcwAkvAt+EP2eB/nstZ4AIuA/WQAsEajwJvS4Dk7ZbLyhewL+G/2ngejD+T38vV16gcXD64D3VhlyjLvXWvZtVJ5HuNFavedW7dsenJK4D8XNLCqSWf+7De/kU+vbwIABRTzauOsa/pIdWXm6PHjn2l/Z13SR/7n4ghAjMvGs2fPSTsSjUfeiU9nDE6fPqWfo3mKzyQFnnFnT2Ec2JeYM34puqr9GN9E3wE+Dx48YN9++52dO3dWjGbYrICboTMahfoA6PD9jJ/YxzmKPOl0qPWNXbEXY4uWLOcBfAbzBd82MvJAY7V163BVCoU54tIUFTt88KDt3bbTyiurkiX48uR3Nru8aAhOMme53KG/2r+4VKkvWG/PZqVUyx5kbnAJTIX4Bw98juaRjfBiVpzH8D+0kz0RX8FFEkzQzo6+WsxfC71qFqhZ4IVYoOZ8XojZay+tWaBmASzwJ3/2jyoc+BQspcIqYh6SNrPyLJ2N4BSQiYMdwRR/p4gEBy9YBV4AhFt1DuTO4ONmnWCOgy8Hd4LYSD3jsKbU25SK5qwIZzMGS0UMGlUG9tQd0pwBLDjMKY11EV0sBz34GYBCpD3zHg7HtBdAhIMqgRtMIlKwxCLJUZiAKqCezsPNNkETaTEEqALnCtzYu0YZvxtVrXkvh0z6zME/NKX4OcEU9tg+vM02bdhgr73yarVK9elzZ+3EmVNibAAkAh54atmadff2WK6xkHQlvVAORSc4sBPsjty9p+AR/TqAAXSLYJoRAEoTMTEvsAcBRxTsicrXvANmF1/YnT5xYCeAoHAKwBrgDpU3ed6jiQml0gWoQFDC+wnYaBM2BBgJcA8wRWNVIH01ia+nZRb6asw12CmktWPfYDLRRgDLEKpn/AIU4hEE7L/85GM9jf6jGUjlVOzCc4aGB23rkFcyDmCcoJN/ry6sWKXowTTMEkBSGIWwXkl51Zwj1X5hwStcporksEVyTXnZmflBkEWfeR9fow8mBNQScPK7sD4AG2Gs9nZtrqZP+rxdsdmZWVW85bOMOynE2A67bh0aEoDPXKBqKdplpKSRkgkgB/gD+E2Q9iClcQr8TkV5aBeAFel+gJFK756ZVYoqBQWwP31Hk4znElyrzVQhnZnRWoHpw/sBD0nhJ0BmnRKk0ybmE9WoL1y8KDCL9F/Gi4CTd2JD5jWA9Z27dwUwshgI/hgrChHcu3dXwCHXCwABAPS0EzYzdoDdcmv0jgI/ABOCeMYrxjVf8bRj5hDvBQSl7Yzb4tKc/dYPfygphP+bvTePsfvOsvvuq1f7xq3IKharilXcxU0g6uOEAAAgAElEQVRcRGqnJErqVrd6VcZBknG7ZybIHwEcYDoJYAQ2nMniTDAwbExiOEYSOEgQpNuYwXTP9Ex3ZrpbUovdkiiJ+75VFbcii1vtVa/emv6c+72PpYnHf9ixGcDvNQQ2Wa9+y/2u93zPPYd7EUOAAea2TMYNMTBHgBXlhxVFAUgAn8gvbNywQQkizw2riDh3Luuwp7ZvU98kxpQwEoedKjNdY/kFN5IC4CQJJobcj7g8msIAYl5jBfYNoAqAANeub3YtVX6X+RLALBJ1NNcAHwCTAYoBxkhmAQCKuUWZZjDWue6/8847AgyuX79hI9cu6/1wFaYsHoYozyKHdpU8AziWNa6i7JvrcH/6IW0qeYmmxirDkf7lB0J+KBQMQ4DvAFV4PvoioAMO5rEGOFMUUNENxZgv3eXd9XCZK5yJ1aL34+fSPc0xR3kJOZ8AHPke8zhAw+NSXD+QcJZjU2IZue6rnONhKcF4ToxsAQ9yiGe9cf1CvaOA2Aa7fO2q/fxDXKoXbX4R46usNRlmEY75EQfGGG3AI166zPzrgCjzDYw1Pow3ACPAhjNnzkpHD+0/2NqSJClR2rvCdu7YaRfPn7fZiSl75xvfsLXMGxyWpHXJAVqfu0JrEVat5vJS0c5euGAjN69LD3Fs7I4Nj94QwOQafJ0CdDgcAECh7Ykh/QXDLGecu55iAI4AunyIL/HAbfzgM8/Yzu07BBIRU9qd+DB+5hbmLFPvzC7GMP2CtlX7FksCT50l6DIs0mBOfTo3Oa1/Y6zACMXNmflBFQgNzZqvYLzxoTdQasvcOzZ+V8Cj9hVIBaT2ZR0jTrDz4sP7BLBKPxconamTzAPzDaxm4sG4PPLBB5JL8OuW1H70F/qPzz/OGpR0SjK28/LbjMAkgolWL+MyDgqa6xs0h9EezDkwsHlenJrvPXoggJR2YW5n/IV8gg7wOKhL2o7suTjYgOnN/IwsBR/mv9defVXGYH/2p39qx0+esIcTE1XWI32bQwDiwrrN3xXz/KL+HebdubNndUAIm5w+xv4BoDNYkoCcrGu0IQczqqyoR0qn09YPrNc6Bqju70wfyGv/tHrNGgGhMGVhk3II9/HRozosjDWavRj7La1jaHoWinLLJs70+6jUcA3OxyaBzJU8D4A42tnsTzkY43sc3DGPs++T1EsTeyPf5xWLOduzc5ft3rxNTvA3b920D499alMAjtS4VzJV7WkOB4gV4yAAx2Br09dv3rghAJh+IudsMZJd84c+zzMSY8qpmZMBMrtXb6jl/LXUqxaBWgSeSARqk88TCXvtprUI1CJABP7hP/5dmQQCHLG5jzI9GI4z8wtJgB2dPy8Fc8DNBMpI4yub1YYLtkAkzC7WHw6Yzgbg4/o7Lt7ORo7NIRtpkgkYZ2w6xXxRws6JPrpYzlLw0r+yGBsk0iQFXENukw2NSizZXCo5keFFSUANJXrrB9fr+25y4O/Be8Y1vAw3rw0szxiC7QJRxJiDbeCOsWyqAbkAUCL55jqAkSQ6Kq9lY1sqCXCk7PLg/v1VwPHU2dN26uwZW5lYilF6pzLLlmazZhif7noJ20NGIIt5MTAn7z3URr53Xa8Sghs3rut7oU3JYhKuniT5XBtghpN92ukx+6ecCDPeHiRCJC4kfA4iw0ptsuJiwfrXrdP7B3sHoDOE0vkdNuMRN8AW+hHxF7NRwv1FfV+aSyqTctYRAvKUmZGgE/NwswaU4SPWEYyixGqAJfLjn/yF9vOUb42P3xXoyvPz9y3bNllf/zoxvQCqVAI9M6vnmRh/aJP3MdRZsLt37iYDhxYZ+9CPwyykta1Vhi4yFsLltj5rDZ3N7vqpcuNOgVYkgTzzwwdeckqsuAbgHWMIILm/e62D35k6JTwkkPTrKFdVMpuYO4CKAEQkP7wTEgWUP/PhmiQyXJfEmH4FAAgASbKKbiLtRSLOPQD8aHNcbHku3uXll16WgyyAJsAhhwmXLl5UEsazDQ+PCHAAZBSbcGZGQCf3JhHn9wBIL12+bGfPnNH1B/r7BbASf54XMJbDAGJMck28eF7a1aUMTH2LvqCS9sZGtc+58+e8fBD9Pdq8qd5mChgceNk914dJw/XFrlooVU1KGAsk/FGaNzc3ZW+99ZaDEmNjdvzECXcsVumxJ7DEVzIKOMovMbQgvgcOHhQIIT3VqSm9d0MjpZfr9Bz0F1hSXJP+mcN4Y85LOhmzAK0APGLqoiOX4RDGnU3vjd8Tq5T40iYTSXqBn8eBAPMN7wPowvjmA3tY40haoBVra2rWuADoZvy98847KpV0t/aCFZN5FsAhSbsDjnOJAY30RFnXC/OmKDmO0mn6dujgwTQL4C+Sfd6N96F9Q6eX+Z4+A3iAFik6dmLWZTA8CbDPy6KdPe4lsGLr0YbNLVW2GHMo7blUIoPvAebKaVpGI36NWE+ctekMo2A1h8kY3+H7Ku9Nh1mPGY6wM/2ACwAnAMef/fw9m4EFD0BHqWsxyUQkEwnYbLC3GG8c+IScBX0b8Iz1gGtxEAfAf/rMGR2Y0CbBkgbw6VjeLgOQq5ev2NTDCfv6V74iwFH6iRnWPWeDqvSbCoAwd5E2oepL7cbYLbsyMmyt7W0Cw8fvU+ZqGi8cGDB+kY1g3UbKAjAeZjf9kLnWXX9hd6bqhSRPstSgo7O93bpXrxGYzQEcILnmV7SQ6yqWKzrIyPzGwVvoNrNwhGkZ/Q6wUWup2LoZm7g9rnHuBi1N9nwyyALknJyZsw8//FAAHuMFsGZwcEjrxc2x2zZ6fVRjLZhkSyskGDdeieFgOXMf/RbAnjlNoHGLlz/D0OS6rIGU4sKSu3Zt2KsPmLuQE0jPzthkbgEwVlVFW5vmc35Xc38O5iR7AddYZi6sNweHeQfajMMpWMzMfWKnPnigZ+X5AFQ53AzQlz0J7wWYzeHsqdOn1HZNHE4kxi+tt2fvXnvzzTfVx0Zv3LCjn32iNUIgcKmsNuAeDqQ6eM14gvUIcIpURYC3rCeHXz+s/sM1mDvYe/AnfZF/Yz3kedet6xVIybXOnDmtw1HGoGKfrXed2zXd+rkfSABUZsVgZf2KsRJ7KoB8YgsYzHrABMI4CqkexhtjzJmDbYohsWTfwZzBvMn3aUMcpDlAoiJCMUQagcqEwoLt2LrNdm/ZZnUlE8Px6Ilj9mgecy6zTMX7Ruw/WAuYa9f1dFt7W1T8cDiSVQk66yZ7Vtpe44j7JSNE9sQA0exXXYO2zdb310qqa5lXLQK1CDyZCNQAxycT99pdaxGoReBXDpT//T/4nQobOhIQkhJt/pLBx2LRWSYOBrmuHd9h4xgmCgIcJDq+TEkD7CWSbU9I0T50AIkSGTaUJDlsxEnk2MiS/HFPNqXSdFoq+F8sumOn5HQwoynoewA/bN5kVlAoSDeRZJTn8JPzghJeADmAQBIvQAaYRQLLEuAZiSLsmGA5ejIMK8MdVNnIkrirlC8BdySvsPgA8SIx5royi+H55epdlH5X39reakl1uVi2c+hE3biuzbjYMwkUInl78OihNXW2KxECLD158oTuK03NTMauXryUytyWi8EIayaYFLBnYH7B/CCuzuB0054waIGhQvzG7oxpYx6ur7w7pZno0tEPrg1fk3B814qVdmD/fj2PtBebWxzQkgursyr58Hwq613mZb1K4uso23RDGmdoNbkpS9J1pGSZJI1Eig09/Yh3FBNL7tXoeLpTJMkvhjcAjiRPiOaT0AGO0HYCpeYo76pT+RugIkmxwB4c10sZy88uCEwi5oDQDorAkG0RUBwlbcSPD20NAFxu8ORVDEJKgnP+XSXqFXevlmbf4qL6JP2GhG5Za7v6HL/DO9KPiSNJMAwYWJq0OSAV5VbEgpI02rCnZ619+OEvdV204rg/7yv3zkpFBiv0DwwB6PMyvEnl6NwPnUrYfV7GtVIld4xPmIBu+jKhvqMStsVFO3/uvG3ctFEJNMAuYxigm+8DeiNjgHN2JNEkZLBQuFbIKQA4UV5G/4Ctw7hHK5Fr8hwcCgDOANLv37ffOtrapLHKs5KQhaNwtjFrhYwz3xhLxIg5AYBHMgLz6PE1i8FCPPj/eq75Bbv/4I7elT4DqwvA0E1SKN81MZgFKBbQOHUDEz5uPoSbNuZLzlThP8bC/QfjluMaOiBxlpB0QZlnKJu0jEx3YGuSiPNzmUbAXK6Hwe3MGuJKnOn3coQuAwA4E0+Ae9I49QOTcmLNmOY35lu5ttPGOXcs5pnpT9/85jc9NphrZQACvcRU7KQmN9DgPXgG5nBAH7GJAUxzzgRjLAsckhM0bEOkD1wfT268sIvkDovGmZcsS6c3MdgYf/RjjBsGBmCddlWZZw4+OPAjtlgCCwP0A5gQIJ+MRpwJl0/6jT5XC3BsaRVwRDLP86r8N5mcROklIIX4RcmMinWI6wrYTOXQmrPFxnPTGK4hIyNMzhq8pPrdD35u84sLlkdPuLHBGkpubBbvQYxgqvE+uEEzXzGfAK665iJGIRlpiW7fsd3OnD4jrTc5Wac5uVDMW3tHm6GvOnJt2B7df2Bf+fKXBeyplDMd2Hl/8H6qgzTm8+QUDgM7V8jbJ8c+s8tXr6pvtbYv05hDJoLxA0DEOsi6jfQAbLRgoRHnOHAC0Jb2cGKUSu7C9S4Ur1LB53ueH8Y04+Ha1as2NTtjpUzJjeGS3rKzWb0PBrswyrWZvyn5Zz8wfO5CddzTJ9FmZa3dvHmL3b4zbr/88ENJOAD0cXhBXJg70T9Fg5D+Fm3NhdyQh8NJ179kjPf392ldAiikPRiPyFXwe88995zGK/ECfNPBwL179sEHH9iFixd8nZCesMti6FAnY1XZDWkcoi+Y1q0wSCJexAo5hcasSzawHrGmsO+BQc08jU7n8MiwQGHmXPohaxolvDqgU6WJ70eID8xG5i7m0nU9axNr2TT/Hzp0SNdELuKTzz6VtijzIuOJdmDNkiZrKkfGEIb9APq5zFshYUDM3JG6S0Aapd8hqUIZdpjFMA/QjmJolssqE5fe8hLzIZidK1euUBxh2tN3actw+2Zv5gfKHCCwv3CtxvXrBwWOR4VLSCFoj5D+43BQMhSdnTooY62VLmYmo7mWwxtM08TgLrg8gCRdrGTbt2wVwzFbydjN27fsk1PH7cHMlFUAHM0PR4k3vxvs2d5uN41hDg1ZGfZmqpxJgHEY5NHHiVPsb+kjzBmsV0ODO2s5fy3zqkWgFoEnEoHa5PNEwl67aS0CtQgQgd/9B79TESsrbU7ZNPNhY1ooZwQCRtmzaybltEmPsiM2eIBdrtPoLEW2baHN6ImGqQSHZIIP4EQ4PEaJlid0uGk26OeRUJLoSmsxuVmzcYvy4RAElxaZAWq5RqCXzhQEmgGA4Q7I5jkYkiRaoSuW0DhtnFU2mcq/eEdP9JI7bNo0Vsuvxbhp0sm2StIa/GQfRgZJAky0DYNDtnrVKnvlpUMyjaFsb+TGqI0/fGDtbe1V5gW/JzZmLmere7p1X3QVb9y8YePj91I5ON+5o82uElK0pRYWFBcv/1qumPK+4eRN7IL9I4ZSehsSGdh1UfZDm+FkSckTpaIAcLgQb+gfsNdePiQdJsAFkkqVgNcBtJKgu+lPuJ2SuHnJJImfJweEj7ZxswnXV1yQBieGE41KLMRkdaSgWlIdIB9JB8wZTEuOnzklVp1r0wWD1tmqN0a9TItEAXYbjsNKFgG7MaMBUFq7Vv0cZhtJEPHhWpGU8TvuNNqajI0WxZ7kvWGmAEbR/9F7BNACxKPPA1IyTogp4BZgHUkebRE6lsFs8/I8f2+MfEi+EO0nmSVhovSM//+zn/1M/QrNNe7JO8HQ4bpXr14RmIbWo8wQAN3kZlxSn4DdSDnw3n37lKjv3r1bz+kapIt26xbMvUb1M+JBwknpl8qSAYwxzcnWiZVHKTjPyjOR0NPnlZBpPDfbps2b9I48O32YpB4AjucgQeYZYVUCGv7oRz/S7+zds0ex4h1GhkfkNMrPaVPfEMFsccAREISYwSh25rMfOjAHbN2yRUBAlIfPz0/rfaXhWSrr2QFLnRnmwAk/J56hCal7ApSgh5nYeMwPvC/zGmwl14uFLdqmf/OyXi+dJSEFYKOUGNCN+PJzwCXDKV2AWVm6scePH5eGK/NVKeOgiEDEBGZG2awn4F7yS2LPd/oHBhT7R5MTev62llarr6uzf/edX7MNA+s9dhWf94KNGHIUYYJBX3P2MYAjBxloODoLCiCG8ePzqzMjiUOAos5Md3bRY4Zj0coCIk2yA5SVk1SjH7lU31EAftIH9HJmB4Y8YYfF7GW2/J31oJh3lmCAlNwvwC4HJh+DcHyP5+bnOHhniq5bJwBbMiGpFBrwpsHnpACpAuwVoEFpsZldGx2xd4/83HKlggDHTDZjbdlOWiKx8zM6QMCsgn544cp5K5YcBOdZuLcDLxnrWbXSnt65QxIEMKeZ7xyU8Jl45fIVtnXrNjHrAOtfeull9TH6fC7vDFGPHWtalCUXrVig/3GQ4+AXZh1exjtnpayblWzbuk19EKYeZZ+YU01MTiQDuIyY3YCv/I6brnmZu7+Dab4DHGJ9y9OnK846Z6z/J3/zb2r9+f73v6+DIDQVeZ9w/qY/8/8DgGEvEexSwDcOIOjT50+f0bqCTAR9+9DLhwwgCUkPDjs+/uhjuz12WzEApON9pIc4Nam5gWsyH0S5vPctlwzgQ5+AnUzZMIeUHPjl5uYE8MGMe2b/M/bBkQ809+3ds1ex4KAGB+lgcQJocc1lq1bocErgPeWySC8sdyMY2ltl4Gmshxkc480PQZHleJgO3yi3bxSbcefOXZr/P/zwI83v0gvk0Da5xvMerCvEhD5DWTNjFWCcd2PdZbz29/XZjp07NZ8Qp4kHD3VQxJxz9+64SpoBJZmj25cvk1YzB3WsI7huM0aIP3MY7wKQyIEo0iDXhof1/qydaBDzbvQV9locPLHueAlxSb2agwjXWfXyYp5PcUmHE2Iq41a/pGqCtkRihX7Cfob24tqUPPP+7jTtGszMh3yvZVmL1gy+17tuncBcWK/M9w/H7+uggH4mg7rkZM/eAOmBrRs3266NW9Snx++N28cnjtn9qQkf3zp48b1ssOyJa++abutoaatWYoSUjuuUw5J2XVWVXNc3CKhljVmYh9XZKKYnsikDQzXAsZZ51SJQi8CTiUANcHwyca/dtRaBWgR+Vbr63/ze367AfGBzBMshAEc2Uo0tLuQv9lRiyvDzAJUk9l2pCNghaYvTeQIbjBBnqTnrgOsANOCmSPLDppUERokDJc4k4HIX9s0qf7oTqWs5wqbifsGa4T7BtIxS8ChrivJvwILQPAME0fsBnDTDuGuslsKwgXQAwQGs0FIi6SKJB2jgGQBnxbpLJXpJzd8ZOknDifclXmzSV3Qusy+88aa1N7WYlSs2TlnlooOZgDsAlCQrJByACi1trWKGAXSwSQUEIlmhlFNlOxXTJj/0ktjcSxsrsWAi0SLWlICyWRYTkQQ8lZACppCUAhIQYxhZoW+FwQ6gwblzZ23z4AZ77eVXXGtRTCXXYfOkv2zIfXnJn7OyxFCQ0Dpl1Oh3ugi7JyHOEFL5+WJOoHIwHsPNOEopeTfiEYAOYCXvcuf+uMpeSYjoO/Q33hv3zGOffeZMJjQIJyZ0bVgOJCc4IlOCtq6vT0kX/RzNPgDDADXoh3xIfGBGuDh+q5dcz86IJUs78cGsBq0vElUSGhIx7gfY6IZCzvii36nPzcxKw4nfZ8zgVKqS32PHBMhRdsn9YTgCOHKt9957T++G2D7xAJCgDUhmZJAyPm67dz9tCOzDpJGrtcGynbXRkRGBZJTaAaJyP9hHJO/uRl20FStXKE4korQvbQAosXXJs/DziGmwVGHCkgBeR6Nx+XJ74YUXNZaOHDkiUxpA51WUP6f5AtBzELObfN5++Cd/IuYfpZkknDwj5deMay9Lzjw2C2AekA5fXoY9JPaSBwBQSAC1wOr6esWSPt7QkBGTKz5ck9jBiCPJ5ZnoO9zHAQJPiFtJLpFlSIk3zwrgQlkecRGrMWNKfnk/noFndzCIcskOOYbDxgJIB3AUa5c5pQpCTNroyKgADYFkjS0C0cP52Metl34CKOpQpC6rZDn0AOmPsJgAaPK5nDVmG+zXvvmObRwc1PgGcPQyTK7moK3YiMxnmBig/YfeIcm75CsAtTKuq5ckF5yJ7Icn/zzA0cEcWHyuzQfgyN9lVDKNrAAgTGdVGzAAxQAQmYNUWiuHaC/nZb7UM9XVKX5iOCa2HKCVSpRl1OBMydCidCMcNxtTSTWHYyV3QXfgzNmj7jhbZ8V6B0cBgGO+9PGftfq6epUxD18ftXfff9/m84tWIGYYemTbFbvqXNHRoT5OX7g6epXA653DOMtLlOuts7VZpZgwromPTEEaYG4nfb7WNoHtaNqdPXvOJRtSqTkMy/gAnKtygKoBDtMKPu8SZNqBuTHWRatHZ7NBLGPYvGIhpvJenoF5l3jAbgfcdSAIgws3eeH+UcbqjFQH5GW6AzvuV4cy3/nOdzTevve972lOofQ8QFHiDmgFuB8HlcGMJfiUmT+1/SmtFaeOndD4dnOirL300kuaB5kTAVA/+/QzmblwGMhBAfMU896166OqJhDQhZldPWWzCZxvcFDUjYjaqwc4zDP0lNZmZ5oxnxOz7373u9K+Hdqwwef/uTnNkRcuXtRaT78jPo0tfuhCvF1CxEE0dAqJE/8GWMwHF2bmaADKYPwzthmH9HXWbBjtzN20E30cLdvLly9VKzm8nztblrJcwFDkU+iroT0tkHDlKgGSvWt71bf61vVZU7ZecwtrHZqPMdfybHsP7NdhJw7grBl+oOpjAMCbwyvWM+Ya5By4Bn0PRr4zEl03knHHgREgaBwwu7ZxRWM4ZHSIDf2auZR3krle2me5rIK7gBNr5l0+sFJZd60Iw7hR86AqZZZIr7Qt9/ZlDQ4jNjQumf/v37mr6wDwuVGTazmL2d3YaP29vbapF8OvjBymj548Zg9nXB4lAEfp8XZ3Kx7Sb0aiQoZ5bhjI3OoHO8wL7Af9MIb70K8uX76sQwbumck06BlZe9bXAMfqvFb7P7UI1CLwbzYCNcDx32y8a3erRaAWgSUR+Lt/72+J4Rhi71EWpE1tc6snGvX1Kg9Be4eNb2gDsRFn0xUmGsE8imRSJWBiZ3jSHMYhABnospHYUooGiMXJNglciHuzyRPYMD9f3fijFcemk02qsxiLKrWjpDpctGFRkrDzczaynMgPDq7XvQTyUfaspNwTVze4cTOFoMPoWpyiw/ZpQvvNSw5Jll0byl2a+Xc2xoBMYY5A/ApK4grW17vOVi5bYa+/dtiWtbVLJ+zytSs2fOO6mAqwCmVOMDcv0Gbjpk3W2tFmjx7i+gxg0CiAgs0tQBTPMzIyqiSMtvDSQGfdeQLtSRfPye8ICCTxTvqZeuN0XVgWPLMztFZpc86GGHYe1z5x4oRtGhyyN159zZ2MAQBURuydR5JiGdeE4v0Bi4OhCnOKfJh3lNbX3KziLmfRcsWm511bMcrBYd6RbJDwwk4jGa06KJfLYljSF9C9o4SUhDHYmrQHeoTo9dEm6IEBEHly6EyblqYmW7e219b1rlOpHGXLN27eVB8gdiTmgGeTE5P6fYBfEtTuNd0CasRqXL1aTtMAPiQWlCVTdsa9KD0lmQQ8JpawcHhfEmdMaQD9SJpxH0a7k/t+9umn+v7+/fvddCWVM9POjEXK+gBMAS1JrmEPcjDgjN9GxQOzEwIBmyJ0PHkejUl0z9ra9B5RjggISh+KZPvihQsqK0STDpYgBwE8D+Md3TfYIvRLPrQR93j50CGNf9h6tBO6a4z7jz76SMnppo2bVJqMRicAKgAlDBTa6cgHR3Q9tDtlXpLKBOmvKimkXI0EP7FXuY9AmiT54GWwfpjBfzCNAHkYczCJzNyERYy3pA1Hf+PvAk9KRSXkzCGAHLoWrFiYdgDjBbQeHaQjiUdbkHkP5rHkFOqyAhUYa1GOrAOX1jYBjjA6Q89U5bON7gavMm0c5aen7MTxE645WTIx02hHZ/B5Qkw5PYAH3wVc5lnFoG50RikMX4FS+YLYPRwIrOjoVL9bvqzDCnnXoQ0zFEJGPB3QdbZclAtyb5W8Sg4wAXfJgfWvAhzlzKtDBAccCwJQ6jSXkezDCGa+CHMXBxX/3wzHmEh8jXDNw2A4hrZbAHwcWMAgF4C1pA/w88e/CzupYvXl5GTLBCX4w9cgHQL5q7pZUMyJSddRDOyGrN28fduO/OIX6hcdyzDe6bD2pk53qc4GC5/SYjdWm5hyQyNnpvnBiuJPqTYHZ5imFArqQ6x/fLg/a2dLe5tkNxjbp8+c1jqnAz36F07ViZXOd+l/UXpaqSSGLaxMsTm9NFzSGSqRL2mOZFzCZgYIZj5ywNLXMsYNH/q7jo90kFewxdyi2MTSO4Z5y1hDUzfFk/X2O//pdzS/fO+f/TO7g0SADuh8PQ6GJ8/k1Q6QypyVxp9cG4My+u6pY8cVFw53eNeXX3pJcz3l4DDv0CwEjHUA0SUEmKMuwsx7+MD1CFM1Bn8yn/DOlLv39MBABQCsqF8yLy7vXGbr+/pVPk0fZV6Fpck9+B0YcdxL7XH6tO4lNnpzs83lFqou0qxVet9CQf8mEL+hQYd4rH23b3Ng6OBcmI6IASvNUgesAF4pb6cvUBLMYSKg8+zsjN4T5isHlgCHHGQASEpaY2pKayX9D3MgSqMBvQDy6HuYuGwe2qBrsy6gZ8haevLECa1rAxuGZHZy/cZ1N19ioU4s6u3bt2tthIXth66lpMvp5fTsGeTYvK5Xazv6k6wvUSHAHMx7sqdD33ByckKgK9rQxAbjLD+gDN6xMyP1b8z1iVELQ5r+hcN3yK1EBYHLQWSttbNF7yXZ1osAACAASURBVI+EBweHzBl3xsbU52al7VnWIYAfasJ6TRUW9VmBh/1d3Zr3VYJ+6oRNzM04sIlhE4eUzc1aJ2lf9qudrW3WlE16kmKKYzbl84GDjT6HwiZlnNPn/PCLtRhjvlb919u3tZbz1zKwWgRqEXgiEahNPk8k7LWb1iJQiwAR+Dv/9X9eAfwJ18XYaJK0lMxPloN54mAdSZWX6rIBdrbcciVKbPbCaZFNsJfbJnOAVPbGBpBNNb8PSMPWk6SHBIBNJhkEACTsG5W/JpdOsYuS8DoshAAi5R6dQFA2xZhvwPjgw/PBNugf6FdCRkLibMrF5HQKK+8xQKkSv+SESALJBhvwLdgyn+8xztIBcCTpY+NMrNDuAdAkGV2PscayFXb4lVdseXunVUolGcacPndWm/zQQCRubEaHNgwpCYV5gAA7ic/FixcFBL7wwgsqxSQZwDCFuJDU0Ca0lRxjYSsl/UE2vmz2EWH3NnOzniBCEocAgXkPNu0kXfwHOwGgjMTlC4dfr2oPKqE0SuXqSeOtXHbjCIAa2oT/AHlJ7h488NJPPefsnAAJkgfeE1YUABP6emzoQ2OOZyDWJKOwLGARwZahbxBTSnz/2l/7NT1PaN5xD8Cysxcv2JruNSqVpnSRkrUQdZ+dnrFlHZ2K46OHD21g/XqBPSQSAGmU8PEeAAew7xgPgH3cl+QuyiWlwdXcIsYj7LoArogfSR2AHP0bpgVAIe0VTEjAPhJrkjLYOzAEXV/xgNiP9GeSfYAuWDz37z8QuMX4EmNkdkbtBdgNY4nnU4nf/JzuA5NQOoo3b9rQ0Aa5cKOZSB9CG404nTp1SuWggKf8HSYt7w6gp5K+QlFjhfeBUSnThKZmgZw8P3+HccmY5u8kewcOHBCYeuH8Bemq0X9IWicmJ+32rVsacwJ+pKs4JbYrH5I76cQhsTA9oz5E/4BRIiYuIFgWQ6AVmlOIXZTME4dof64L0AeQ0diIwYzLMUjDEM0uwJg6N24gmQRc5p4k7kp8YS7WAWS50ZVrwBYFVoTOZzBvGUOPjUsctCKZ9SQbRhBu5gB+deqDdckxnX4jRmQmI8YZ7Je7Dyak6wfzh7kOoIIEFv0yxo8zVk39j/cleQbwRtuPuamjtc1Wr+qyl154wepKzrBb27PGyiq19XJs2lUAmw5oXEs3gCBnrQPywtRxjdzQv1MMCq7FG0wrrkffA4jz8lkvXwVw5EPceX/6tMyN0nxIO3DPKEF3UMqB43CeXcpEFGuSeUxzlZdeq5kSazNAnDCNYe6I0vFKsWxN5iXT0fasSzwnQFtOBySPTcP8GWFBwrbNJ0bcOjsH8DM3J3kAxktT1vU+PYY+7wO40E/1LwC5ydgs3KBZS5qzddaYtC8DGHXApEFgNIdLAMU4jMMo5xlgM+YLRVtIQCIvL13L0KPUnw54qBxeYKMzPKMUGqCf8lhAUtZCSqoFnC/knF0rAJ61zqU1ohya8UH8mY+IDb8jMIh3k6N3RmP9t3/7t/Xc3/vud+3W2JhKqj2u/MnhwWMmH9cOJhjjp2/dOklIMH+eP3NW8x59nZ8xTzGnUB7MXM8cDWAqLUiVrmY1Bh5MTojlW9WYTIcQoTXI3L9JmrTt6pOMLxiPyzs7bbB/QHMAewnmsD/4gz8QEAZAu2Fog9YkWO4qUV9Y0FoE062UqYjBznjUGE8GIQ5mOauSdQkAjvfhQEOHaMwvGKD44BPDG5AR/V3Y5cTMD/NgDN4QGPn007tt165dis2pk6fsytUrWp+ZGz795BN7NPFI9+RAYvPmzZojBaxxMMG819ikOZ77UA3BQdfFS5c0NvPlkiom4jDOx1GdWJ6sxewVYLqzp4nqCPqCj1f2LJgzNVc1OoMBTt/h4IoSdg6t6GscWnGNF198UesLer20BesMbQXz0fuySybwe/Q/mbKxv1xE15Kep5tXn4F5sqW5wU3JGtwFnPcJd+p7Y3fkAs4hEAcV0edZTzh0wMhvx4ZN1tLg1QnHz562iYVZ16dNcwLPg0Yn44v4dS1fYZ0tbXqOcL1mfnVtXTTOnSUKk575mv0YLFeZzLW6SRJzSd/67bWcv5Z61SJQi8ATiUBt8nkiYa/dtBaBWgSIwN/+r/6zCgkNGyfAOi+JcqflfKkisIiNkxtjuM6aSkcaGvRvbKLYvLPx5N/ZeMMMgKnA32FEOnuypN+JhJFNpUqvUnIoZ1QxKjLaLANqcbofbtL8Lqw9QDZ3KvUkmt8hCY5y32qZXrmsJJjEAdaYzA+SIzMbcRIxZ1ZiOgKACmvJ3VF5FjbnJKuUNntZnhvEOIMjr40lAIlKaZPRDckD70S8SKk3Dm2w9tZWe/nFl6y1oUkMnGujozZ8fSSRKVM5X32D4i+XxlJB78jmmcSCU3K0+0iIYAzgwgzbgU0vF5HGXXLdDpYSMRY4la3T82jDDeCYQMdgdLIZf/a556yra5WNjd2RlhiJDf/OfZ/avNXePHxY4vJRhqoy8JkZm5mdtunpSdeVKpfFLIOhAOBHAnBn7J7+BISjfBnWJiVkfKextcWBUtxjMdVIjCOVTcIs6ux0o4z6epucmhLwSBvfHL1u3/zGN5KWoZtxEHv0qq7duG796wfENqQPklTSfrTljdFRK+QWxSShb1FS9tkxL20FFNu0ebMSWcrqSOQA/Hbt3q0+TdzkzDo5qWRRDDYzJbNobNInAK/u3HUTHPobIDcumrwjCR+JKKAgMUU7TL/f3q4+RpJDYkt8iQP/nw/sxa7VXWKsEGNARpJLwKjLly7ZU9u3C5Dnfvzuvr37FGfKqSnRBoA7dfKk4vf222/rux99+KGuTbILmwrAcdvWrfo3Sst4N1gdxIBkXBqUlBBXKkpCSfAp2yPuAJ58xEhkbsjnFSM30GhV8gpYGtqw/JuDIg7WkPyJEdPUbPcfUOZdEAgRupsCxurq3HRHWnQPFDc3GWnSPOE6sCUxgGCOdi5rFXjJ7/IOfI/EORhnJOT0JUDz6Sk/zNBYgUmY2NjOmnNGNu8QzG+uyfjy+cI1yvg3gCDmAg4upN0G+yj1mSxmKIk9JhCmXBZjmcS7uX2ZzDwAjbmuM1PNcOjl2sy1HBbAsAWQkJkW4DfMy5YW62zvkDbpm4dftzUrV9mDe/etPpuxtWu7k96Zz1euqxaMPgfxeP4wOwq9u3Cw1zui7ypmnoOD7h3i7eGA42NjlqIgN5P2KfMTzCrYWyG14KYhzqykzfROySQifubagQBrgBEFK8qPyUu9+ZmXmFNSnFdcOLCSy3LFtL4AYHBN4rGuq1vxid8LELgEy7HRy7P9ACm0JB08RdsNEO3Qiy/Z6PCIXb182XrWdNsK+l99o68xyXiGG0tfj/lK5mEcZLm8B/dmfmV9a2cORr9WZZh1imMcaGXqs4jL6h04MAGc8TWtaDmkTYpRFu4lyuFYzBpTrqB16lIVoV/J2g2THFYYhznci0MQxl+wcWOedfkBDLWclRVMUdjd/F0ALYAjzG0Z4PCoXkLKuPjrv/7r0vr9wQ9+INMTjGv4Ps/GnyEJ4LiyO2zT9oxd5hc0BBkz1y5dVjsC0PFVgCnmShiOgDyw89DHjfEhtvzMjN25f8+N1KLcvqFe8z1rJHsCDgp6uns0djmoAfATuFUx6+1ZK91b5i9Y2DDJOdTju0hl8Cd9mTEomY1MRvN62zJkRVyigWeOvUxIuDDXcV9kSogvestoIAoEbMQUSaiZAEwfURmx/rpWdWnOoz+x16CqAQYmc8mZ06e1B/A9EIeCnQKPGSewANkPMa/u2rlL+wBJVDx4YNMTkzoYoiIE1iQHQSG7kkvyJjxNaJzGfo7+zbjXPF9P2TBmelRBMD5dbzb2GLQTki+w+Rlj0fcxifnCF76ofgkL/t49l/64cP68jYyOqCKFfQj3Zp0njmGmg+EXv0OfaYedquoJl7rx6HnZMqBnb/dq6QfzTFqLMhkbuz2mcXf92ojGFId+YqBKkqHBwcfmeuvp7rYtfYPW2tgko74T58/axLxL7WCORD93WYI+XZ/3W9fdoyoVniJMrry0nZjA4HWpDwfHH8vcMIeaZbW3pB8MbthVy/lrqVctArUIPJEI1CafJxL22k1rEahFgAgAOLI5RNONE3M20wAp84hdN7omn5gscp32hCJOjGXqkIM90KyTajZpbAZJCsWGSG5/VZadU2lSuUuHgAeATRJp6ftJy6tBZb1s+rkG94wEOcBH/l1JbWJrBDOHpJjvuOkHCdeYEgCArmBcAgywoWZDT4IJYEoCAKMJNhjXIKnyMuKyNbe4Cy5sOUAaNststinZYvMJqEWiyJ+RGMPGY6O8acMGa6xvEOBYX8lYNpOxW3fGpBPmJcQAKG50AgOjrr7OWtFBqlTc9XVyQqAoTDeSCZIHOUXO4ZrrMeMZoiRJ5XHJFIH3j1JSNsiAliQNtK8np15it3nTJnvp5ZfE/iPB43oAj5cuXbYV7R020NtXFejnmYgHiShabbNzziYDsCQBXLu2165fH7XVq9fY2O1xJYB9/X0qWUPvaU1yYF3Tu1YJtBiQYjRSbtSi55FLLpp6Epb39gQE5bnPHD8pJ1euz8/YzBMHGD33pydtRdeqVNq2vFpKTjIDQNfZ1mGrulYJNAAkIxmnhBpn16HBQSWvlNvi3uxupBmxH2B+4IZKMo9mF+CYl5BOi03IswKq8v4AaME45ZkBF+iLMD/4PmAX73f9xg0libQLCZZYGpSAq1w/K7ASUBezle3bd9jw8DWBzHv37lVCCcsVMxnAVcrI+D2SKFiF3B8NStjCly5fFlvn9TfeUB/99NNPBQKT9JNEwYDEkRSQFyZmlIQSV8Yi78R/oU0pt/qk4wa7hLbnfvRRGLXBVKPtcLUmjgAEJMMCCZNWK+OKNmAcAW6R+MuYBR0+nJVTOSn9OdisgLVR4sm1eA7mFe7J75O4t3c22yxl54k1zT100JDMTphrYFA5O9idm/ngJOu6gs4M9PnEDVQknZBYL5Hs8qezflxjTYchjTiTzvszwgRKJdVRQhisS8YCY+9n7x8R64fEHh22ZcvRUXWJA0Bk3pc5i/dnrAF+MP5gIFFWDXgyMzllrx16xbZt2qxk+9Kl87Zv7x6VhjqA6OzAKFF3BrQDQMRW/S05SIebcDD4BBJScglAmWQaHjMhneUn8LjOwUQkMmDFquwb6YtkwsMzBLM6QMNgvktWAdZ83rXc6M860MjN22LJtXQ5GPJyZtYH5gPXM6Qt6V+MZ8By2nxtd7d9/UtfUbsxhzH3M46Cfb8AUJdKewM40TvAIswvar4CwH1wd9xGr43YwX37bd3atQIyZdRBWXcy3qFtaLtyBsb+nCQFGFM6mMvn5T59cN8+a65qvfmhlgMnFP9XbL5cUP88f/6CnT17Rj/jO/OLeZsuOis0/gvZDOJZKqN1F0Y7OOkWtcZRzn7jyjX1PcYYhi4AQgBU3l6+5wmNRjcrCqYp2nxdiU3MHIep0IKX4tMHVK9dUT+Hxfytb33Ljn78sV28fFkmYNVqBrRb5+eqh3dx0CVQJgODd8A2btwkgP761eEq4EgfhcVPGzDP4WAPQMXhDWxGmOncm/l8ZmG+6rjMIQVsbjQMWZt4T/YQ/CkDtxIaxR2amwFNYQUjH0L/p+T4ytWrdvbMWYFy9N0o3aWtORSJPUxLh5d18x6sB8SU/gkox/yP3mEAb6yvwyMjAhABQF2W5jGjlPgz/9B/OGDA2V3/Njun8YkBHOslpdl+mAebsywtR+ZvjIBYz9kDMW93dLSLUUhbzs/O2Yply43yaBiUSKOcP3dezy3QvIn9mevPLmUuqm+qfd2d2XUPG12/1pJpk7SUFzXmWPfYA8FaBxQV8N3QWD0g8vUMg68227dvr9YaNGyZv2DfAs6pikaHhovaA8CW/5Mf/lDAKnIm5Tzu3K43y/wcOrq0yZah9dLPJLassTw/juy0xfVrw1pvuV5UHWjcoS/dVC8W6PLmNhlFsWaevnTeHs5O+56BMv0ErNPPY20fWLvO2poxwAE4R0sWsN7XQzQc+U9xSxIVvJez8DkwKNrk5JT2yYMbdtdy/lrqVYtALQJPJAK1yeeJhL1201oEahEgAn/v7//dChtf9MpI9En4hq8NS1upZG4SEps1Nltsypwx44xAEiE2gM4o4iTfk0M24GzGOfEmAWAj5no9JJLu6snGFxAvWFFs2Liel7ghwt5RLccLZgqbfDaBbLzZcFMCFeVtXDvuD5CITh9JOifVPBMABcwygBP0hwb6+911G422xCqS8UliQ8IQYLMLOEXiGixKEmo2ubBr2HADKAEScA1pRaasktIdNreHX3lV+j9wfYZHR+3m3TEldiQZsAdJlHg/xahcVpJNSTWgKAk5zDbKvo784ohizvOxcY+kn7gB4MHkcBZSXSp79k02z0vpLIk3+k379u3TdxChBwAh+duyZauARN6fpAKmHAyDVZ3LBUYDzpKg8SesNHSLJqceeSl8h7cTjIfTp08pGSoWK/r3FctXCNQjTipxQhOrrdXLXgFqEmsC4xqSfoA6GIPS5MtklJgBMPFsHx/5pX3hzTcFbML84gOgpoQM9lKdM0Z5vnv37+k5zp8/Z2M3b9uunTuVKI8MDyuulKcd/eRotfyWa5FkkaAzDgDZGAv0G7kd53J6JvoBY4U24zqUD8NaBLClHPj27THbvv0psVYwPTj0yiH1ZRIu2oD2QB/slVdeEXB88tRJMXroD5iu8IzEmGQesxdK6yjBhdm6b/8+lexRGo2rKokeLBqeVyV1ieka5ir0BQBd2D+um0rpMkxlZ1uIoVcoqCSZRD/MF4Lhy3cAvkj2SNqjrI3Ekj7B7xMDxr6zO5xBBuARBisk/XJlDkMogVgO6NHW/K5KqovOllb/S9/nfiSufJfEV/qpzDNiGTKfuGs1fZjxuH79umTS4HNQMCqJOffhu2JsJtOXABzR8hK7RclmQEIwnVsSG8/ZjAFSiVmV9Gt5Br1//WOmM8m9SmuzruVHvJmnmPfu37untjhx+pwYpoB5JPZbtmwW4IPDOM/l5i24206ICTU4OOQHGhzAoFM2PW2rV3bZ4MCAPbgzLnbp0OCAvfDC85IToBw2yopVOpy0XJe+B4c5sHSYtwANo5xcoFapKBAjDlLcFdlNSh470Zdteh5mu0tCUBbMmGEOjnJcB7WcmRQlzAFu+hqQ0xwN3sH4AGw/c+mCzSOLkfQvma8Foqm8mL7kmmyMOcYsTrrEceOGDfYf/4f/ke5FWbSA26lJuzN2xw8vMHdQWz3WLYw5tFKX0VhGE3N+alrGEy8cfM4GB9bLICs+S0vMHwOO8/b7/8Pva+5AYoO177XDh+2bb79tbRxwsSJI881Zp4xJleiaMwlhvB4/fkzPpTktl7e5ipf2Ez/aPeRF1Dvr3E2atRUdO+II6EQ/ezB21+fn+qz0fjmgcDa/gx8OPjsIL1Yo65W0gCtifzOfc1AHUMT10X+cgmUovUjvI4deftne+tKX7Kc//alduHRR66fMbNL8A+uPdYqhxLs62JgYjgMDYpQDFI5evfY5wBE9WcB05jx0TK9eu6axzRwfup6aw9LcL1OvtjaxvXFn1uGlXKuzanONk5kZMenQye1asVIHMWgj8jMOjI4dP24nT5x0digVD03O/uQDE565lb7X29+ncnDmdfYsHE5ycMAYAiBknuRZmWvp+1QM0G5it6Yx7vuHepUCc8BI2TVzIesZ70Hch4dhAbaoEoD5kXHNXoX34uCR/gVrPg5ZXbIGN2dMldzYB5YeBx+8twD86WkBhJpb5WLv0irhdM544XfjcMAPeJ35ynjn55QX8z4cyNG/aFwxIJesObQp5ed8OBjlnVhnGZfMdcxpgIK8U8/ansRczem6sBTRB/7DP/xD27Ztqw0NDtmj+w+q7vTaYwKYilncYH1rVut9xIxvdmZuAI5TD3zcY2jGd6NkndjMWEEGYcuaWq2Mu/jMjJ29clEHliqnXqLhCGDLusyec/26PpVg+xrg48f3xegJ07f9JCEOc+JQnvE9O7ugtmafuGHT07Wcv5Z61SJQi8ATiUBt8nkiYa/dtBaBWgSIwP/6f/yjCpsn2ClsmqMES46BWRwCvRwqknE/CK8IUKB0mM0iJ/qeEDoTUsBkxbRBhu2kjWuRRMANGfiQTKtEmwRBzCZMTAoyqvBSKU+CSR68pMfLp1XK1uS6PACSnqQ5WMCzuDGNGxCQFPBOlFCxP+Q6PLuX45G0uhFDJILBoGIjDtOK54alEKyn0IF0J0bYVSYwheTOk3USuHoryGCiztb3D1hrU7M9/+xz1kFpT7EkhuOMSs47vDyowZ8BEDdKx2BzSEspaUmRsMBquzF2KyVBbGLRJnMXb7nXdnbqBB3NSY8vJe95lTgTe0qAaUuSRhgEvB8xv3/3ni3Mzekag0NDSswAoGB+8H023SHYT1kr7DgZ6cD2u39PpawkqrQH17h967YAEkCUABoioQnWGK7NAIYkKNIQSyJtwS7hWryPO99OK0b0xw/e/am9KcCxJznN4haMfuSsTc3O6//L/GUSM56cwDAYHiSjaBySHFHSynuQ2HJt6S0toh/oph30P9qTNgHkUl9PbDwxk0olAd0kN9IMTU7XgIYkRGhl7d69W0Dq0U8+kRECvwNIuHXLVrUFOn5Rsk05H8wenvv0qVPWtWqFda/u0vcBx/v7+lRyCPC0sqvL5nN59WnahCSG0RTMWiX86L0lzU7aHJMWErz6TJ1YJOpzTe74DthNjBaKeQFxwT4G0KNdicvEw3GBZm6WwhhCU9CNAWhPxlKA/IBBUeJJLAGcA+R0kX1nhvCRBpn07DCkygmscH0w17+Ksj7awUvwmA9cT04MLZX/efkmYDzPDHPKyxX9Q/IHsC4mcCoV5R6hOxq6hp9juyVGXpQZCqhLc5YnmI+1xPi7DgoSI0hzAhqnzHNooKWyb2IAa1ymW2gONjXZzbG7AhcAZ3ge2pm2wnGdfkeiG0AFDCBnpTmbB2fjc+fOK0lHczPaAUfkVw69rL7Bc9BuwbDk2fI5l18ARAktQ2IES5jxxXjj3lxPWnQ4mucBqL0kW2ZFqSSaOZpYAIAwdihfhDHMWoF+GozH0I7levTJKEnm7/zHXMP1RkZHFcPDhw8L+MYl+uHEo8RA9fLTYKYDnvD8zO9bt27RGsC4oR9Qivqbf+Pbij/jCrAJ1uTNGzfFusswNyeAQv1qye67VFzUuH7h2edlyHP31m17/tlnrb+P+Dr7Kz5eYu79Il9XZ5PT0/bd735PmpwAgMTw4MGD9uqLL1gbLNvoj8mohb/SPqVKyXKLeTt7/qIdPXbM8sWy1dVjCFWwYhlTHioK3AiJ+SbY7A4M+eEKB0Uw5Ci1BVyCRc3cyxwBACqzrYkJzZFuygMrz7WMg4UVzGTAOA5X+BmMwcGhQelL3h0fs4XF+aSrmrWvffWrYsV/+smnduzTY5af93J/Gc8UitLr1Vhg3bc0PlLpNsAVwDL9GxYfLN/QO3xm/34BVpiMXL9yTf/OOqS+myQJYL4xnmD50c4C/KkQSIZKy1chmWACLJk/GV+sWYCCzB0d0kreoHEEo5C4Iq9x5uwZq0sVGqwBMiqSVEKzSq1xKEYuQAze5cs1P1LyjJs17EeY4khf3L07rnGk9Zl9QDIYCUkYxhBgI8Akcyd7FOZJ1jTaB6dqruH7Gz8ckfGV3tUPGZm3Ys7yuTQOV3yMii08O5cMhXyvxV5nadUJa4LvOcJpOaN11kFlN6TB3AcDsJHhEY1x5i/ekTGBQRhgMgdRzF/a66E129Fply5f0mEm77x65SobWj+oNZV4cZjJOomsB3O2a0mWBXS/8uqrMvF59ZVXBFLOzUwmUxbXjY25l3kQMJwxT79gDuDntKWczB88UP9/5aWX1W7SIOXQI+mQ6sChPqv+OTU7Y6fPn1Xpfqa+zjIAxBWzlqZm6+labZ1t7ZpHhgbXW1OTO8yzHgWQvLQdeD79bMk4Zw+bK5r2rrznwFBNw7GWedUiUIvAk4lADXB8MnGv3bUWgVoEzOx/+d//xwqJO5t/gC4StABWYDgGUABY46fLrkfEZjz0saS5iBA+IvkN7jLLxhU9HQfzSMwpnUZbygEcTskpqeMaURLMnwIHljDbAG7Y2PJMYkmkJIONJhtt2AIC1WD8SZPKmRQAImHUwSk7m1+SDGm+AejlF5Nou+uHOWsQ/TUEwD2ZDmbVXzZfiFhEqbkznNAUdL0mnp/EjfIttNZeWAI43r1/T+WCsBj4qEwrmTSg0wf7jaQa1gbPe+SDD1QaC5vn5p0xJejEAOCHBIVED/AILUbKmdF/VDlZKiUUi4syvQW0L+vEXCF5jyS+rblVoCnfQcyfsuJbt2+JbUdyBbsSpgXAMSAe8QaEYWMtncWGBoFVKkVXEu86X7Qb5Ups1rt7evQuAQDxTNJ8bMHYxsvgYOKgO+isG3eDdHaOJ8CYrFy9fNG+9tWvKFnzclFnXGFw89nxEzY3vyAgEV1G+oxKAotFAamwvuh/6OYJaEyuocSchJKfkzgBmPBc3JskiOvwvn39/QKLeG+YsZ8dO6Znd33GRdu6baueHTYi4CPPd+XyZSXXvAOgB0kS4wJwP5h2jD1iTkJGTEqFRQaLWDIOZrnBA2NqchoHW9fnBEwCoJKpTC6newR4HkCvtMfQ0ET/sOzjTswLaa126PuwwOYWc2KWiZGUWE8YRwA4Tk/gIItmJY6v7rqq8duMu3xWYECUlgW4FWAdSahKspMOXIxtMU4yrsfInAHgqFLIlPBHCXCAl7yPSznQlz2BZpw6k7MkZhF/R6NT80RyU2c+kJNoXVaJJCCRWDkA9WIGOXPNGT/uZuwMwMeMLK6nUmRpGTr4pbkhaaI6WKN8t5o88w+AdXce3NN3GQvMRbQ7f6mQIAAAIABJREFUbYzxxqWrw+q7EVOuw7OGTAC/x1il/DAOaQAoAB1oO3QMMaii/RmjAAMVsUS9ZNLHY5P6DcBTzJHhoi2dMZUyl1J7NguI5/tvvPGGnhUwxY1EAsDNeIk1Lq5NTXoPjatCQaBOyGF8/PHHAsnpP2L9pLkC0JhAaX5ua1XZJ7+LOQifN15/XXPFu++/Zw8ePapqzNFnpcVGOa0Mx5xp99RT23W4cezYcYFcsKJ+469/S0AUBzSuQVnWeJeTPABfblFsafpIMAq5N4Aj7umvvnxI4MSdG7fs4IEDNtA/YPV13sYCPOgrcr1OhjYNTZYrFAScMQ51kJSp05zZwWFWMtX5y5uNMoBjuWiL+YKdv3jJPjtxyqZm5yxbz/oB090BR/oI2piAKYx5Mf1Tvwf4J+6sDdJ5nZoW6Mg44u9ITzBfAw6xzrr0h2sacjjFy8RBUZh30T/pUzCtiTOA2GJ+wcoVX5uJGQckb731lg5vTh4/aaVF19INsJprSpMUIL7RS2IZg/RH4gnDHpkA5kqqB1xnuGTrqESoywpwvHbxkkAjvhP6g3F/ZBE4kIKdBiipMt9sVgdfOIvfkOEVWpSuPSvN02WdMnDbODgo5jh9Pw5B0c989733rJx0OHWAkP5Tqf7atdJFhMW9cdNGze+sGUhUwFyfXphTLKl4GB+/55rEyUjI2dxunMQBH0Cr6x2yFwGcndGBEOx5vsO7SD5CB7Q4LCN74NqJKm8X65dx9Dh1DNad5CiKRY1/Zyi6IQs/j7WWdcUPNnPO0l4COPJs/BugL+s1740jtZizDx6K5Yg2IuMJQJWDDw550AoG0H/ppZd02Hfs2GeSGWCeXre211564UX103fffVcHgKyjvIj2WnXonbbpoOELX/yi/dEf/ZEdfu01HRLPz7isRJVZnhzvnR2/XAcP7H/4/SipDsCRPR5jGZ3GKuAIWBjO7AIczabmZu3cxQuSTwGEFEBcKltLU5P1rFptK5evUHXG+oE+a24GtHXmp7QbE8AYe9MAHPl33s/J8hlpoYcJ09DGGsOxlnjVIlCLwJOJQA1wfDJxr921FoFaBMzsf/qn/7BCWSYJCZs2F71GwHzO5hbQ0HK9Hzb9AB0AZXEKzuaSzS9AijOUYBe6lhkbUgBHNq5svQAdnDHmumJsuklMAP7cNMDF/MXOqZj+nY0kGzw2lSQvABwqjRTY6Jt4Np6Aa37672VC/Iz7hhZab++6aqmkM/8oU1vQ7/IJ9oT0IjN1um+Ul5I8AAoFY4HncE0mZ8vERp53DhBQTLFKWUkJuj/PHXi2ynC8c29cTpH8HqAFG2SYBsQAsxLKyGANoYtIwkEZNckRCdqnJ4/rnuFsS8kXSX+wLm6P3VaSxXN4bNFJXEwlcw5eOXttpUBKEihYmLxPgDwkciSZGLHwbM8//7zrX4lJCisGw53FqpswCR3xArgj4eO73BswEn1BkhiZo9B+lJmSrJddfF9GA6WigA76BmYnMmdR6dWYTU1PVZmtGAjl5mbsnW9+Q6CEmGcwTBcX7eTJE/bhx59YseQgiyf+nYl96g6iPCPMFGnj1dXpZ/RJnpEEC2CQf3OgvM2uXrkiAEsOsfm8ki3pZNVlJMZ/+swZXZc40jcEqNbVCcwmhgC0YlUJLEMH0FlljBHJChQeuzUDdPP76guLC1ZmLFHaV+8MwGCPTM3MGdA7bcFzApxE4sWzw2wi2QnWD4wl/g22D6wNDgN4BpKqMHZh7MDyoE+RIalsGQbKypVivc1NT+ia/DySXZdPcOZysHpjMnUAzsvM6JeMHZ4tAHxnP7ueXLBrGIsOJvihBT/nA1BBH3UGs2vH8hDOcMy6sUmxqFJ/5h2AaNqgWrqaDjDErEzajACO9D9n+JX0zp4aeqkrDxZzC+8hpnXSK4zS0yjDTThjVfaBviKjoSTDMHrrhsrmGRcAfMyz6HfSb2bmFwUEhkOw9FxTqS/ji/eg/QDQA1wHDAJYkySFXNIdBAOY5LvNTQ3W3NigscfvwLLjPTHG4JoC6MV2xoG7VX2bPk1/7l6zRmWPlIv+1m/9lg4cAJS8/NwPLaJsNg5K6OeYU9APeyk3bWlROxw9+olKKuMQiO+HBiH/n/jwXVi+fAcQAsD2zTff0Jj76XvvCgAIkxPGhxv18CweG/oJZhQAewA/jGvKy3/jW39DcQQE0QEWJfszM9KnBVjnGsw9jEHm+vhk6yoCL7/8xbd0SHTn5i3bv2efDa5fL4Yjc3UA5oAyAfyVMlkrIqVRj9GOM9wBOtWfAVuXAI7Rr7kn6wOgIo7UFy9fsU+On9CBQrYBs6+slfi51gU0PScEANPWYVZE35UUiljLj/U6eS5fAxvs0KFDAtaPHT+muMm4Jx0I8Q4+yipaizioIoa+pjVrnqL0mP6XX1yw3OKC3o15ALARQJLyf1yUF+cwLHGHbeRLmDvoo9mGemtubakymUN6xRmHy3RQQFvEoRPXB9hiHbh2+YqALZiqrA30K8YWbHUAdsyw0F588PCB+jLzNwDZnfFxO3XmtErMVRUBe7i/X4eLvd090nFkXmbsyRTGTHM2DMei217rXl41sEyHWazj63rW6pmZY7Zu3ar/T7wAy9/94H0xTPld7hfzmuarpMtJjHFwJq70X8YO7w74dv3GdR1aVeeZpCXr7R2HIv7/+V3moaUf/s0B9IZkUuXO2YwZHTAkcy8OTt2UzOffOCwJEC2Y/LwffXBkZFh7CA6XeH7GAiZBgKrck7iyNsHUpt/s37fPxu+Na+2G7T4wsN62bt5sa7pWK260ZWidemWI7+FY9wDNOXD48Y9/bM8cOGA7d2y3+Zmp9Jquq/uY4ZjVoQvrUWh2fw5wfPhALuevHTpkrU0tKp3OLgEKWT+d4Wg2Mz9nF65c1gGRZZ0Rz8EIRmIwHHtWr1HFR9+6XmtpaaqaPmlNSaxd1ke1QQIgBfKG1iNM/HTgi3TI1qeereX8tcyrFoFaBJ5IBGqTzxMJe+2mtQjUIkAE/tH//PcrsCfYJMnBNzkzwti4cw8gyMECL+Oyqn4PG2sSOX7G7wFyhUGBJ3VzSsIAgNj8Anzxb34tB3VU2pI2a/H/2QwCdHCNSETC4EGbONw9Ke+DSVkqCfhi40dyFiWwzk7IKGGhDIiNMpt70okwlIEpiNEFWTvgJsmnQAjp4XkpOd8PF0UANe7hCb4zN9nMk9jALGDjK/dq3KMTOwKAq6Wx2fbv2VsFHMdxAy4XHXBNphV6v3K5CrzJrRhArlSqMkB5lxtjt5X0hfPi0NAGgU8YigAY82wAYMSWBB/WKu8GOOS6cM1KCDFJgU0i4AgNt1JZ7cQ1KNMEFDl75oySzddee00smSj/RqSe+/A9GIzch3uiswULkJ/J4OXMGbUhLCb+jDbk+8Qapg1lTLSZ4pjAO9yeSUAAkXhP7s0H4Aa23Ve/+pUqM5VnIuYkfZ8eP+lJSCqd5R2Ji9q9UrGnn35aSQ/Pxd/5d54Fsw3coNEN4x5kZ8Tv1s1bMvIgkQJAcGDY9Q/phwA4tB+6THzE7sHJPJV+0UdgP5LMRumigDsBQ4CR857YtrgWaOiS5uYpu50VkBCJIUkd7zpFuXyGclT02Ioaf9yfmPNcYmzBtFM5oLNp+BNNzHKhmMA7B6nop/QH7j2bW3B2KqCcOdOQ59GYmpny9k4MR2fcZNWn+MASDL2vYIwFqBj6gIAPfOi7kYCT5MZHGnOJPRVJZQCHzipzB2/dj8Q6leQGqA6Di3gDKngi6JIOcrBPQBH9nLbk3VwbL7QI3a1YBjAqSc+LAQkAANizACiXDCIctMG0w4FJPvEMxJrxg1M48x7sK+7vQEOfSu9JXAG+GFf3H03Z2JjPu2GIEFW7wW4CQAGQQCuuWgoOCEzfoRw9MYGDcb6mi3L81QJCAC++9NZbetfv/+D7eo8ikhf5gtiFzD8CPObnZbYyNDAofVPe4du/8W2Zdpw4flyvOTfnDFSA9wDNALI5SNj+1FPq+7Bp6UO87yeffCJAR8BcMu1hbIXuKm3E9xiTvDvAJoDCm1/4gnTyfvLuz1QW6YyujGLA7+rwSUC9syT37t2jZ/jss2Ni51NS/a3/4Nc1n1Emq37a2KSDC8b97ALPgOyHu/46SEArQlssCCj75te/Ia2/G8Mjtu/pPWJN1mVcIiPWKOZlAqO2yzj4z899jXRAXd+X3NtjcCjAI/VjAdllyW9cvnrNjnx01GbnF6wBfTyrszL/S5IZlA/fvOmAY7hrC9yARaf3cBCeWDCmASe516ZNGzX+AYAE2GO0k0yTYBYGe445tFpdkMrFedf+/gHbuXOH9axZbY3psI95AJMW5q2TJ08q9mjUcehCKA8++6zYaqGDHAx7N6yuqM8yDzMHsn6wroX2IG2K9i6lvDAb6Vcw6uIAiTEO2MjnyJEjklLgw9z89O7dmidOnz1jjyYndWCHhi/7Aw6o+E57S6vduX1bfYF1gvHFnIfeHzqgjI9gXlNez1/ox4CDWzdu0nMxtjlgZf7jEIxrwZDDVIg5hXVNB3PsFVKfCPkATMA4IGQs824AdRwioPnJXO7KIoBXvkfS/I9Te2I2cl1A5mBjx/xJW/PvMu4DaJS5FwdTLkXC8z/FYd7UlExmWIsBBF0Kg07qgFlUjMBa5PlwmOZQk77FfEab8c46RGZczrtTvA6iW1sVc9qbtZM5HcmOrVu2WHfXaul80i+Zb2B7cxhMu2tfIiOiPnv7K2/bj3/0Yzv47EF7attWm5+Zrh7IVAFH4pPxg1qegd8Pti4amMwrE1NT2j+88dpr1gbgyAFAKnUOWRzAcAcc5+3i1QAcvSQa6ZumhgZbs7LLugEcHz6y3rXd1t6WTGMSu3EpyKg9ZwIco+/HulhMWq3MUVu2PVfL+WupVy0CtQg8kQjUJp8nEvbaTWsRqEWACPxv/9c/qcAq4wMYwoaV5AFdrbv3H1ZLd7xMCC03ADYv1SM5BUQggaC8zxNBdKKczRjsHTasUXIlLR7LVMG+cA0GAAG8COCEzazrDDYlR0gMDupSSbeXTbPxFmMrlVEHUzGAR54Z0woS/tAxEgOliEvtrK4dLLlgRZHsRxkPG1rXT8Od1Etb+VPfRb8rARps+OP3KVcWk89MTJk2Euudu6uAI+Vewzdcsyycokk2Oto7xAri9/j/AKt6N5Vn5wVUNLY2C/AlWeXd+/r6pWVFWVbEl2SPzbnAj4cPlbjAjoQpRixgMx04eEAAGyf5ufkFMZSIBQAcCf/5CxfEGuJaKnPs7tZzwcC8fPmKGCgkViSFsANhwihRymbt8qXLihnaWzBZtm3dKgAT1iQJBuAXACVtDdOED+CHnCZJrmBgtbcrYaOv0Xbcmz56+cI5aTiS2ARwRVsCOJ48fcZ6MJNRH8rJqRlmHzGEibt5y2bp5F28eKmqhQUYPXZnTGAaDC+VT5MUJxkA+pXaOLEVMIcJ0xUSMZIq2gNmVDDIgmEIAwawFADV3c5bquWLxGp6alptHJqFMn5Ac2x+Vu1BEhUABgwT+v7U9KyVw7G3VBJgq/GYtLDU72JMZDJKymDUqDwb8X/pT/mWg/4AGEGb50qMrccyAvy7dAgpjZyd0nh1oN71w3gWxoSPb2fdMB4ZH/EJRmOwlwN0ddAktBAdtFP5pcrU0F6NcmaSZk+u3RHUmY+FbKYK1Eu6YHFRmpiAPmHypNJrzDfQag3N2EpG+py0H4CTs6KdIRkly/Q9mFoOSM+5BmVuwcbv33NgMVipWUoUW9VPguWCEyvahTCApBGZz4tVCri3c8fONEfOC0Chv126Nlo1laBFuDZ9HtAzQAdcaePwRqxVDnAaG2Vw4aDWY2Mc5u2OthbbtHGDtHUByWGikej/yR//sc3nc3JGBhQB8CAxZ56H2dbb02NbBjeo9BZA4Td/8zdVEn3s2DHFD0AJsCpK4wNExF177769AuoxUZK8Qnu7nNcZ7yrRVwl/VpqO0gVODEcOLNBVpd8dPXpU//7FL35RzLm/+OlP7O49Ys78V6d5izmFPsu9I6Hfs+dp6+parRJOWNLE+df/vX9fYAasSQ6luAYu5mLT5f2QIHTjnJHk/S1TKal8/Ztf+7rMeEauXrW9T++xDUMbLGOudRdM2aXAYaXCwdTjbXyAjSqrlNnMY8BxKcNRc3gGMKlsV6+N2HtHfmGzCzlraPJDsGKpkEyaKjIQu3H9enXshhkbYwIAmXkJsFFM9IZ6+/TTz+zmzRv21LanbNPmTZqziUkAzGKpY+qSxhX9SIB7KvGXDIFAq6z1dHdbd9cq61qxXKXEgLJIX/BzzG4++viotCcB6ChV3rRxo+Y0gV5JNy+YwdI01Dj2Cgbeg7GYaMaaJ2HZAmKfuXBe7XTp4iWtdzDMvZR2mUBAmHKAlax7gIrIZgCo3b03bvVJPxhdRFUSpMMMzELmZmbVV9b19kqHkXF68tQpGbPAemOthNnoeqauC0wJd0cLBijrbU33mqrUCtfhc+f+uA5mncVblnlaxBpGJhUFvCtMbg7FYDoCNl64cF5l8HGgGwelsEg1LyemMtfUvCtDOJ+nP9eXUlxjb+Kg5GN9WQ6+vvSlL4mNiJkS7uUcRjpYhzGWs+9pb2k0NzaohJ/+wB5g8+ZNMn/j92B8hlkRwKEMaxobNdaIJwePzB0yrJmbk6wM8wtzCweAXI/5nvlB8jOwnxdy0oL86le/JhM1NJB3PPWUzc8BOJrGrB/GOMjPBzA5ZA7YJzIEx+/eVdvM53KSM3nz9dcFOFYwLMMIJ60nqlDBTCZjOoSA4QhTFuMoDospqW5uaLTulauMOY5y+u7u1dbW1uzu3dWDnsfMRh7GAUfXxJTkBu1ECTwzb8U0L69bV3OprmVetQjUIvBkIlADHJ9M3Gt3rUWgFgEz+6f/5z+uAJzA6HHWREYbRjaX84uugSX2n0A1AD/0n1x/8NGjh0og2ESG2QtACUksACLfIwlg40piQHIBMKFEB7MCynVa/NSYzRrMLLR/YuMWekeu4WRKLMKtNMDMKGEMl95goUVSA7CzcdOmxJYsK2klcSYhYAMOOMoziuVRJCV3XcUAweIUn/sBuvCfO9JizkHiBojhIEU4frLJ5CV71nRbZ3u7SvPCNObqyLAdPfaZNtuAJcEskYPyyIgABphaAnySVhOJDyVkq7rXKNni2TF+QZuS57h06bISTIBHEjKSbNognHRJxih95PokUrwbybq0LSkDfvBQSSJMVVyBKRf+8MMPxW5g8w9ownPBaKEUcv8zz8jt+tat2za0wfURg2UHUMm1aDOuR9lV6GwRXwAQd5xEm7PkZeWdnba6q0sAmpeMVQRgkCDAMpQG5fy8Hf3ol/b64dekTRYGRbQb5Z/XRm+ovFhxTUkozBCYrGKbFYtedqoEy5mxcu3GPbOxSawdgCC+D3goQwtYq5SkpeQBoNSNjRbkIhoyAySk7nTuDCdnRLbrveRenko7I8EjKXLXc2dgoa9JnwPgyi/MW05/d8CRfuzmKlmboU2Rvk+MPxI4lccyHpNWoMqAGbN1dSrNJx70z+Jivgo4CnhMGooal+aAebALHfyr91L8gpfi8jzOrAnDCne9dbfUrED2z29mnI3jOomfByaDmaKy1ORiGyXO4YYcICbXpz3DlGKu7K69LhfgACKMPuYsntnNlBw4DpdY5qoWy7oMQKksgPjKlateko3OH6xOklCZVZXVj0iKd+/eZdML83bm4nn1GcYrnwDW6MehH4Z+GeMLEEZMyFLZSjjKm2k8k8jz3iTevM+dew/17K7P6Q6/tAlzC+/M+6FjxnXuP7jvibecpOuqhlVRKsl8yXhpa2m2TRuHxNJkHnzt1dd0nR/+8Ic2C0vTXGuPSS4OGPjeQO862zK4UQzH22Nj9pu/8RuaE9FiJJNfWGDuLgjcApQF9ANsBXiCWQbjEiCUuZn5EXMI+qb0H1NZe5iRCXCkb7a12b79+8XUhBEJ2AHDibXkz3/yFyqNlVYs4PzMtLPPC84aU8lxqWQ7MbVYt06AI/P47l27VBINOMehCX0IAIQ5E9ASDUfeJ+ZdQESVVUtPriwNx6995Su2esVKG702YnufflrmFQ1yoPXC+78M9lQQ/tOE//gTzKeKUbb8+fLX+BZjlH63WCjY8OgN+/kvf2nTs/NWL5M1zCvqNO/JaXl2RnN8aKzC2AO0Ih7SU21pUX8N1hh9jDEPA574wvBkXeVAC2AMqRNnNbqDtOtjllVuS1wBLV2jtV7jrqOl2dZ2ddkXKaXu7dUawxiA3ffJsWO2WCy7MUvnMjHl+YjZSH9Npbs6LEjGGTGPxJwTwH1oysKKvzw6rDEMi5G9RU9Pt1i0zLOMMcaaDgzSoZ8zrjOWLxcFfHFow8EVpdbE6Pz5cwKSlncu03vR/4gZfYN+X+LAYvUq27btKcXk6pWrOlBijWdtKuTcuAn9XvoSwGtIRnDPs2fPCQBljQkHZgG2PX4YC4AnIK7DJUYwVYHZyJhmXWHNZu7ifrEORaVHHNKqD6b/Ptfh/ATnMVuXg9+qxi3mM+1az/bv32dXr15TP+AwknUW7WHmSQB5wHt0GSkPBxCM0uCn9zxtBw4c0Di9dvWaTHcogYaxzRzKWsb6LEkLVS/gKp43Dkx61qyxYr6gOANWYioDAMvvwMCkU0v/dHFRBmsAvwDlTz+9y2an/CA8DAQFMCYmIaxN9lvB7uZ7MBwFwpdKkoR547XD1tnaJk3kfxnAkXkA0xv2kGt71lgbDMd0YML9gvWsPUvS+vXDIp+j/EDDrJx1w0PWlq7VNdOYWuJVi0AtAk8mAjXA8cnEvXbXWgRqEfgVFPBf/nd/qxInv15ObTK4uP8AEW1Ey/1knSSTn5NIsKHk/8M6Q7dpxYqVimVoP/EdTqzZEJL8qQwuQ6LuGnOux1gv4AatOjddceahDEySnlmUDpPkhnB6CHGH1hQMBJIqwCsSgnDylDvno0dit1C6F4k6m8BHDx9pg0iJEKWBzpQA/PPk0MtN0aPEMXdRCQ/JGAAl70pyTTJCsuAaRwAZXiatePE+DfXW3tomwHHX9p1VwHH4+qgdO3miGkuVSTXUK+kgYWSjSmIlcx60M5P2n8qY6rNizMEcAChggw84AkMIlh/gq5f2eWLNe/B8a9f2SvydBIKEU0yA+qzt2L7Dtm7eIs1A7hv6jYAOJAckASRH0sRsadUJPc+Gg6lO8tMIIgHlvWF/sNF3YyEvw4VVGMwmGCFckzYGnKARAFxIbgFlSMAA3Uheokw+GEMAf6dOHLOB/j7piPEdtU0up2R6biFnq7pWC/CgH/FM7R3OFNE90debnRUjU+VYZkocAVF5XpiYYjDmnf0GowYgJZi9AoK7u9UeJLMk+bA1+V0984KzwMiASIQpp+c7AYCF5iD9aingSB/k2UI3rFhYtALl/okR6YA046XB5hdyVkpRp//Tb92AwBMh+jTJu7Iw3LXVhxudIYK2mJJS16ly5qCDo/lkCCFzlASqVHUMSwBMZQGjMk1JpaTB6BWwoOTLTVni4yBaQTEmXi7N4C6qoS3m7ZLzEr8E7ga4GAwrgBP6B8k6/W+uUhDjMsq3+ZNx4JIBTTJxiJJ5nkX9DEZMY4sYkMwRgBDvv/9+leHImKHf0Ma0PRpmPNOePXttcm7Gjp89pe/CCvO4NipxpoRYzNxKRVqnMC0xWhE4t5i3/JwbeNA/aKM4gKGcdXrepSqYTxijKoMuOxjK++J4DPjBvEJ5YMTP50nASZeAUKlgfb3G5aah9dbTvUZGHDwTTGba7Uc/+pFNLcxZvoK26kJVA5f34RpD/QO2a8s2Gx4Z0UHCt7/9bfXnX/7iF+pLhcWSt48OjQpV0yjmrF07dwqgB/QG6CEeH3/0kYDLYNvyjEhSMG+5kQ8abO32zDPPqM2OHztmq1Z1ScOR9oLhCKuUOYUY0SaPTUmCTVsv8xFA2U8//UTrAwDkS889L5OtiwCOuKjPzql0nUMmNBwZS8zn7nTtxhoCDrIVMdne/tKXrWv5Crs+PGJ7d++xjRs3WJMQx6R4mMZNFTgsfs7AWtcKwLFcwTzNx0cAFNXfq6hoWi7V12/esg8+/MjQaHXTmIzV1XMghyRARvMbgJmPQVP/1EGQnOLrxVZDAgPdS+aDYPPT3+gLxBit3da2Nq2VOA6L8ZkkJGgP5lTaCyYq6wXfR2qCUtemuoy1NjRojeK7jB+Y5zBgz5w7bw+npjU3AkTBdGNtELsxU2eNmm+cXcZYCKYoBxRRSs37AniKGX/lim3avNlOnj+rQwBKgJknmJ8BqOkHAFSsd8wlgKu0NfO89hFNjdY30K/xCyh28OCzAidhFi/v7BRzjT0B6wf7APYvjAHWirV9ffodzNeQ2uCgDXYgh2M5GfrUa40kTqwPzO0CGVcsk5Mz6x3zHX/SRuw/YM4B4DGPSZOXvQrs9EeP9L68z969+xRPpAUoY2bfEfqdblBEybSz1/k4s++xJMVfBsGrjMklJns894svvqj1LvSm2SOEEzaMbQ49aV+M1XgG+g0HDzBbeaejRz9W9QXf470Bf2lnDsx4Xsb+9u07FD9i3t3dY7u2b7dMxVQ+j4YjwCWVFcz7zCW8PyAj6xDjefT6qMY0hwdIqMR+zoFWH2v8qXL5dFgdjvP0FTGL6+rkXH/41ddsRUenZTgg+ZdgOC5ra5f+5Oy0A44tzVTEuFwCH/obY0l70zCQ4bAuVcE4w7Fi+TKasb4n6+6uMRxriVctArUIPJkI1ADHJxP32l1rEahF4Febpv/29/5OBbAO9gpgDCVAp06dUvJiWQfwovSQciPpLN27lwTSXfMMoIYNKSBPbGb5HsktySIfEkw2pM4kdKYNSa0cZ3Ua7KwXABiVzaUTZJIU6fzlSBI9eWPTx/UCJNSJMmYujV76HAApp+psmNH2UsK09i/IAAAgAElEQVRYMbHoSFJIJNg4kwCRnLhjJ+V2sDoxo+msbvID8JGmGCVAGIkU8kqGSaRWrMQNuD3pi5mACFx/G9HUK1ds146dtqy1zUqFogE4XrxyWTHj3VR+JtfXZgFB/Fuc/rOZJanhOWXqgvNmBVDESwxDa+/P//wvVALt5bloz7mpATECQIOdyu8TX96XtibxYaO+fetWW7FsuZ555YqV9mjikd29c1fi7/xu/8CARPNJGokLDEiYTS5K789NzEngaX+VfifjIO7XtapLLqu0L6AK74RjLuBVsDulk4nRzEJO4KuMXTIZMdLkUp2yLK5NEkeiwfMCQsJi4efo4m3etMn1Kxddt5L3E1iBYYaZysxJwHFK7evvk/skhjO82949e/SMrvlYlu7X1MSkZYpuPEGfkmt1SozpawAo3COMYOSmTplvLmdNMM7a26vuwMSEd1ZSnK2vusmK7ZdKR4lNSWxZDCF8XMQ44HsLuLxTriVN1JxAAf5/lHgBhEcpYxj8AOBEKWhMeLQVCT7tx70B/nmfaFMSwWCs8n5h1BGmKICwAFD83RlzFSWfMFlpU8YvYCzXlFYc2oh8Lxm+RIk6uoa01+joqDuXprFN3GCEAJDwTgcOHhTjVm7cAKBJA1bl92jKrV2reYk4AFjwuwDy/j00MhfEWgNwZGzs27/P3n/vPb2DwDu0Xdva1AdJpNEdY87ZsXOnTc/O2Nnz5/wwJDGeKDkEfAFcaW1yJur+/fvFxuJdaBtYyfTnYP0F6MjcQ7uJoZOAefonpgUyhALArMcwpkPvxTgldpcuXRRrOTRlfUj49pHrMJ/t2b3TlnW0JykFN42hjb//gx/YAuZRGXeWB8ASiJHN6p4YImzfukUgFMwmAEfGzS8AHBPDEbah2L1Jw5R5cmho0Pbtf7qqX6s1YPlyAVG4yi8W3bme9wWI4d5iCAGQtrbY21/+ssby8ePHBCDgfszn//7Zz+zm7THFjtgQA+Zj4k1/YE5lLO7du1fvhzYcoCy6ay8//6IAjDMXzolbuFgs2LWRYfVxQA3XX82pPZfq12UzMFs7xZDs7Vlrw5ev2K7tO8QMb2xwd9t/3mdpeXWM1b9qYxHsYGdEVayEa/Zi3kau31RJ9XRyqaZEu5JxbdEAAQEVBTIBeGfr7fXXXxeoRUwBu+6O39VB0rrBATHd6b+MPZhsHARSykspLFqQARzzPIxN5gfJZMzMCBwjDshBcFAH2FSH2VUym2Eec808s3PnztvZC+dtYmFWa9yB/futo7kVDvbjeEkjcOknmHgmICo+vCdjj76DTuNnJ08IfIcZyLvwrjDrAe1CexLm65/96Z/Zu+/+THORGG8C5tDhbVc5Oe3HmBPDknnPKooB/QEQjH9nbHIv+jr9njWXsUH/40Bsbc9ay83Nqy8Sl+07dmj+hgGsg4SONsm/wCK8RalyuWQ9PWulVUhMWdeZg1RCjORFuax7IPnBAZaXXa9SlUKYcHGQStswTp3ZvFSuQqN/afB0QOc6h49Nt/wLXiqvtbhrleRFJBUC4z05eVOJwPzRs6pLc62MZhLQT7/j0JEKGPRpWVeZo2CIhxzB9BzawhkBhQDPn372mdZ87jG0caPkTLgmICBtqPm5ULQihxjzC5obGBOvvvqq/eLIEekSH3jmGXt47046QE2O8Omwi2dDXxRAGFAasJR2vH//nkD6loZGyTowRtiTiIWPI3baGyqW2rvh1r0g/U72ivlMWWXV7E+bGxps7epu6bnOTE9bU3OjNTZjeucxJl7Ej2uhb9rU8PigYemaDcM5W+8VOkzXHctrLtV/1fxY+/daBGoR+NcbgRrg+K83vrWr1yJQi8C/IAK/87v/RQWggI0XCS4lbSTNsADmcs5mCdFyNvECl2S6QPmza4nBTnP2Ahs4N+MAAGBjSXIHo4lNPWAVG2gAJTbMMuQoYgLA//dya77nLDU3iXDNvFwCenArdfdbvkupWZSV+Umzu9GyYQUUIHmemJg0xNoD3AJsmZyYdFMNnqeM+Q0AnpdF8w6RVKk8B7MNgTq4nfrGOEr6HJgxlSKxseWZYRWu6urSfyRUk48mbNPQBlvW5oDj+IP79mBywkto29u1CQZE40LEnra4f/+BkkPK2tnsw+Bik50r5gU60FYAi6BoJNcI6JOscW+YUGFuIR2hJFxPPHjHKPVROS/aRzITKOs+77zzjpKEs+fOKnHi2dB6JCFhxyxQcuVKJS8ARDAAaQtKr9FjBHy8fftW1W0zAFWYsLo3IvFJCzSMMnTyTxItZ9A2JUhinLW1qSSYpEYJQqUi3S5KoEl4AFPRwAREgr2E1hKJTUtzi5hwXIPkCFYj/Zfkmn7Fc589d05lW8Tr+IkT6kP7n9kvsJtr8twkFHy3nPPnpg9wTwEvxaISHfo5SaknweGibHrHxsR+4zuRICtNhAHRQBxKVSaQkpFU3lkuF2Q0EaVzUUKm9s8XrCB3ZzfPIDnmvrDLaAfaK+6hPpqcbElYeQb+JA6MAfoI4xdAIvoz1+I/Emv6MokgwKE0FjFmQmcwgapi+pTLAgQA7qL8TglYY5MYtLDfAIPoo+4M7EAqzxqAP3MHzB7K1lRmSjsxVkpo6q0S6EyS+v5776uPLZYKmgtUzlgsSG9tYKA/JeSUQl6p6iGCZzhLZ9IGevs0vzFO6NM4N/M+9B36pjODvfQNbcEAOWDmAaoQPxnJyGm8UWOC/oIRhcqvd+02XOIpxZTZzAIu6Hl9F5CC9yaujHPmv8OHDwsQQlMN7EDlicWSwApKf9Fn3TA0JEYz2qkwpbiPnGilKQorzw0iZJCxbLkNDvRZW6vLWPAdGITE9I9/8MduOFSHLifAaV7XClb2+oF+27Ftq0C7mdkZ+/rXvi4GFoAj1ykU0Fal//jBhUro6+tlCPXsc/vF/GSMh2QA89Ed9GjrfM5Zs3qNykxjXQA0XL2sU+/HeMeFmUOfwcH16r9/9hc/sdt3x1M/z9vmzVu0JsGApiwWx9m9e/ZKPxJGGmw05qzW5mZ74eBz0qG8dPWKwMaF/KIAR73vvxBwLAmU+/Jbb9nAuj4bvnxVOnKbN2225ibWlX/1T4CTAQ7BflrMF+z6zdv2k/feF+BYB8ORu9UxVh1wpG+gg+v4UcUa6rKah2E59vf1e+kvB3iMsToOVrwtGHs66CiXBWizXgLIqBS/wQ1FuD7z4MEDB6Xny4ET8wL9aeOmjfb222/bGlh+mpfdjIRrsCZfuHBRhikT87NiIL74/PPWgWs281kCE/9StflfGUTelbHJYefGjRvt2KkTYu8DeCFrQh949tlnDY3kYItxyPaTn/xE8xklzvTZh5PTAhu1vjU3+yEgDuvFovT62jthG/s6wNimfzN+WI+vX7/hxmltbc7+RoYDaYyOTkoNtK4xp2GOxtgYvnZNAHu5DtYu7McOPYNXBqyS9iFzO+xTSs0BvWARMw44CAlWOH3TQc56zQ+0GXMI83eY7Yhdnj7Byl0azNi78GcwIQNwdDa6azpqj7d6tcu3VCrac7B34TBn84aN9uorr2pM0haMoxjrrLnMlcSceQtAlgMjxu2jqUlbvmKFDQ4OVp2/b926aefPX5DUA6A1czq/S0wZs+g+U2ptJd8P8sxvvvGG2Mm8/+D6AZuZdGMZrZn1aX+XTHV4bmLOvpH2ZD5UmXjFbO3q1QLdpT3NepX2EN5/5eSk6/HhvaVXfveOLcI5hm1bLFpzY6P1dffapg0bUnk6GuYVrWscfDC3054OBJfNSvklazggIxqmyDUwbnzd5N4ruvb+fzGV/KtPRrUr1CJQi8C/dRGoTT7/1jV57YVrEfj/TwR+/5/8XoUTXDa9bLTZ7FGyhO5dHkJh0pHiiUneYbUgYj8+ftf1Fuvqkjss7JlFmbGwN47Tc2l+lctJow7WYL2fkifXW0rFwrghwAg2+WzaSRZU5swm2tBkW9TGkpLDcHlmMwmzQeXUiT0QoCHPCHi3deuWlCw5CwCgBpYdyYJrmcGgXKyWx1CCygYRkNF16pxhQLIVoAzgACAeyQ0b+CiVktA7rASV8dRJM2rnUzuqgCNsgBwl4qmcj6SfUiNco4kTJaHEIYBfQEkAL372cGpSYALvwCYbBgXvSFyIl8pzxdryEnSeOVxd3eHSHa5Vspx0+jYnnThKpt9443WBEefOn5MuIsAAyQLsi1ioANiIb2gdBpBL4kGbUD5LewLmcq8oLyIREOC3MF9lscpMSDqW7pINIB1sB+5NSXKUzhJXSjzpl3JfRjMwleYTG+4Nw5EkyJkh7rbsgJ87tPJBV5GEiYSL5Gv4Gpp6i/b8c8+pDQEoBVgn1qXMVmDPNjRURe65DsmEjDwS0O59xl11peOUqdM7AWbq+1nXXgTcpU2UBCbtQC/DdwZpPp+T7luwOgHA5LhcgiVYlGkMH7HxpqY13gDF6XPCI5LuI3/XuCqVqsChGE0ApjBLCgUZAdy6fUt9h/uQyAKG0k4AuDw/TDWAZYB83o/2AOTdvGWL2hatPGKs5C0xSzk0YHwDiFBi7+YCJXfyVvkmzNdVij+xhvlCghvAsFiquZwSRvoBgOPPf/5zL48v+WFHlA1Suo6On4NnLSprlgFLMsYIkAzQv6+3V+AnpXswJsWqzeUE6NDvaGOe66nt23WPrVu22sPJRwKoQw8UVjZ9Da2z1uZW62jlWRds1+7dcmcF+OLZGA+wqHg/wEn6kOurliUz8eabX7DR0RHFj7nAWdMF15JsbhLLi79TAskYT1iT67QJoHZAneQdsIeS0M72VoFugEaUy+7avUv3+9Gf/cgWFvO2WKB/uk6kJClSOT7AyLYtG6UrB+sKoJLDGgcc66xUNF0f/T6xXXWwY9LGXb7cZTgADWAM875HP/5Yv2/1jWJ5MuaIiUyxKl5S3b1imX3tq1/VNf8f9t4rSM48u/K7mZXlDQqFAso7+IL3vhsNtO+eGXI4Mz0zdCtSG4rQPkpv0otCipAeNiSuQiuuFEv2cJdBs7scmjbTbrqBhvfee1feolA2rfQ79/sXCkNSqyf2RExmRDeAqswvv+/+7T3/c8/BQIN2wFWZ63xx8Gvr7uvTnAzblXJTrskYgt3YsKhObcizL1y0SMxSGErzKqts45q1YuffvHvbpgDhZqb/fwOO9J9vvfOOdbS22f3bd6xzxUpbuniJlZYA8v4ja3ak7Rh++yLY8+JngraoQCEAvETcUumMPXrSbV9+/bWXVBcWC2jMUI4dAY5jY08FhvF5/ivIutsz7U4Zc9Azpc9Vzq8WqAzwhSEJcz3rFkAavw86isEFmT5Ev29vaRXgxfzBwRrl2rQFLLE3X91v5bjYR2AP8xXjFRD4yo1rNvTsqYBZAEc08+I5THjUY2erFf7B6M2JKc/F/VL6DHB1/vJFAX2U97LPYA2nPBpwVGzFVNr+/M//XE7llO5SGsw8Mzo2bqXlFTpQgIEIEEl/BWAEfE4UIXFQpbmLZwB0hNGJ0QtzP+sLLx8nfgAK2xgNR0rumYtYfy5duhSZKmUtrYd1CRG/N3f95pqsxfRvDk9gAKJ7ibRIAJ95HsYYB4jSfY3Y7qGPMO+KyfxC/3uxMzJnsO7rUCPplRfh5RIb/i/2BMxdaFIyp0uzuarK6F/cW92ChXLipo8wpugvMIl5H/8Rw68OHJBZHPMy1Q9iLSOLUlrqh3xFRVY1r0pgKU7xPBMAMuvRpUuXdcjKmNYhas5sZmpK69iiRQvtlX37Zq+hEuWcG2jRV72c2vuTr3GU/+PsndOBDg8Jq1J7tciUTFqokRiCjJDirv1Kf0ezWZUJaZesQAJiKpu2HFNM5FJdXeEl+Oyr4gUxixV4n0DaQNIgwVwpltO9hrJqDl5lvFaYgKtsWUtqfWUfV7MwDzj+8mQ/+TvJR+BXKwJ5wPFXq73zT5uPwC9VBH7yZ/8mx+aXDSsbVzbhsJbkuhunbLZAJVSABYAnJHiAHIODQ0pm+CzunmxmA2uKDWvQpCP5ca0x35Sy4VU5YsS8APDgO9koAhxyPWdwJcU44fNiZUSJMskT7+F+YOhxHRe5p7TRhekDWxIdNJLojo6OSO/HNYDc5MVURsb1lXjAsMKYQMCOg6SwKby0FKYSrLf52oTzfi+54ruLxDYJIBATOkkNTLnJ8QmBHJs2bLTqcpyXMzY0Mmz9w0O6ETbMmCuQgGzauFHGAJSJUUKNWzSlXyTplEz29vTYTDYjQI8SbsCLrq5uxYFnhgVCwqxNefQcbI5JDgFf2JAHzSO5v0Y6RPMqqsQYBASAvUH7wm68cfOmYkACQmJPMgazL+h40hcoaXL2RE6n/pSR83f6AaCVO2B6+5M4SUtsYlyfCe8JSTTxlGspzA70+CLAUVpg0fsPHDigBIckUOBMBCjynSRRKzs7lfRRMh6SAZWUSwvOQRrYgIBHlI+SMA/0D+i+Mf3QvcD2XFCj54CFSV8JgKNKjmXK4gC0l0g6azEAW6H/wvLh89wHSY1YwrgRJ930hH4mDbVIOkBOpJTaTT6zyWn0KZOzzsCh5HxwcNhmpr1Enu+EHUgSSJLMc5CshngSf0r8aANAP5gcxJG48lmSPkpS0f/kd9LZ5LlIimpqZAJBMkppmtyeI5YQzw9bjRJHXlw7gBhiuOG2XVWl76E9bt644RpdaCDiXB+LqYQQ+YaG+nq1CXps48/GlZxzH4FF3dHeobahXPmrL7/UmMrEnH3D+wFdAC0BKALbkWSY+6DdKZmEiUWfgL2D9ihgM6W7hw8dUjvKMRWDLIxPSkr0zHwfzwQzenBkxC5dvqS+T9LI/TEvYFyEJhxyBHyWpLqvt08uq8SXn/F+DgZIphmbMPgYy4AVfAdgLgZNgUVEm9O3CzSvuFEQAAUHPMGhVU7N2ewsEwqQfc3atYo3LtWNjQ0CLwYHBhWbYBoD2EhJ9cKFtZHpjDPWmEfWr1trC2uqBVIxJugXAHiHDh+Oyq59fNNHMa8i4efggfetWLFESThzGFIbMJ0uXboodl025sAmfREGF7Fn/gbwbK2vsx+99576GqASWoFIdsBo++TnX1pPv5eYUxLLdRmvPPe8ykpb3blK94WMAhqxfDd9gvG1ed1GG3k6aldvXhfDkXXs7gMHNGFUeUm1M3gBIfyAIC5jGOb4d95825Z2dNiDu/dsxdJltnTJUistfW6I5NDS33+Fg4YAJM0iHXPe6gzeAMLlLFaAUVrGunp67fOvDghwhOHI2kS5dTBGQ1fxwYOHmg8EOALaRtqlAs4o243HNSYbW5ulW3n/wX3Fj/URwI7SXt7nGrJxHSr6KyYg7Z033rTykjI7ceK47d2713p7+8RS5fn3v/KySvU9Xn7QAkjF+gP7t39sxJYvXWo7tu0wdO/ksUOg+I+++o+8YGOGF2s3LFnGb2tbm527dFFAIMxO7p1+sG37dh0E+Rqe0v0BBnnZrM8L3X0Dui+cpwH2eV6BhlVVanfYeAD89F/6FfMGaxrvCXO+YpSgKqNK663YkolC62hv10ELYw2Q6jAHYJjimWssimlcXa0DwAf37/uBXxpTK8qYvQyX+Yi9Ey8Hp4Muo5dCO1PR1xNiwufC+sJ72Uc5Q9bfx8d93s9pXmV+4p6dEYmBSXBS9usErVUqKNg/cZjB3gfNxPVr1vrcFbE/uUdiy1rA3pD5EoMdZCu4BwBvVaIkCvQ7GMgjwyNeZlxUpDmAWDfU1WtO1jqUnJHze0Njo+ZoxiUVJ6VlrrHLnO57w4wVFbgbN4e7Yf4LB8DMwcSGe2N/EgBIxslw/4Dum76iubXQ97GqTokMq9gTsgYyp3U96ZJW6FQ2ZVlin0pbIeaGmAxVVulAmZLqgqhsmjkY5iZrIddkK5WI+b6VA3BCz/cGzdJ0xrVvmSera9fkc/5fqgwofzP5CPzqRCA/+fzqtHX+SfMR+KWLwF/+9Z/k2Ky5CUdSm3DKqflZxpzVB2jBJpoTZEChAAhIOHxyUqwyuUTDKpqCoeVOzzDWggGIl+b5posX7o28YOwFQwQ2wKHMkeSPawBsUTLG5jkYNASGU9As8uTcE3HAHRILkjO+m1IyBxzdGRlQgY0hG12ACgAjEgLeC5DKcwo0Qm8OzaWoDNaNUEzsD64NeApoBrNi69Ztep87fzpoCXOir6dHemDr166z+YCnmazduXfPTp8/q40vTCw27IClJFQD/f0RmwEmXEbJP3qJJOv8HTfMUPpNKSnJJgAAYCNAlk7xBUhkBG66k7KXHLHQOIsLBptrZVKiipkIOouwmhDCJ5uj7AsnUD4Dq4T40QZ8t8riYYbBZot0/2gP2hwmCMmPmH9R6WwA4rgW7ck9cN8wbkgCHRTNqG0AcAGAQvk2iR/9kL5DqfcXP/9CYCjM1LChp7+oPzU02OZNm9S+xM510swNUyKQgJ/RbgKlkym7d/+eHTt6VKysV/budUAuSmBVWkxClErq+sGcI/QvrhXMaPg9zyxWG2w/yhRjBfoOnp/28xLWjJsJlZcLTAZcpk+QvPD8AHn9w/3W3dejRJXkkvc3NzUrVrdv3raZKTfvoM8DEPO93DeJOj/n39wj74dhCPvjyOEjs8L+gakJM5DSYZiDJH6SSYhkDGCzAF4Qiwvnz2tMAGKRzJJkNTU3if1HW9/me2EUosuacsAM0I724RrXr12TbirtROLIdQDCkByA5cK4otROBxqUPeIyTZvlzJavWK5rbdu6VcwamTtlM2JeMe8Qm8bGJgEB3Bus4GtXr7pZyMS4SkvFti0vF1utpalJem5oGwKm0R6ArYwh2okSfrTcACQBNykF7h8atPMXL+i+uSe+gzmRklMS5EULFuq5ARMAxc6fO6/xz/MA5PCcABqU+re1tar/ATTSpwH1YRLzd55TfRnttMkJxYykmTJBQAqVqUdyFqH9ASQ5BEE3jVhUV1XY9q1b1QaPHj/WOAPQ++STT2SqVFxaprEPwMe1+A+glPLGjjbXNAUchtXMXHTg4EGxeaanU0remU/op/Qh/mtrb7PGpkXqp7DL6P/M0Wi4ARxmrUDgOKwmwC5Kw5lU+N6Wujr73d/+bcWScUSf4JqUkH/82efWNzikeKzsXKkyW1hQlGW2NDVba1OTyiDpgzCVaGN0Z5mzt23arLnlwtXLcqtl/N57cN91C+UyTkmws8AFQsjsISYNNta2N157zZZ1LLaH9x6onJJ+U1LMmhWZxjhSNLuOa36KjGL4uR9COCvtF9mOs2Ak8xIHDLmMAMeevn4BjrDzYDiq/DVytw4MZYw4guN7PMLwmDuDxAPz67r1662o1DV1AVBYD3hWSta5F+buyqpKjQsOFYNsCSy2/+JHv2Wb128Qu524nj9/XuOTV2NjvdXWzo9KgF17l3W768kTu3Ttqg2MjdrSJUts985dLwCOgI7x7Byhxjm7H36a4lRm9uUsTNj+OIOfPHdGJdXcJ9+1eHGHTE9CXCnnxp1cxkXr1mnscs/nL1223r5+LxmfntZ4A5TmgIMx3TvQr9JyGJKMK28v2MJFGmMa29XztT5Kl3Z01EHNikqxnwUwFRRYd1eXAHT6fKK0RGAf4y4cRvE75GU4LAhrdph76e86GIwOVwkBa/bs2h3Nf4FRGkBx2pV9DJ9lTmas0S85EHXmeJnLG0RVEIHh51qLAGNIMSRmnbQBohm3jDP2IDB7OeRhbLBn4E/mdh3iRaXpzLMclHGQxrgmZoUlRQL5KWNmjLOvAIBl/mmub7DyklLFDACY6xErmLmAj7i0c7/EhDk0HA4n0LN+AZD2cRXMA4kZLFwOctwkKaE5l8qF+RVVMrBjrmNcOBDoz88YDxI5kv1Jp9WOAPDTORiOMR1MINtQHE/Yko4Oq19UZ4miAgccYU0Gd/vZvstMl9Z3cI+MDw4WAK29yiQZ7SnjVp13qf6ly4HyN5SPwK9KBPKA469KS+efMx+BX8IIfPLl3whwhN0CAAL4JsHvZMqSaT9xB3hjQwwYoPJNylKKisTQg7VEyS3ghDMcn0UJNCBkQmwLTq05IQdsAtyQ4zUGMaWls8Abm29AxnCyDxARNN9CiTMJNhs6No1zN+zuQO2gCX8XY3NmRiAiiSrAIt8VNvy8j+QG0JMNIRteAC0AFD6nEl+5ZzvLKLg1wtKDOcBGlntFTxHG0Ouvv658FJCR8szxSVyk0zbQ12+LamtlPoBbIqU6d+/ftwtXLgl8C5qKJA6UVFPmTSLK5pdN/cCgn9RLB29gwJI4qxbEBWCQWHBvJDyhtP05y8YZDyRKMOuWL1+mGBw/fkJJGO1FEkGbUzIEk+u1116bLbemjBNmG23w0p49EeBI2W1aZbYBXIL1xKY6JE60qZhgaBjCPI3ip9J4mDlR6SgxJ/6wLYitWDsqVYKN4zqZYq+q3MyXSIC8n3/xhYC66vnVbr5CKdkMZfYFAl0oswxl2CotU2IfOSsbcpWuFxnALWJ46vQpMaQwjQnJJIkS9zsyOiJnW2JJrGkzPqt+H5kY8V43DEqqjFTmKICruQKxQykRpIycBARQqG5Rna1cucJOnz4jllAoxYPhAUDXNdBjD7sezbIGAaJgAgI8X79yzVJTngTSl7k+4OJcwBGQEwAslDQDkB09clRJIOXrKkMvKFC5H7qV6O3RJ+jzcmxNZ2zhooUCnYgvbLzAgOSZaUv6Er9nXAKaqSQ7clPnfgHaaE/KgmHDDA0OOng7467iMHh5Jvo893Lk6FHXJY3cxAPwidYiSSjfRYkkTCdYvu787VqK7e0deg8vxkUAHAOgxBxE+wAiAb72dHeLXYNpjEyocjkBaTIiKi4Wm4VSYdoYkO1JT7cDjjNJQU4cDDDHAfjXVFdbc2OTxi3fQ/szdrgucw/MYWmeAjiWlgrAIbGnXBGGFP1OLuHSA4urzFF/JmfEFhIQwjwYGUA1NODkPiIQkkTf9U4LBDzw7BckhtkAACAASURBVAsXzLf9r+y1BbUL7O6du2pztEo///xz6QNW19Ta8PCQrsH4AqCAIURct2/ZpDYCGKTEemhwyGAUMwfOzKTVTsSJ+QgWK+OK52lvb9a8CYjFWkAMT506peejpJp1BCAmMBwF3gtwXCTAkUMqAC93mo1rnvvZF2g49irG9GNABIA12NdNDY0GDgFwDMMSwBS2K5px3OOmtRsEfly6etlmANGzGbv/8IHrG6IZFx0M0cecnQRIYBa3jNoIZ1tKtu/dvG3LliwRE7WyovS5C22YR+as5cxfAhdjaCM6S5+5Z25pq4NKz9l+AIqsJaynsDk//vRze8paWYQhS+wFwBGgDJA4ML1imZyAD9cydK1H5hbM0YbHRr2NdEg4rXgGjeKgTctcxc/ECo3F1D6//+Pftpd37oq07fwAkp/zymSZY9xkQweRAv1hOHbZpWtXbFCA41IvqS4tV/sANkorMvuPpzhTsecO3nwPhjWYxuCCffHqFfVp1kLGG2xtnOBhB8K+hUWL9ivPum/fPsX94sUL9qirR/HjAIrDKZiMzEMA2oxLwHyYlDDtn40901xK/2c/A5hHPAAcmVsYJ9wDZdnZZNoNZSbG9R7GYDD24iBQrFSY1Zp7KzQ/E3v2FjqQA/CtqlS7qXrkHwAcdUgWldHrkCxyo9aeJ5JDoaoAqQH6DvOZH+J4OTV7D8avDtxYw2DVz7mGAEyVxTtoGgDnUKVQVlhkO3buVHk86/ysxi9yENXVMk9hD1dfV68DmLCfKy4rs6fPxqK1L6eqEp4Z+Z2tGzbZYE+f5kaM6LZs2aq4ai+QSsrIh3vm/as6O23vK684MxDAPu1rqcYOusbRmFKcIsY9bcIYYt/HfgzwcPniJbOHWcwvzw8WfO0jdmGfSewC4DhjGRnzBcCxsqTUli9dJqdqaMWMgQA4vnCYkMtaPJeaBRyZq5gfBZDG2R85SM9naupW5XP+X8I8KH9L+Qj8KkQgP/n8KrRy/hnzEfgljcCf/ac/zsEcweGSjaAcjSMzhamkg0ecBMvpLzKlIPnm52wg2eQB3JGYenmvl7CSePJ3gECScRKgoCnIz3hxQk4SK9Ao0uNjMx6AOJIpEmM20ErKpUsYF5AFcML12FDqfqLS3XCPbGBhMHDqDjvCS7lrxSSC/QTzALMJEgt0EwHfeIkxRslVoZvKOOvIBOzx/XJLFQBLUjYh4Obtt9/WZlIlRSOezLChT5IYZLK2bvVqQw8ol8nIpfrKjesyWuH+ggkF7BOSYOnU4cyacDfwWzdvKtGBsYZ+HQAG4NrtSGMxGHI8L8/yciz+7SymuFhgu3fvUvtevnzFmpubbPHiJTJ4QbeJBI/khQ0yzLGz587Nul6TzAEwqcQXXcsEoDAszoxiJHF0aopyOTGQxCSCgRexHwOzldgGPSWuI8fqwsJZkfmgFRranmsG/Uc27yTABw8eFBBCOZgYr+Vlrj0YAQfoDqptcq7N56Xmk7N6oMQEEIkkEC0+4sP3kAyRWAZtS65BkgpjrW9kSGAH/RRwhvsj2XTQp0j9idJmfg4IwndKr6+wxN568y0BeoHdSKwo68Vsg2QZIxBA7GBIQ4l/z3CfPerBSdbHAcyd1rZW9d0bV69bZtpZrnw31wnACX14FviDNVtaKoYjfeXYsePqqzilKnGLxQT6wWpFyzAwcACMYLDA3KNMF2AJUx3aDXCWAwlegG7cK2AnjCRiGcqNGdM4fDPeiBfMSxI6Yq/EGLCzrk7xDaX6MOncHZykvErJJkAB9888ArAFaEYcpyIwVaBuaYn6scZrdAAQAEf6PcYNfJ73dbS06e8whXGdPXT4kABO+iwsqQAGAtLT1oAFcpuembar165p/uH+uGfaGBdanhVwijJCWC8k6JRAEwtiwvehPwhjy92ax2XKAtMHJIB4c0ihQx3YfT09bqAQ97Jf5j8ON8QsrqrUszKnPnr0eFa6gIORYLRVXVlhr+x9WcAc5jkASrBEDx86bEl0yUrLBeA4yFejPsBzppIz9vKenUqmYVbCVuM+Dhw8EGmVevknfQ5wV6YaFhMw3dxSr7+LdTo1pXY7GzEcrcAZy2i60b5PnnSp/zDu2hvr7cc/+pGuD0AqQD6R0Dz8xcGDduvuXRmF9EdrDKAkY5SS6pGhYc0xGzZuFLsVRj5AMmzMtSs7VUp/8eplmwBIt6zde/BAoBLrCPcKsB5AisD8ymVS0vBd27lKLstPHjy0utqF9q1vfcs6Vy4T4CNGoYzMngMhAKr0KdqO8bJq9SrN7Ryyif34C8Bk+KdUHGO5WYbj3338Mxsbn7SiklIKYXXfAloi8Prho4fRgYlZVpIRbhAVgCsxvhMJlffS72GtcjADaHv//j3JdUgSgrmpqkqACM7nvOgL/9Vv/zPbvmmLxl8ARwK7nFoH7jUAU2I4jo6KRXn5BYbji6YxxLHw/8M1ZtJc3za86Js///mXOjh61PVEZbbd3bAIx9VXYR7Tnzh8YN5iTYYF6fuPhEBQmLxlFZUaT5Q7A5Qx3pHJmEklbWBoyLq7nTUJ6BqqJbQ+6TATXeZy1yOWXmuxzaOaIBbX+kk/Ii4CGLMZzZUV1fN0WAAQSj8P6wIGcGGdYQxzLfqL6x4DGHsZLi8HB723uF6h/+mAOECkyxgAsHLPrIFoVwICsifgZ5evXJH0CQd17Juc6ejt5oeRgN5BDsQBMNbRAESWFhWLwY15y+IlS/SdjC1JGaCNnMnoIIGxyJ6LMc9YSuf8cA6gloM7ZCL4HQcCy9sX2/VLV1TiDwt5z57dHqvePsvGcmKsM2+ylqCdi5kWsc+kUxbLvghIez95zoplvaMc3PcMXrUiCZ2WFu15aAeXRAlMZvaMHm9vQ2eHBsARl2oDiE0l1d5VZRW2uK1dayhgI25IzwHHOR0Xrcnsc8CRWwyHC96+LkPAzxbU5wHHFwZ9/h/5COQj8E8WgTzg+E8W6vwX5SOQj8AvRuC//x//2xwJEhtEGDe8AAc5dU4kimdZfiohXLBArDk2t6Pjz8Q84VSdhB2g0rUa4xFT0BN0wKmQrLrToG++VIoTaeso4Y6SOTaN/BvWDswqEiMvVU6LORA06kIyF9gCoczNhbpj+twsk7GuTiACSQvAGhtVkkRcUgFgSIRha4RyOL47MO9cf9DRMsp3iA3PP41GW9LLjd577z1tbinNHBwcELBD8ikDmWxWzJMq6VFmjcTx1u3brqUXleAAsJCgirUHuAvQCsNidFQMMVhngFXEPJzkAxQApMD4IDbB0ZIkgWSUuHM9Ekg21dwnjEIADsqWKCuFZYbpBbEUODcxofZ/8PChHTl8WM/6zttvW0fHYsWMxISYKrEFiCbWEWsCgJHncEfz2CyjL7QX/YLv4PO5mZTYLP68aFKheTeleI3NTLrBi1gdhWJ0AgyxcQfYIfFxl3I3zQgvtDC9vHzSjRJiSAGUCbAYHXtqyajMG7ZcAOdIxORy2909mxCEpPPll1+W5hSam4AhfCftSFkWQCRAe3D5be/oEACCsQPPwL3WVM6zl17aY2fPnhNj2EHHrMDeDRs2io0j3UVYN8+eCXQBAKTNn3ThzDoVGT7ExWQkEcTtFKAkCN9TAg8Iw/gAmJaxSaSLReKsNm5oEFON2AcWIW0FM4xYHD16NCqpprwzJcCZ51m/bp3a4NTJk2LQ+liNq81Wr1ljnYCjvb3SX0RGgTJiHHMpcwPwov9zbydPnRLTiDSRRLWqEgZkpbU1tVgtruzPntonn31qE4BVJcVWUlRsY8MjGqtbt21zbcLKKvv8CwccmWcwGgFkIyb0UbmpUuKeTKr8lnvFEKeltcXaWl03MZuc1ucBBQCIAS14cU+UXDImAJwweOBQgb7GwUEynbUbN2+pfxBf2o/7AegqTiSsvKhQfRmmzmRy2s5fvGjJNCX7SasoKRNrFaamSvCnp5Vc37l712rrFmnOhUHK/En7IGPAz1Jp2DwOBEiqIpsV6E8/AMyk/5Lg09cAFij1pF3KS4vttVf365mY36QNG5XNc8XxiSn1L1icXI8568svv7TVqzpt04Z1ugbgOyApYwjdzDjavClnTDE3wYoExKIPNrc02+LGBs1rKqmE/ZUoEOv1wcMHlsuSvKckGcC9ApQG7dv62gWaWwCCaCsHRuIqe/3ksy/sSXePJB4ArIkPLDNeJSVFGk8cIi1f7jqiXBugkjmwpb5ZbfUccMyppFpu9Sk3oWCMBJDCde5gnU2rzy6YX6PS6/GnY1aQi9kPf/hDe33/Xv3OZRqcUcj8yp99A/2Serh/30FNZArefPNNzVOYhs3BR2aNqxxV8pmLsm+u8cHHH9vA8JDBFnMcCPalm/PAJAM0JOb8jJg6EOVl27PAIOttOjOrk/zG668rhjg5wxwMurn0QQBw+iPrImvD9771rm3fslX3zWsuGzMwFrkZ8EPmftaiLti/Fy4IRG9va7eXdu6S5h137T4qzzUK//7Oi/U5KlOPmaWzWevu67WvDh6wLVu32u27DzSXUA5O27a0NAtwhMnInPPRRx9F8izuOCxdyadPrbC0RCAj/8YIhRfPR9/mwARH86FhZAqScq8P7tjaq0RSKayZrC1oU9MWgPrZmZQATvoNB5GsHcwlrDOLmhqtbtEiyRGgt8l7GEe0F4dgy5Yvk3QCMgOsAcSW+/H1FNatH8X5vgWg2TtHaNfnLEWfr7hnAEf2ZMxR7KXQoRXAGHU49ioq3Y6AysD4DmByOPzzdvGDXXZOPBfzAzFkDgY0ZD4oLUpoTrt+44bYtsSFZ2AOIZ4cVBBv9D9ZFwBbKXW3ZNoun78g0B/QcenKFbaovs4eP3miO2Xd4CCGw9iVS5fbW2++Kf3EXA4pFA5O/YBMpeqRTIr2QwWuD0vfAPxknqTN2V+1NtZbS0vrrKN5AFmpUpBzNCxdSRrkxLLs7u2x7t5eSwsALpCbPTqpVeUV1trcIvC+sLBAoLuGrss0znnRZmm1n34f6TiGcT53P1qzKA84/v25IP+TfATyEfiniEAecPyniHL+O/IRyEfgH4zAf/c//Dc5mARs+sTaioxQAEOKi0q1oaQ8kj8BEALDJW1Zu3btujbdbFBlyFGGU2GBQAuxkaan9CebwaBtE0AL1wiCQZkyHJJJqsXMoxwtHleCB4CAAywbb64LQ0DXnZpWcuqbXi9plS4XiRiJcaQTyXtJ4Lk/novEg+QVgJWyRp6H7wLwwWAGMCc4QAdmAJ8RCJBKyZmWzb2YT+MTUXJXbP/1v/gXXoI1PGI9Pd1iNbDZJ+GHfQAbDKAFRgTAJjpHYnJFxiMSqQeoVYmcl20HbUOSw6tXruqzg6MjSrwARdD0olwdMIVEKOgdziYqZnpmgDJE2QE0A6OL7TL31dm5ympxoaxdqBJ3dN9gr8HUO3b0mNrznXfecW1HJQeuTcTn9Xc27hEQw/1yr7C2+F1Izihbox+w0PHMgA4wdOhzJHgklMQTkKi1tc3uPLwvsIPEB7AMQJD24fmKC4vkVkpJF32KnwOCkzhfvHRJiTtxp93pbwCsuE/ycxIMdPRgRcGCg5lBokoyhTGPwAj05KZn1JZ7XtpjN27ALh2LXJhjig1Ms6tXr+l7AqAME48XiZj/LGetDY22e88eMRkD84WY8ExokV25fEUJIkkvf8JK2rlrp56JEnrGIyXXjD1YI7AGYc8B7sHaIPFesXKFAALihTmL2KWRszsJ6Usvv6zk6suvvop+Diu1UDFbvmy5AKOPPvxQIA/9BCAuJJzEHXAKfUWYcmLyiAU6Jdacyr+7uhxwpLw87exb+kRoN5LtY8eO6nl4EW/6Ds7tyxcvtSVLl9jA6LB9eeCAjU9NWhlOs339VlFSKldUSv1hQ9LWsFv5Dp6X++T7aSeeHWdqwEdA5xvXbyghRCMMhiX/kfx2P3mkOQW2FIyuI0cOa4zRt5cuWybQjnb4+OOf2erVqzSnqO2Tabtx67Zrs6ZS1tzSIrBzFnBMJARKTyeTNpNN2bkLFwRuk5xTorh8xQpbvWp1lBA76Es8yuZVCaCCIUrMaXeYP+jiZbNxjSVesNFoL8q2aS/mX8AL5mramz5OrLhGWUmR2Em0PePs8eNHKkPFrTeZytiziUnXQWwBGMYg5IS+B5Cyo61FfRoDhcYmN4lC35P5CKY77CriTfyDizjtvKS+XvjIyNhTGXJQkohsxJPuLktOORs3lPcCPDPncZ2d27YYgJi7DofyUUDRCfv4Z59a5bxqtY0zzSs0xtXPb92w06dPqr8C5AKIoDt47uw5K4gV2Hfe/rb6zIUrl+VKDEAGq5z4UlLNGBfgOJN01+sIcAQwFjOtvMLKS8ssNTUt0PF73/uevbH/FY2bwEDTOuUTrd179MD+w3/8jzq0YJ0AnPgv//k/1+GE4T4fMdgcqHhxuy+2ZSqpWH3y8y+sf3DASsow/oIU5Ydz/J2SYuZ8+r/AlyyHOnMAxzml2ug7AlpxmPT6G29oXj9x8qQOJKQPGhnM0A8ZD4wtwMdff/cd27ltmwAtlZ3O0amM4RJMqS8MuRiPlbWRCQcckd7gmu2tbbZnxy6rmVftpjHRbiP3C2XTL8A0EdYmLmdB3AZHhu2LA19Jf+/OnQc6BODATXrLHR3qy4w99hcw9ZmXAN7RRJXMQi5nldXzZCbEPoM+zvwejOeoGGDMMw8D/sHWo095aXRc+wr+HkrSMUVh3RweGlLf4f30EcYb76MfMW8ggcC+gZDxXg5rvZQaZvI8zRX8DN1HyThEZf2hPfl3KO+fCyDz81CtwPcy/8DqV6kuetTFxToklG4w10zhUP1cq5Fr8hmMnFhfWZdgaYaDVX5P/2RMwKT+1ltv29UrVwQq0jcA7d791rvqy5Njo9pzwCDUweAYz+c6mLlYTAcxMC75k2dmLsHAKpGLWc+Tbuvp69Hc2NTWatU18yVVwRwJeD0B03Rmxha3ttm33npHh0x69hgAux8IhFJzDTth2RjypBXvsJYzR3PQ0tK4SAA48aGvhr2cnpf9FYfROcqeszadTllXX68MiGgagddoOGZNh7FoxjbW11uiKGEGAzJ6vTiWMfF6zsb0Yf7iWGdPxx6jpm51PufP52L5COQj8I1EID/5fCNhz39pPgL5CBCBP/jD/yXHqTuAG6f/JLTuKkoJcZESLcA+GCBs1Eg2SWIo7+XEenhoWGYXAHFs1AH0goEGCTtJgTZfaOdFG2M2a5RAOnPRN2rhxDxsvNlgA5CxqXR3ZcqdAbnQZ3SRdO6TDTMsDXe+LhQg4tdOiRXCBpkEW5tNCZ1XqtQMLcDAVnQzBjcRoJSVTTuuxyS6lGmxSSfJ17NXlCtZlYh8ba0S31dffVWJP0kF5Tls8gEPYMLx3QKqIsAR5gPlaNw7yQffDWs0gI8kgGG7ChvxxPHjYj4BlMUKC2yDtAYL7MCBr+zSpctqHwBOEkgSRZJHQCeSLJX25LICp4gzCQAlujA0eE4+s271WluxfLmuw+acZILyespwYVVSbk27cs8wCMP9wSZR2WA2qzbmPxIbrkPyDZAL2MP3Uu7Ia9Xq1QJYMjGToydJE99HKTrtBXDX39UjxgxJUWtLi4AjEnkSvAXzqm37tu1iRVGSdePGddu0CUfhpJ05f146UnyOhBLGB32ChBL2AuADgNmWLZulqwhDERADJoeDpF5KT9vijLxjx06B0uG56YudqzqlwXjn7h0lWwCJPD9MPJgusCv4PmmI1S4UI+fihQtif5Ak0zdhgaxfv86uXb8+W4YadBEBpim3BfgNSSF9jLjwHtiIApnKynQdkm/6zuDQkMBIxieAAe1Ff4RhgvkHGomMucAIBUzk87z3pz/9qfor41eg9sCAyp1xhAV0AqygjWC3UZZNW6Dz9dJLLwmcunz5ksY1Yx5ndYBRAMGQ8FP6KMfiyEwDIGTVyk6rKHXdQUD0Lw8esBxOn0VFSsprq6rVj5sam2zxEn/Ozz/7TMDGqlWrra6+Tn2D8SaH6akptTVsl+vXrmtcA1ZgKEJ/ZRxOj4/pmYkRBxeUcTMmOztX6n5hBGFC8eGHH6qMtqKiUkB5JpuzG7fuCBxnLqJPM+bb+ROpiMi4CYYmDtrn0HvMOOBYZHExSWlXADv6CnECBK+YV6UxI5fq6LAB0JR2evKkV2Y9jKE1q1fLDATgnnsffTqqMcQhAoxUdCID4FiYiNur+/dp7iLmMI12bN+uJLykrFxMRZ4ZFjjj5+df/ly/X7Wq0yjHBjyghBVGIuziL7/8ue5hKunzFP2FNplXPU8AAGvF/JIigQujY2P2FAf6ooRdv3VT3x/LFujQiH7HmgEgzLwO8L9+7SrrXLlCzwtoDYiPxAWMzBOnzlpPb5/PxfG4QBXmSjcVekYB6iwQv2//fo0x5uf58+bb5vWbNU9fv33LxqcmxJwDcJT+8DTX+4cBx3Q2o8/hTN3R1m49j59YX3ePzKR2796hONOHg/FZ0BWGlfcn//7f2Z3bd7Q20VfffOste3X/fmdqsWZF8ENY/5gL6R8zAFxFhWbxmAOOQwOSQhDXLe4AZ5jP7t29K71BZzW60UlgOM5lI1o6oz7POve973/PcDE/euyYHT92TPM+44S5gvlMTPACdyr/nR/90Hbv2C5WuANgc1KTTE6OvQFwBG4dnRgX4Ej5POtUW0urAMcF1dUqSZcfjBiR/1BZrO+9cmkEBjHIwZU7a71Dg/b5z7/Q/PfwUZft2r1bczDjA1Y1c6EOmWpqBIJRYUFcYOc9evxI8gDxQjffYj1hHwDDGQY0fQfAkTZmYbx7917kUp22pqZG/RzAEYCSNZuya+YRJFNYHx4/eCgtWkygOCBlzsCAh3Xw4rUrWg84oONPVUBIGmX6+V6iokKVA1yT/sz+IICWMHZ5BtYQQFPGS5CoCEAmcxbtWlvL4YKXd9MH3AAHwzgHifn+oNOo66eSmsvoI+xxWI8BHr3E+rm5EWvK7m3bNV45kGO8MRYxYpPxU2mx4s687odkY3o+P4xNa1+CKRbfSak64x0dSEB3+gJ9/9DRI7Zi9Sq7/+ihPXryWO2qapmREUtOJ21Ja5u9+/Y7VhIZ9MUKnOUZtIVlDliY0L4mFsPwhQPLIcWavUQAHJvqa6UpGnTAAxuYTaSAcxkiulv8TOY54MgixF4JYBDAEbMbNGMbMOUqKogYu953Qym8/+tFwPEX+Y96R1RxU1u/Np/z51OvfATyEfhGIpCffL6RsOe/NB+BfASIwP/2r//nHJtxNo7o9aAlyKaYTWk8VqjkkoQEpglgh3QKR0cFGgEkYWyycOGiWQ00NmLBxZKEkYwClg75RzByAbgIDAqSdzaOJGDBwdQ1h+JiULHJJNF1DUgXC+c6Ls7vSSh/d92kSt+sR9djg8/mmBJWZ55lxG7imrDR0H+ibIpnU4kwye3UpMqU3dRlRqYzsG58Y+2MBcCGpYuX2Px51SrDpPQoaBXCauS9JHQ4qQIGsBnHmZG44JqN7hKACi9AF2cZONtAJ/KUp2ez9ujhIzty9IhKdWAEJkqK7Y033hB74quvvtTGHkYBjp0k1KEsEcAtlN8p6ZiZkZM4zDq06mgP9AMxkUlOTatckRJZsQ0mJlQyTaknrLNYQdyamprF1iSGAIXoCT64f1+GMyQhfIZnhvFEUsjvSFjaWlu10ZZjbTYrRhKMlVyxs0hoJ5IWkkhAZIC14a5emV0ABlKaC8sNoJN2bq1rsC0bN8kQgOsB2HAdvvvIqRNiWKlEeWxM5c1yQo/FxByi9B4dTEDAkydPqhwaEIf7g2kmV3WcgjMZ/bl92zYxPenrsDm4LiXItD+gIPdEPEjU1q1d69p8jx6pZI7+uqy9Q+w2NByJHWAwyao7TlcKZAF8hgUIgEbcAIOuXL2i62M0AjAovbv2djHcTp06KXCNsrD5NfMF8AFk8bwAmEG6gPsigd778l6xZSmpDMYifA8JddBU/Zu//hsldD7mswIoMU3ZumWL+hTmNrSHa7KmlHRv2rxZbCP+jr4hwDWfJbkHIMQBmwSTax4/dlzgE4Au/wZwxLW9tLDIYhg2TTyzg4cPWUFhoZiCAKiVJWWKJRqV/Idb9Ecffah7ANBB64vxBlOYfgOTlzYjCcclmnhyP4xLWMADA/22auVyW7K4w/XCMlmx+8TQW7pEcx5g5Z/+6Z8KLP/BD36geYI2h7l489adWcArtInK2UtKbF5piYBPyolhac0CjsgAZMyWLFksBiVAPPMUyehDmFJRmTEMWEAwzAUAHOnPZ85csJs3borNJBbfhg0COXlx+HDl6lUB4YxX5g/6AdcuLIjZ7l07NOcEXbK1a9fZuXNnbXxyWuAp8wzjBvAFwIm4dbS12rYtm3VAw9jAmX7NmtX20UcfO4AwOS1wkfHJmAxyEwKRp1yz7nFXlw2ODtu8mvl25/499e3J8RmBH/RlwAvaX2ABoN/UhFWUl2k+ouSf93Mws2LlSjt67IRdv+mu63wHcydjSc9ZhEu2gysCMisq7N79+wL0O9o6rK2x1QaHh9UOkxySxc01HMfHNdcFwJF+E4AI5l2Ye9zfnl27bE3napt4Ombzq+bpO6anJ6y3r8eNuGRuE4vkIVI2+mxMOqdPHkegejymNqTfFkblmW4AEhO7NrzQ9gWM4UBl89atduj4EesbGLBiXIhV2lqkNZM+SDsBrrHuBTAjOBCHygAdUuEAnkPOIitg8Z1337XVq1bpwAFgHikAzMH6B/o1Lk+eOqnnQIv0t3/4nu3avl2gpGQy5gKOab/XADhyXwFwpP8CglN6Skl1zbz5znD8zwCOInHmcP+OWJO5rICoz778wgYGBi2ZyorVCIOewyGAJeZc+gTPBuDImoDMABIL586dt6PHjoq5xjyvMuhsVgeOSCTAIGf95nlDyTPjAHCJ+YO5YsmSpXKpB6ADpGfuQBTKsgAAIABJREFUBYBkTgR85v2UTlMZwF6DdQdAdGgMPUiY8OxLXMtaEjBl5ZqHmas5uGQssTaw92Bf0djUpANMyvEZz4C/AIu0M/dI3+O+mfPEgJ7wuSvIAvB8gJfM8byHtQldZgDAoNcp456iQq1Vcxm6/F2apDkOcjEhK7KSRKHWCa7LPfD9MDgZk6/v26v5kudirmROZ+7gGtlU2hYuqJWxGS9ioO+LgHbAQIDPh48f2fy6hXb56lV73PXEHdZTaT1DWXGJLVpQa2+99npkTpS1NLqIMddcfXD/gWJJO1HVYTnX7w4VElS6EBvGSeOiBZpzZbjFoS4VL0gPcD+zgKOXVGMq1d3fJ4ZjzAosweEsDMdczErR4G1o1PqTKARwfM5wDFU0As4FmXt1zCyzcZbi+1y8mhgsalyfz/nzqVc+AvkIfCMRyE8+30jY81+aj0A+AkTgX/7v/1NOG9cpzDVcDJ+NUzqVUYkJiTIbSTa0biow7O7GFWUCkgYHBsUoIMmFeeelppQyP1XSQokKm39/ObskMPB8s+sbNe7BWYiUN7lOFcwt3gsgBuvM3anRioS1R5m3n/rzAsTkGu5EXayEFP0+SsNh1rGR99I99AInlUSQ0HN/AYRjQ9jX16/klzfD4ONepBMUlXeTAAACVJWXS0ye5wYoCM9FYhCSB2LD/VAGzGYdgIBEH2AElg8MJTb1MCaIvxgO2ayYFgA0vPcGLseTk0pOKBcDOARgYoPMvQB8fPjBB9JECuLwAUwS40Gu4L6xb29viwwmypU8wdCjkWEr4RCJe69K09NpsRxgnyVKcLFeLpYISQSltZQsPrx3z4oLCgVEkDAAMLG5BxwjGeF7eWbaFJAV0BN9MzTZMomYgAI3GpoUmxZQD1BisKtXgCrtD4sE8XqALYC2la0dtnXzFv08lIiTRmAAdPzsaesdGtCzcE3YLpSi6vsHB8WgAYBct269nT59SuCBtEQLCwVY0D8QvScBpMQcHbFzZ88KUOc++ezijsUCIDFbgAlJHPg5id69e3clig8AQILb2tgsRh3aabQ3fYQSPTlwxgu8VPmZO6gvWbxEeQqJKmYfJMm4n8MWlPtw7UL1ZcoXiRUJ8qrOVTLtoG/S566pzHta/SPodu3ZvVtAGaAnoA1jmP5CyaEL82fsp3/9U7UrQB/gK6W63BNMUvTBAKDoE4DQtAFtQzvBjOOAArYUY544C8BbvFj3wM8oyztz9qw0HINLOTHbsHad9A155mfTk2LETaJ9mSiQht7dm7fU/wA1Abm4XwBCsZ6TST2DSlhHRpQMA0oA8hBn9FHpkwAJMJQBjdEIXNO5XOA8sUWHEJZgMCIB+EZTk++A4fObP/6x2osxM51MqaSa54HVBihG4gpQXFlWatU4l89M28T0lGXjZsdhhCb9vaWJIoHUGBiQljK38Sd9s6Si3J6OPbUL5y/MlvwBBDMfnD9/WXHlmWA4wvSStMPIiADe69euiVXGmGLM7tixQ89SVBC3qspyHQLwnC43UW5fHThg9x88tFQak5KUrsu8JWfuomKrra2xxe2tYjbDcGS+gnEFixqQEsBRIFZtra4t/blIYmFlq5eYX7txw8Ymx23+wloxirt7ui2WjYsBT8LPd3KPPJ+03+ImZhnPzFig72OKw1x88NBhu3v/weycCiC8srNTsefQqSDhrr18hhJxytCZzxa3L7aW+haV2Z6/fEkHEAVFhXbn3t2/x3AEHGJ9cmOthPoeLN6X9+yxPTt3CZhoaWyShMGt+zfto48/isylMCRJCCCGAZ5Fhy+bVn9jvg5gEOMWAAWmsX+HG3eEdRCNOPTtWtpabd3GDXbwyGFpyRUClOXUW2bNuBh3HL4FwNF1cZ2p5exGGGteSoubMmOR9kVLcsf2HXb9+jXpjDI+OLDiwAMN05/+1V+JaQfg+Fvv/cB2bNvmB2AFcBTnMhxfBBwBaqTh2NutUnZiz0HCy7t2W+38mjkajl4WG15zkx1VNMQKNZYAMmGYPuh6YgcOfS2AbmoqpTmDZ2GfwRpADOlH9CfpPhcWRiB0kcYu/aCuscFWr12r+S3IWag0v8j3Dq69m1FFB4AhBwvM1zDlAROZk51V6o7HSJgwT/Y+6RLguX79epVIs94xBwFwxQq9L7Iui42XccCOtYS1Q1rFiYQYkNwz4DdsdzHUS0okfUA8APt8H4W2I/uvjOQR6J/MywCmtCPzPHs1/swCBEcGfBxicrjCvBVezGMAczKjiqQLQrW8syK9LwG6tzW36NCLZyAGMoWZmdF6sHPrZnvjjdejQ2efZ9kLEL/pZ+OSramh7QvQ+S3UIRVrUzgwpi0B95gjKa1GV1UHw1SDjI/LpKWjpdVe2/+qGJHIHcykpgRUstbS/9mvATiyd0qnfe+oUvpo38ez3Lt7zxYtqNZ+iXgGbe8Qj0TczZbob7AcuaeBkWHNV5m061Km0ISMxa04UWiL2zsEphYWo609p6R6jlQCepPpjB+csv8I7crhBn0naL/ynA2tm/M5fz71ykcgH4FvJAL5yecbCXv+S/MRyEeACPwf//e/zAHeABLq9H8mKcaa2IgTM0pSSDRJ4oPxgdiJhQVKwEjcOjratfFkowwTCwAHdiCbfF4kZ5TpkcQAEDlDBP0fT8wp12bzSSKnS0d6g9wHgAkbWzaP7szpIvFs1CmZ4hUMTVyPyzV6uFcS+66ubrEh/ETaf853kRxg1MFnYDWQsLHBJ7kh8Sbx5T/uATdO4kPySbJG0r2wpta2bNokUIskTWyoqSmxnVSCCkAzOekASUvLLOBI2TqaYySobOx5L4AISQHJnzbPsAYi8Acwj4SAe+0Z6LfKygolOtw3JiMYx1C22tvbFyVhCQGRfD8JCVqAAJ0ABpQjAW7CeKBksnZhraWmkzbQ16fnoLSavsALwKd/ZNgKy0pUFkrCB9OThAgAuOvREytNOPuUTT+badpBACH6cjMzuibMPkqKARpoB5mbZDMCdEqKS5SsslEH/JAz9IOHArVJLAGwAK26e3qU0HW2dti2ADjKKMDL4NFgPHT6pABH+pjKwvv7xBokqcLQori0VIAroCHxIiZoclJ6B5BHX6Vd+ZOyWZhBgGW0P8wqmF2AN4C0lGTTZ3DRJR4AnOg9UoZH/+W+16zsVCLPd3E/MLR4ZhInGKZoThITGDo8O9ekj5OkUaYHs4YxR3vwd/okBizEmpjgIk2CDHsSEBCDG56FpEysjoIC2/fKPoHNADqwgmgrGCuUbcJO4fUXf/EXYodxD4w1TKBgFm3ZTKl6SiXVct6OxcXi5Ls2b94skEuu55cuCYhkTKNfx2f5HpJBxujZM2eVUHNt/k1sVq/sVDJHUpnKZe3iZdfbo19y/ZtXrinuMHJhjwI4Ah4EvTWYqTdv3VR78HuB14WFiguJMM9ODBj/YuJUVtrSxe1ibQIsUuIM6wtmK+AAhxUk8nwGkO673/2u+gDXGRwetavXbmj88ww4OMMCk0kLDKAqSq+nBRSNT0/ZkePHbEpmDRkxNQGd0YNkbuN+mdtwsq9eWKP58+KFi7OGRWHOuXz5usx6+B4AS8oaKf1nfMGMxTTGAQjcamvUFgCg5aVFVj3PDS+uXLkqhiz9FC3Grp5elVTTQTFb2bBxg8/PHKwAiMVyMrwi7ox3vgtmbBLQlcOndEbsVX7HMzCng0mVSy0jZzfv3Ba7rKisVKW29OOZqZRNT3m7AlIDRsPIFQBnWZuanFC/gU3NHAe4wxg5eOiI3bv/QM/HOBUDe9UqxaGktNiy2bTAPg50mM+Jo0swtNrCebUy7zh78YIAx0QxgOO9/yzgCGxDPPbuecm+/e63rLK0TMwtNOKGJ0bESuWgwl3POahKiC3JXIapC/2dQxnix1xITBrrG6QBB2gkyYJI91ZO8emspSemNK+sXb/ODhw5ZF29vYoVIG864+ugjHTGx7WOcQjDd7rWMICj69PN1mwDKEUAFGX1b7z5phjdHPIQK4BYSr2ZCxjX/+Ev/1JzL4y+H/7Gr9ueXTs1BwXm2yxQCDN2DsORMvXRiWcq2WfuFLs9AhwX1iyYBRxlsDPXiZqS1ojtKcO0DCY8DjgS/+FnT1V2C0D/pLvPWfuYyXR3aw0JDGmonK7DOaN+CvjOASLjsKGp0ZatWKF2YKzQPwRSlZZqHqZ8mfWfeYa+j14p60Rzc4vah/mPdRlADwCZNmD9RrOZ+SUcOHBPSDVIW7i8TH2QuWNszNcyADgOZJjvg0EM8zltBrDNd9B0rH9UYTAfE3vahnuhJJnngunNHM8chn4sB2QcRlLdIIArAp0BI9mLca25gCNzQKhgccDaD13nllOzj0LDEe1c5GFYh5nbYR4zf+7Zs8f27t6p9VIHeP39dvbcOa0lxCM1PqWDItY7md5wkBzpONNfS9i7JeJiFCLFc+zkCc3frlOdtYnxZ1ZaXGLbNm62dWvWev+Jm6WySc07dBr+ZP8StK3jMWew0g+CLjh7P/ZBNfPKNd44RKOvzNUjZd3h2SNLGt1T//CgGNopgfUFYufCcKxftMham1r0XNzPXIbj3OyBXp5MTmpOpj3ZI9KOtKfWFGl159RezR1b8zl/PvXKRyAfgW8kAvnJ5xsJe/5L8xHIR4AI/J//9n/NwRIh+Sa5gy0k18GhYbEM2PSzaZXJSaS5I5bgzLQYiIBaMAhqF9Sq7BdmI+AH5SwkzAIcCwoECsAiY0OnUpp0elYQXUYfk5MCHimncr3GtE7vuQbACqf3gR3DptP/7mYLMB8FSEaliWjRwSCgRJDS2g0b1uv7VTYEsyuT0UbeXYfj2ijev3dPCQmlt8QC5g3JCMDc3Xv39D0AHrAhpOG0aJEYNQA86GTBugAUI/EBmOO6JBskHwB5geEI2wvGEcAVumCAqCQ8pGKwKwDaAFjZ8PO9HoeMQB004kgM+B3ZCuwmEhMAUTeZcGFywMqg68Vn+TdtJg0kuULHxb6AUVRZVqZyQADYtvZ2lcMSX9pwYGzUKmuqBdIB3tDWDQ3uEPzw7j2rKa9UXGF+sKlXWVdlpfoF7c9zkfgRU1iSJN644tZUVCn20nfs7VWsEHnn91+fOKY2IpEhwYO5qZLcVMqWNbQK5IXhSBm8O3qaEqCDJ49Zz2C/4kk5NtelFAqgBzMChOpXrFgplgnO0QAxuCoDTB45ckTPDJOQ8s+tW7eo/Q8dOuylwm1tageenwSJRBOQncQwMGcBTWhvAAJK0NevWi1g/MTJE0oSGUMkoJTqbVi/XjplAEwAUrDwjh454jqdEQsKrUgAPpId2oXy4eMnTiihIbawdokD45R+A5CLxlvQraKtcQxlg8H1+bkfLEyr/2LMwJj+4IMPZsvngqECAOfaNWvE9jt16pT6ftAZBQRasXyFrV6zWuMGV2hAce4bFhqgI/1AJYEAjmcBHB8rfiTcjJX6RXVikNBWU+mk/fXf/q3cqjEfgN61cL4zMFeuWGmLFrlj6s9+9jON2VDux5+8hzgpES4oUJuRJAeWLvcMIMzc0Fi/yDra29RG9EuuBygWNPloK9oOcPCVV14RkMd3PJuYsOs3b2vs814AMfQhadPiRIFVFBXpkAGzD5JpAEcYjozDQovbysjYhwSYwwG+h7Hf0tEmIOXChQtKzgGteRaS/UePuvUcjAv6HqAjLCOuee78OekVBhZ2S2urffvb3xbAkYiTmKPTlrUnTx7rM7TLwYNf2xOc2MECcrCZV9n27dtmdSWRmpgaHxMQ6u6+HQI0vvrqKzGvp1NZAc5btm5Rv5B2azTHJEdG9J6bSCUUxK2wtFjgHH13ejKlvsWcg4ESerD8nQk+ngPcGRL4AwOPNaKpuVmHLwe+PmR37z2YdYImgQckJhaMZ2k4Uo4/NiaJB5jFtFXdwjprrmuyof+XyQeoMQRDu6jQ7t53wJEy5lBS/YsMR5zF6S/79r5iv/bt76gcuuuhgz3pAly642LF0geY08WYi5hSlEJjXALwxjwdJDEqysps1YqVYuFyiEQ7S/sRt+msWXE2pnmpsbnZvj56WC7NiVkTnYS+E1CKvsFBFSAV64Sbd0VgY1RkLQAym5W7LvM9IC3l0wCOrCM8B+OVvs1cdP78eXv//ffVr1lLv/+db9ur+/bNHuTN1YWkkjQ+xzSGWI1NTljvQL8OFJBZaahvUEl1HRqDkUs1gGMmhzOMv/g3/Yi2k/RKEoTUNRwpaYc1efjoETHHe/oGnSmfSgkcZEzTlznMALgHGOTFHMPaTexh5dY11ltpeblKnZmvYfCiLcycxKEe+wL6JOsJ36MpJ5sViBzWeOYV5l369ZMnXWo7NJsBkZgzWdNYc+hTzOGw9oL8C/fJHEKZ9+MnXgHCfiSYunGwyZrB4RD9gPkZIC0wL3k+5vVQms2z0/5oN7I+0veYz6Q1iGkK1SbaGxUJbHvw4P6s4RTxCRI3lHfL3EuHUd4GdGDugfGFQczY8Iht377ddu/apXjhQM56Tbx/8N1fs+XLl7mO7OhTHRIQC43pTNZKC4s1HqjSoJ0CC5XKApzYYwWA81m7evOGnTxzSpUCHHzxnGidtrJmrl5jVRUVFs/F9P5sLmJqcqgR6U5q3gG0jfN9Xrcf9BQZvxzaliR8jATph7lJNkxODkuQislxYIB26OCA2mp8fMqrGRYusnnllbYAPeSKSr1fxMjIpVp9eY6pkrtpJ7XvY5xxaM/6wSEx+xQBnBkHuduW7sjn/PnUKx+BfAS+kQjkJ59vJOz5L81HIB8BIvCHf/wHOcq+XNsMQfGsxP0BKdBRIiEkySbxZyPN5pmkh5IZtKBgBrFJdlHzIrE70AekPJUyzmBawkaZUsZgYCKDjtnyajf6gH2AmQvsSIBJAEV3ee6UZhIbXDk6owkkjaMiafjA+iNhYCPNM3jJ0qSYQLdu3VaSxQaaHXZwmaYUCkYNL67F9wJoABqS5PBMgGJ8J6womAsk5twXz7G0Y7HcrgFDAX8Aa0gAAOaGR0e1ocU9l3KcVStXWmNdvQADHEnRrCNhIT4kF5x+k0wCQCyqd1deypBJongWGBF9fb0q+2PzC0sobGJJNtB2om1CkkhbkFwEp1uemWuRJLswPaVqrk81L9KHIq78m0SBTTlOlWjqtaJXuXSpWKskaST9fHfX4ydWV+NsOdiP6GHCIAR85NnqmxqVoGFCUlZSau0trUroYU2hf0lCRnkwpUyAsS3NzSqhO3LyuEqJcSFmgw6gRbsQk6XNzbZ54yZp9MkAReSenMrgvz5x3LoH3IUU5gvGHIAwJGf9ff0q0+tc2akk/vKly7Zs+TIBYAB16H+RgFEejUnA1q1b9TuSckB0SrjOXziv5IF7pa8CFBJ7mLv8HPMUjAjk8rxooW3csFH3cuvmLd0jfYrrAehjdEF5LMw9AAiARMr39u3bJ0AGxhRjjP5A0gIzjDiT5DG+AOBI9BhTmH8wXm7fwbTC3ceDthbgnsT6Dx1ywHTajZ/4HBpXlAYCRk3l0EEtFGMFB+n58+bpAEGmMWdPu0t4UZGAwspyLxUlPhgWXLp0QRIAPB8HD8QQEIDrAWxSfk77ATrzbIBglO3Vqu+UWDKbsY8++VhjhuQUkHjT2vWzY5rvJqn/+OOPBIhNT7vrMfqg3APfxXvYSNUsqLaTJ09pjqKv4nq+adNGJcwkxXw/iS6AxIc/+1iMLw4+MJGiDelP5aWlArWrKtyQZ2T8mV2WydCESu0Wt7Xbrp07lSTznVMT42JfVVVX2wgMrWNHNZaJd1Wp62gCioVSWzdYembtHe125+5d9Qn6APMOruMA7RcvXhZQy1ilLWGzwoRF9+3YmZMCkPp7+5ytuHSZ/eA3vidg1Q21pnUtxnt7e4fACgD1++iLMgNms7a6c5XKhgX+SVrAyxrR4iNR71i6xMYnJ+yTTz/18tKpaX0XZfToGxbj2AxIlMnas9ERATgwHEngy6sqZdLCHADTSm7Qsbi9tHu3zIKKKC8tSKgMme/jPZg/0S8ZW6w1h44dk9M1bcicwFhnPuDfgD+FUTkjawhx4btCWWVzQ5P6/NGTJ+zZ5Lh0Qplz6Ttxc7dbgPSgaRfKXTPpGTGuAVu+//3vi61+5dJl9a2iUmdlOqOfUtgqjX2+M5XOCEDmEIP5NoCCfsCTsPXr10oTk4BJ3kLl0FmLZXKWyJpVVc+zhfV1Yvb1Dw36HI/ZTDau9nephWkBWrSrMxuZ+Bxu8T/5mf+dknnm9prqanvzjTdt144ddvfWbd3j6NNhe/XV1zSnYK70R3/0b9WviQEOxe+89ZbGUyg/DjsklbgCVkcu1Th6YxDU298v5jGgV31dnUqq6xfWWQLQKZqbXwAco4MvADbuMT3t7DUVhcdj9nT8mcYPBwIPH7sDNq8gEcK6JKZ0aal0eZmTWDtpF9Z97ru+sUFjjzmH/s17OcQjdgH25NCONZw+wH24dvOUt9/MjA4V0SlmTmOfgD5jUcI1otmLcDAK4ImUBqxgmK30Uw6zgkyI2jCHlmat5nGtvWiFRmZu3C+HW+wf+G7Y8W7mwgEt8aE0OaFnZE1mDuT6AOWa9zALUwVHl1iyjB1Y8q4jjIu5M/tcjzOu93NIghEW/S+wC/k+4oGER3p6SrHetWu3zNX4PHMHc9bLu3fb4o4OjQNiyTOJcdrQIICZOcyZ5YBv7tgNwMucJRZ1UaE0Sm/cvW0YbI2O+SElewuui7t5cTxhMUrlMYBBx1rOQw4Ie+yeS+8g+cPhAe3ngCOSFc5sL+J+wmcUA7qZA6EAhwLmkXWQjEhWB6TofWN8VUglBoZqlfOsqCCh/+gfcrSPPQdwuXfmGcYoEicFBV4+zXzBuhJKybVnlSEbe9xxa1mcL6nOZ175COQj8M1EIA84fjNxz39rPgL5CJjZH/37f52DEcGmOpVMaQNGGe6ly1dscgbRbt+QkggCwomdQEl0OiU2IskGLDcSFzcu8c0mGy02sS5eXiB2D8AXG18AMTbmbJY5EZ6rrwR7L5RSUTbH+zvaO1RqxsYNR2oBCJEuEnqJiIjDbpSgOqfsKmHJik129+4d27Ztm7MiRkb1czbC0sIrKozcKacEBgKWUUJHPMSKamzQyT+fAfiCvch34aa6Z+duS83M6POwjNhwc0+wSNAEQhuor6dX4M2KZcutaVE9O2d71PVESRVxAyQIZUGAlzBx0KACyIHxQKlnKDcm6WTDCoiDKH5IJIgXLCoSEUrnAHxg3qEpCBMBliCxc1dLP2knTrx4fhicJKx8P6AsjFLYj2i5AfiR6AOC3L51Syf4lKfxud7uXjEAYFjyc8BFkn9MLUhQWpZ0CGgYHR4WSNPS0GTxXE7uwKvXrhGgRdvDxIJpCTuNZOjLrw/qOzDaIZbHjh6V+Q4b+GVtrWKrBgZIYBkAOBwCtBsYULJGooh4PmZGPFMfjtXo+K1dq3aF/QIDiP4B05DYAGSQuNHXVnau1HNhxEJ/AFSnBAwjCNiqfAaACnYk18PYBkCN69EfYMAB3tKvTxw/IfdqxgfxBNR7ee9eu3L5svoj7ESZ31TNsz0v7dEz43hL2Zw0JouKpGOIUdGNmzd1rzBjAWVpO8Yh4AfsKwAgGLcA2YCSgLqwHj/79NNZ5hX6ioxjwEbuEbBzaGbC0smUQIMlbe0C2ypp17FxO3butMAX+i56Vh2t7VaGcYaZjY8DCF+IdFtnlDzi+uxartNinwSWMaAW7J5du3a6CVWiUPeWzGXsk88/87LUbMaBi5271Q8BmCiPpa0Av4YGhyweS2huwRmc+wfEoX9IZ7IIMPmSkjsmIcBySsN5f2w6JUARoAKH6J99/qmYcNwDAIwOMmJxOZPCtJlXWWWFlFQ/e2pXbl63mekZy6bT1t7UorLboLfKwQbM1eqaGhsYHbIjx47JpTqbzqhE8aU9e9QPmUel8/bsmeY3wFAOdTB0YTwCYgAs48aLdihl0MyRsA1hHcEspq8cPn1CmoTMLZT8cvDxmz/8kcBg5i36A9/B2Kc9aAdAg7sPHlg2BgsuZ0s6Omz18pVWEAFDzEGMG8bfBExLmN0lxWKeuvxFUp+jpHnDmrVWWlQskIH7lkvszIzuiTJFdGYfPH7kzuQR6y45PWP7975iazsxUqEssgCLBZm70CjoVXIPwX39xJnTduvObQGDHB5Iy3LNWj1/UdwBR8Y+cw6MUOYRxhBxxWEaQOv46VMy/MHIp6e/1wYHhkSj454B6OcCjmJ7ZZzhyGHDe++9J9YqLG/6PmAD8w9MSuIBUM5a5OBfXGXxgMBi6QvEcgdpnG1Xr11tO3fs0L9dd9GZiWApiVxMc/mixnr76tDXAq5h+jFv5rz6XS/ijyM87C3m77kuuLMAZLSbgU0mR/Gqefb2m2/azq3b7c7NWzqYGBkbkq4j7G5Ysn/yJ/9OYC3t8carr9mvfec7WuuZ3+cyuAAbHUB00JG1DTZib3+fnTlzWvMYjP+Xdu22hkV1qE9GCpAvllQHACwwHNMzXPg54PhsckJalhyaXLt+S+xqwDVJc0S6jRyaYJ7GvEA7EiNAPMYnc6wMQnTAk7aGhnqNGw5UmSMAi4ktMWc/Aos3sJqJK2BjKM1mHg8HmgIJLeas65Ur1YaqFkgkZIJG3+PAj3XJZVncPIx5mzWbWLOmMS+yRtDXWZd4Py9ATfo5c76vzQ4g0y70fQ5viR3zdviZa0336GCBeZWxQ/+XE3UaMM4BOt7PIRqHQazP3C+gZChF5jl4Vtp8dLBf4BkOz6owKC2d1Q5lngGQ94PVlMYccybt40YpDoQTQ+Yf/uP1bPSpQDvakIOIOHuOkmJpOPLMsG05PCorKTOOcJjTYBczhyZjGOg5o1Fl2lTgRLIXtO/c0vC5m/mSuAO2GtfRi78DQBcVYwyTsPq6esWf9yHhQrsAoqPHS3n4gqpqmcZQgs1ar34FGEwZeBpcJLqkAAAgAElEQVSm7KTWYuLBwSGMWNZqDrDYv7GHpr8wR4UDOBq1tnFlPufPZ175COQj8I1EID/5fCNhz39pPgL5CBCBf/PHf5AjuYLhAnuADT2JDaXIYxNTynrYvJK0s0EDiAkvEm00g2C3kdjC7iPhCq7RnMoDXrFTYzPGfyR1gB5sVtloP3z4QOxENuBi5oyMyKgjOC2yIRaTgTIadN/iMb2XEiOAw7Dx5OdsQNl4s7lnY8pG/9Gjx0oi+QyC6mwUvYx6WCwHkhvAPJIGkktARzHBLGfbt+9QGRGJCTp4bNTZnKOPtWHdOjG1+B5YfwEABUikhDdjWZW7stneummLLZiHkUVKgMfJM6cFAHGflFgDWLJZZwNbXbtASSBAHAkuG1gAWgCKnp5uAQk8I7EkAUH8HnAO8X6YqcHJlzgCOrlIPS7QJGdeghTK7wBmSbhIarj/4LLJ5jyUsMGS61zVKSds2od7hmkBwxE2HBttNtYkNYCdOOiyMY/BaOjtU4nUxnXrJUiPS+yhr7+WqD9xp51x4m5rb1NJNewgmEkAsSRraBmiFUUyQLJRX1sj91zeK5ZMLC6AhXgdP3PO+iI3aEAk+haltrBQRoaGVOon86DiYvu7Dz5QQiSdweJi9QnADcqB0aAEZCXGmK3cvnVbYBDJG+AVoOTJEyfFoqP0nkSK/sXv7965q3hSwkciBfuDfgPTlhdjhzI+dAfRdmT80BbEHkCfn8O0ADwU2ziTURuuXrXamlua7cb1G2pvxiMsIGIIiBkSavotY4tSccrv0F4lCf/s0880PgHLuS+STwT+YWChZTiWntHYWbFsmW1at0FJ39TEhE1OTNrJC+f0nPSJnVu32fLFSwTyuXv7mF26fFF9C82z9evXqS/y75AIA/jTfjwPMaXME9CcseBu9zkxfgfQ/UyndO97duwQAO6s3x6N4+MAeUlc4mukgYnJw5q1a9R+XJ++W1FZohJl2pL2AKRdu85B5twEDLZiMSlh4X1x4EsBXjMpb3exQgsSVpxIWHNdg8rrARyHno3ZpZvXbAIt1OkZW7Fkqb28e4+bpqQzKicfHnWG4/jMlH19+JBNoveI9mClO8MHQy3mGAAI5p5ly5aqrc+eOaN7ZWxxULBx4wZpz1HKyEEOfYiyWMY6z3jk7Em7RUl1V7dlUmnraG219773fWuoqxdDVPc0NSkH9gULatSu589fsCc9XTaNJmIyaS1NTVZTOU+gF88BkMC41iHS8JBVVM+zhuYm+/Djj9R/AA4BWHds2y6gkrhQ9qiS82djetb7Dx9Kw7KsqsIePXksBhRtzucBq9587XXrXLbCEippjFu2IC4mEPfHWjN/frWVlJRqrjt64rhdv3ljNr70V7TlKOWGywQgwVoFY8u1eQMwlxKbmjn87MXzNg5AF8tpXgSgyqZys4Aj/RUQWAwpSkBjXK/INm/ZYu+8/bbmD0BTDrgYh4xT1jb+ZL5jXnX5gwLpZXLYwzwC6BgARx582bIlYi67tqqDjQBWxK8gm7Ny1rL6Ojt87Ij1DQ7ouZjXsNfmAEF9YxpGWY8OUhwAnlOmHBiPUQzoA8SXQ4O3YDhu32F3btzUXPx0fGQWcLx9G8DxJ6oQYC7dtW2Hfe83viv93xccqiNnX7n7RqXPgJq4y/f09dmZs2fs6ejTWcCRclSVVEf3k5trGiOq2XMdxyyPMQdwxOn9yInj2jP09g/rkI91mwMU5nTiS+xn0im1MbGhTQAPeY7g4hyY/pi7eRu5fp7MXKanBQBxEMdBGX1XYBnGKZgAyYQHcBHNTQD1Yc2lmM/R/1jrMTjjeynhDpq6GFRxoCr94uSM5q9ly5drTWdscwjFHI8JF3se9lLsexgngJzMbeqQmlccTKOPsTbDkOYaYX/DIWjoawCpyKFIGgJ9Rxiusfgs4MjzsCfg8Gnf/n1GuzNfAjDycx3UwG6vXWjzykt0HfYm9Hn6LI1O7GYmp6SRyrqDkQvxIO4OgvoYZCwRF98HTqlsnPkUIyHWVUDEyeSMPXzyWNUxPAPPzH6qrbnV5ldWyeEcPUfmnJmcSwcA1Mv4LprXWYv4/VyW79zdvA4lYEIXMUaZMdBDdWZ1aTmVOAkdAnH4xxwVAEfmL+QwqEphnSsq8PlG/zHnAVoiJxGZLFI5gayDH067vA0vYs66zFivQlO3qNg/H4tZTf3yfM6fT73yEchH4BuJQH7y+UbCnv/SfATyERDg+P6/ysllGI1AuTcO6VQ7XpCwfuk4TgtEoYwM3TpObNkAAvZxys2G2gFHwAHMVVyYnJN13ltZUamEhv0hiQSb7Og83Hq6e8RsYsMb2JCwJgH2QgkiibCDYTgy4gaII221Nu+UYAcBfzZ3bERJFNgkw7oBiKLkic002oQk1CQIbMjZNAOMAoqSuFLCjBYVzEcxIeLcf42YC0q6tYlE48yBk+YG9B1dxJzyWgBAykXZnKPFFS9M2O2btwR27d+7z3Zv36ENMuDEybNnFCM2qTwrJhyAawC91bU1Njg45PqGPd0qtcWFGSDnypXLeqYQb9osiKgTH4ANQFMSQ5Ki58zSIoFHbPApQ2ITTsIhR3D0HCtdn6qtrVX9gCQLPSiSkVWrOlUWxn2QHMHyo2T4wb37Kot1wHZKztwk57QB+m2PerqVKHYuX2GdK1ba4tY2m56cEmNxybJlShzpa5T6YURB7GiTr2G4LFgQsUMmxFgDmKGP1i1aINYWzDaSMjEYcDoeG7Pzl67YgBxxC8TUvXf/ntXXNyhhg+EI44xkERDq60OHFG9KqgCvSDxDqTLAE0wz9OQunD+vUmUSHZ4NJ28YQDCyAAEAFkhaYKXR/2FO0h4AWIBH86rnCSjjGryIFUxOOfOeOhWB2zMq6QVoI/6U2d68cdPZKYUJJYodixfrs5TfAloBMK7fsEGAFGAcY6WnG423pPQ/YacAVNLmyBvAOg1aeuFaJPKA56dPnbbBiacqY6PUfcvGjQKyJhkHk1Ni1MFXIn6b1q9XbDLJlACtZ1PP7PIVXKqnNe7Xrl0jF1funbJhgBUkDdAV40WbAxzBWMSASRqwWdc9fPpsTMkefWr1ik49E32Ze4fpFEr5ChOULRaoz1JWzrPSF1TCXVaksnNn8WbUp2kDZAgWlFVaa3OLTaeTVlpeZl99/bX1DQ0oZswB0qiNfAGWtrXrPiilHxwbsWt3brkD7dS0LW5ps1de3ivQDSYRTt4knYCYw2NP7dCRw2LJwJiuqayy/ftf1dxGX6HtSOiZN9H55FABQJpDBcYvwDJAO+Ykn332mS1dukzPtXfvyzLlgvH85bHD6k+AFLl01pobGuzHP3hPYABJOexO5ijmMAA84gDI8eDJIwE1SChs37LNaqvnzwKOYu0Vl0Ct070XlpUKvPzg44/03Ixvro+L8aKaWgFKxMrZ4g5o3Ht4X4BZaUW5Pe7uktET7GDAnWUdi23Lps0yYqEvqVS4sMBZtxGNDzYVg5l1BR0/gGPmbdoXd3F0TGFEARqI2RuBbpJWiCQLVIKaKLJHTx7ZmQvnbRhQynKzDEdYg4Hh6AcqDkYI3Ilj1uXmNu9+612NQXTdAJ65R+n7TU1aY0PjrOu0H8xk7MzpM5Kg4D2sUQFwpMwS3dD9+/erHNfBCNfXlQ80TPqKcqutq7OjJ4/b/YcPBICXlhAnl+ig/QCwAByD6YeDZP76RYYjLGGep6q8QgzHl3butts3b6oEf2zi6SzgePPWLfvJ+z8RQEUs1q9ZZ7/54x9ZXR2su4haGb4E8c8XTGMihqM0HM/Y06djs4AjcgtBw1EHT7Lj9lfQ2gv3bRkvUxXfPh6zkfExO3jokAy1Hj3pEcNOBxVR6a4OPgEgaxcIDKZcmj0Ah12AQKwltNnoyKiuyxgjZqzv6B3TXsHxmmszhzsz0KszmFf4d6igYPxzKCYn5qkpldCyzkvTtsTNgxgfAFsAtawpAKOw/jhQYU1jvoXJzD4EFiZ9iLmcfYWDk0nN3QBTzKHMmdwPz8N3wcbknmTqlU6p37P+0+9Zu1gbeSZYd7DvVHZMSXXEcFTJL6XmHKYtXqw9Gvu7wA50aZuUxtjePbsUK+Y01pWR4RGtMdzDwur5tmrVau1ZmA/6+/v0O/ZhfF7MykxGzGy5X2sPmBBwhw4i6+eCRQstG4/Z5WtX7MatW4op8wOHt031jVZeXKI5iYMh9Wvpaz6XEODZxcZO4PjuLOcgcyN5iOjFXCppmMgdPoxH15aM+JgRUM815gKO9EMOb9auXKXxCeud/zgI4JAxGCHqQDCXU1k7B2f0S/ZftBP3yHXZb4ptOqe8vbF9XT7nz6de+QjkI/CNRCA/+XwjYc9/aT4C+QgQgf/r/X+lkmo3xZhRkqiSm1TKhkbdKIXNNSfZJF8wvDxxygr84j820CRF7tLnQAOn/WxIXeA8IXCPPwG52LSxCUP77+nYUzE5AJlgHAJwhk0cCYBKUwuLlBCw0eTzbOiDmLwcaiNmAmw2TsvZbAbtJUTf0XgEMGWy5bnYpLLRB4hgw0uJGck594QeFECAu+yWqqwaJgP/FhNuxkvm0PjhGm5usUImJcHlmJLC0WdjNtg/oFLUFUuX2e/8+Lf0d35+485tJQg4F8OK27xls2LHRp7yOu6ZkmDYjLAyATwRu1fp7TzMewoiE4ukgBsSHu6V7w9u4rhMA7p6uaS7e7vjo2s6Af6qjDReIKYdz9G5cqVYcdwbCQfmQST8JBSAaOgY4nBLIoU+JeVztCV6YOixUW7GtQHecoUFKjWm1JOS6ramZpXtYo7S2t4mZ1QHhAdVFgkYCJMQdpOzANephPL8uXMCWOibVfMrxLaj9BCmSnCOpg+Q+NP3AFTpTxjpwHCkHI12qEULdMUKJU8ffvihl1RGqTWAIuw/QCfcVjFbIaE4jPbd/fsCigHoSB55Phhooe35OXGj7UiCea1bv14xIun4+uBB19XKZgXWwdainx45ekQ6YCTNrn1Yr/ECo/LGzRu6PskL4CT3VLtwoZzDYSPTbgB73AtmFbwPoFLAWyKhtuT5iAcJMzHjuWHLMZ4AJRlv3DtgFI6zAIorl68QG5V+Ov70mU2Oj9uZK5e8TNTMNm3YYMsWL1VpMYDk0LNhu3DpQqTFmhb7lPvixUEEY5RkGHYsQBLgL3qqOCqLJYmjezppJ06fEkiPaUzdwoW2sBrH+7gA7pOnTmpsKInloCPtTvf0W8q3aSvGOwknJdUwbGHd8X5cxIkdyXd1UanAYfTnxqemZNKBphgJJn2tvqHeiguLlPBWV1SqlA4w/lFvt124dkXPSyJMufei2loBWwDkYpzBSKL8enTYPv7sU80xlRXltrRtsa1YsVzt4Qmys6eYr/gMTKOjR47qXgFHAfcByY8dOypTG8YzoMmv/dp3lLDDWv7i8Nd25/49OcsD/HLwwdxCWaJKybWj5FABjAgn6EnpWj7ufmL1zU0ClTFowASERDoX6faKCUZijEFDokDg79988HeaPzZt3Kj7qygtl1sxbDd3knW2NGNl5OlTtWFBcaFYkvRH5oYd23cI5KwoKfPPACDgLmuuo0ZMAvjnchslduL4Mc0p9FfGLO8LIBtMIekhpgA5XiwvBpzFFRpwgHlkMDKN4X4wXUonXQuOzzJvysRE5c9xK4xlBdhu27rNXnv9dR10ALwAqHDI0N3Vpfnp3Xfe9fbk2dGDnE7Zf/qrn9qJ48d1cAEoKqADhlXMbPvWLfbjH/9YnxHQGl6RvAXx5nDq0y8+l9wGADjrHYAj9yfgfXpapjFBf4/5LbwEzMwBCGdguiUSVlFaZvtf2Wdv7H9VJdW9PT32dHzUXn11v/oYupnvv/+TqAx22loam+33f+/3JBfiZiZz7hWwMeNgNsx9nu3p5IT19PXY6dNnxGYGcHnz1dfEJBdz1sn0AhxntSZl+OFsWdZxua3gZI3rdDplj3u67PDRo/bwMZqvGY1X2oZ5lfLmUJpaUl4m0Ayzk7bWNh0OUV588eIlrZdcGwAMkByQkDHAvMe4lA4nDD7pGGMSVa51FdybAzJAcNoQfUUB6oztuB/QwVTj/rV3iKoDmGNh5zY3NeugDbCQtQCAEQAKwye0fWE1Uo3BHgfgDoAPWRHA1evXrun7uC8ASTH/0M0siErzC9zhnnmeOZOxgD4xjH1izxrKs1B5wBhyWZNnmmfYd3FwGg5leD/AJnsi7i/8m/e0NUXrA8y/dFrXCnuKsqIS7X1Yp7g2DEUOcdlXoS/NWs6B6dTklA5KAWCpDmlrapEuLv2SQ4xcQcxu3L5tl3RQNSOmKbIT9D+MxGDXCzyMDG1e6OdzQELGussLOOg+F0CdTjEGHXAMOqjhOhwCSOs7SwWBA4PsXVinJmam1Q8X1S60NSs7XTqCQ4msg4eMb17sabk238kzADjSdjrgmjdPbcF1aUcOo1jrWGuledm2Np/z51OvfATyEfhGIpCffL6RsOe/NB+BfASIwPt/9oc5Eic2R0qgLaYNbE9vn/UODGrDysafUk1Ov2GFqexmclIJM6YEbDrZTLmuzbBryZWVSesqCKCzQeNnKllSmXZMm3PYAmzWAF6CnhKJKptYgC4YjoBjJJdBOJzNM5t+NtQqP1OuHBfzrq2tXcDmjRs3BdrBDAFQ9HJsytRQGsPN1VlRPA8bRQxk2CSSkAACslHkmfgsMQin5Dwv4GdZcakYDSQpaAPKSZPS0mRSCTcOqTAQSLLXrlotB89rV65aAVpJ48+0Ee5ctUol1Vu2bhWoQvwor2PDDvAK05B4cZ8AEGh5yW04AcBYonsCjCTB4Xok2iQSxAyGIklP2JQDAJM0uXZTgVhXlBWpfC16L2VfgEEkWLAyYFFt2rw5EmN3IX4AHr4fwJEyaUqqSZpgemzbvl0JDFqDxRVltnTJEpVH8b6OljYlE0ePHrGWtjZtzIk1iQsO1nMBR0DP9ZRUj43ZsWPHlRyT7FbVVKpdvFw3Jn07QEJiMTAwrBJ2+gEx49nR7+J70JHEtIcSO977N3/7t1HZvCnG/EeSQzIFw+yll15SDABHKVkj5iResDu4NuwnsWNKy6yhsUFgD6CtSu7LyuTWDDORfnr8+HE5bSMLAJAKEAkozM+lz1lSooQZ1h/MFcxncPnlfuTaO3++knmS/EsXLwqoAgRZsxpW5bQYLlwbhhX9ke9SwkppXio9a2DCc6M/+cor++RQHcry5UQ8PaXv2LhugzXU1SnJmmYsDw7b8XOnVQ5Wt3CRda5YYdUVVQIUGD/9Y0N27OQxxYSEGKYuz+bME2e/YWRw7dpVjTHiB7gs10/ALQ4Asmn76NNPxPYEiAZgqior172fQcvw4EGV6MFshrlaVAgTzkvctm/bZr/+3e/quXVAUFZop06emmUdA+RyX4AExRlTTFXWJ1OR45ZMp61jyWJramzSWBdjGTZnMiUGGu9/MtBnZy5eUD9fvmSpHLQB+khCxVzBGR5dseIim0olBRwBjNB/q8srI1dlP6AJiTGAEJ9lzjh69KjGK3GBMcVhyKVLl+3Aga90aIMOHWOOuDJ2D544Zncf3BfgmMYNtXq+vfP6mzJdUjxTSY0V2HqUPDI+VNZ/57Y1tDQLkMP0xVIZV9pTO3niTt8i4UbDETbSx5/8TExFroE2Ip/LJtNiu4nlSHm0mERx6fohJYGG4+TMjMYCGqeMuY7WNn0GQIG4CXCk9Jf5W0ws2OkAJuXS07x49pxdPH9BADwlzgAblDKyWcaMK879O9QQseZ8G83/ZYA2MWEnz56WxEK8sEBMWjTv5gKObsCS1XxBXyxOuFQHDMclS5fYhfMXNO/SZ3l+DsZYF7/97e9orDA/8BwzMyn74O8+sg8//EBzsZx6MZlAw9HMXt61037nd39X43gu4MjnAbthJI5PTdrHn34iABxAXOBJzstUeSakBTA10/UBeOcyHH9hGwNQzFpbUVZur77yir2+/zW7de26WHSjY8P22uuvWWNjk2Qb3v/J+34Il0xK4/b3f+/3bcmSxVprvRTZX4DMtF+G77as2mB4bMz6B/vVt2A4Uk762iv7BICLxRqZxqikmkMumZV5ewHk0+cK7P9h701j7L7SM7/3LrUvJItLcd83cdVGUhQpkRK1UFurpZa63eqB7XGcDAawASdIDCQBggDJh+RLvs4kgeOZDAZut8dju9vq1k5JlEhKpLjvxb24FavIKtZ+9+T3vOfce6tachZAzS/3CoSq6t77/5//2d/nPO/zoEGbFwtV9ZAZt68PHbQLFy/Y2Hhe878M0sJBIc+tDIX6OunmwfonxZcDBgCj06fP6H3WbDRx+ZkxBrsPmQxASdY65hMY7ZoXgu5edH8GQGKs8jys5cwrjNdoXCN2qkBrz5DgJUOpXE5zKusEh7YcQMKcllbw1ash4yCpbAH2GszfrHkHvjogVrZrVJKZMKj2YG7XAWHoT8wpXItDOIyYGhpZzxts27YntV4xhigTzOhDh77Rvoy93LLly2VyBQjJIRxrA/0csJGDMqQGurrOS6JizUrPNGDNBDyVZm4AZWEnUy4OkmCScj9AU8aoMzWRNumRnicALGsBh4ocdTJX0K+zrEfFvLSqj5866QzHYNS0aMFCawAkRPKF+RTjmKp+rvTp8I92EyCeYI1zbeAoVUC5LI3JC4fTPr9UB9nJlPdBrU9FUrZLGtsA2KR7U04Bjqse8nmyWFJ/5rPMI9Q/+yfmAOmT6yDMD00E9Le1uSN9Pi9jRQ6K+TufZx9R03CsxV21GqjVwIOqgRrg+KBqvnbfWg3UasD+5h/+XUkO0SFoJ+AFMOQUu+fuPW2uALHYNElXMTBMrl69qs0lG200n0g7isYIbOgIeAnY/JTeAzBYZGwcnXlH2p9rvbHJ57O8YDIQLADGtLS2KNjz9zzAjd+PqcCRzeRBAVqQngJNoIFw942bNwQMEQywSceMhWCHDSon+ASUAJdyuU4mxYhgQw0IBUgDIARLjPdhJwC2cX0YQp7ullXQw3cJULgvumG4HWI8kc9mBTgC1Bz6+iDSXHLkBFQjECBVGQ1ANrMEytNmTNe90W06ihnBxYv2+OOP23/4D3+j+pZumZiiiMFjitKutDLagwCEjbQcJ3N5d88MKX4wIz0t0zXGeH7K7UBGRgE5gCOpywQR1wPDEpMBmXMEXUTSsgjkLpzvsuVLlgjQOXzkiNoLkAWWw5WrV6ytY5qAOJguBKFLFiwUS2b/vv02b8F8BWY8O8AyTLRqwBENxI0bNiqQhGWIkzRBcF0r6WyDYhoRAFIWGIy0/e2bPdZ/t7+cSgbjArAGUBVzn6WLlihlGZbLr375SzHGANLRd0N/DQAC4HPrk1vlZg3A9dWBAwrIACIpL6BBz+3bAlRhu8Feof4AXQBoAVB5ZtyBYZ3S5z/97DMFaThxotVJnyMYOXDggJhMCxe5LhZ/p58fOnhQbYGuJdci0HSR+jGBkZQbwxfGEm0MC5AxA+jL/QmmAfQA9GkzmRHk8wpmARp3PbtLDt1KP21oEKhKsL9syVKJ5ZNaDeim9GJL2N6vD6hcpL3JsZOxHBhM44mc7T94QH0Q8Dc6scbAkDGDaQz1S11Fl3kCNK5N4Fjf3Gh7Pv/MMIx4BIOX1jarB/AcH1cqNW7NgMz0a801Yn45qLN61Wrb/dJulY90xanTWu3wkcN6fqWVT5ni4Cf3IZ0WUKC1VYwyjEkAWgE5IxjEs/H8JQwJ0NdrarbB7JgdOn5UfXf1ypU2rbVdP5NuJ8MKUu1KRaUSw7z64OOPBCCh9zm9baofimCNCqiSxwiIgxPXmmWuAHgGaIYdyliivByWvPfeewIseDaMdgAlGbt7D34l84XIcIRR9sZrP7ClS5bK4TimKPM9B30LcvvFNGbhkkUCOkhxrAf0JRQvFNXXnSlHeisBe0oA4t//8h/E+EKG4IknnpA+YoXhmNRzONMnaTdu3bTL3VdVB903bwpw5Hkp+5ZNm50VWfI0Yuovj4GNDooqW2DqE6DkwBdf2plTp9VffvSjHzlrKBwswe0jLTPgDRPTdMWAzcuh/tARNF17LZFO6QDIGY4ONojhOA7g6P2IMtQnSzZv/jxbtXKVjDM4VGhuadEcAVgOqxpg+4033hAoSnncYG3M9nyyx/76F78Q8MDaFl/N6ZRtfvQx+8M//AMBPNUmFsoqKMGqLNng2Ii998H7cqnmd7l455wNS/UA5nC4xxwbgbt4D63XgCzhRZ+ODMfnnt1lu5973s6eOi2G5t2BPnvhhefFmj1//pz9xV/8hZ4fwJx0VhiOy5YtD7p+FW3MBMRZ9CRhyTOeEiXr7e+XPMiBA/sFOALIP//Msza3c45r3gWGI4BjBH4EEUfQiNTfnCmFn2sCLHL4AFB87tx5u36zRzqxzKMAZMwXHGDqwDCVtJmzZsoxGsCQOncm9RmNM9ZBQMcAl2ocMQfDVncXdzR5CxqLcpNvb9MY9cwLzNQa1Lepb/oKoBjgfQsHIcHYhbHIwSb6zlHHlH0Lh0TMuayfyGoAAtJ2rFesIexFWC9g/7H3+PzzvTqQoS+KeYdEQX29Dg0kI8NcqayEhNYa3o/p3wDH27dv17VgAzOX/PKXv9J+IPZtTNZg2PKsSFvANkeagfkBpiXg50cffaR9zY/ffF1jLeqEAiQePXZMZUCCgbpnneQzaKByWEmdMcewZrFXYY0l0wFmPuuLGM3UM7qHaNta0a52d9vJ06d04Mwzsw9ifbZ8QXIeGJYJUKxi8pb7Dv1GGTno0ebKMgOxH7OXnD6nU9f1w24dU1TA84S7W4str7RodGiHtBdBw5EDFzQc3eAqpfKwLrDnYm/InM1emX0Y9cAzVs+5UcubG+qQKfR5QEiZOXWuqMX8tbirVgO1GnggNVCbfB5ItdduWquBWg1QA3/7q39fYgMl05iQNsxGjM1VJpYaxsgAACAASURBVF8U0OEvP2Fm04S2EcwvXqS2sjEGJIIVwMYsuiDrs01ornnqHIERDEhShdm8Av4QIAIgsUFm88rGHhYAQJ50Btn0SZcKp1A0E91Bk38EFQJYlKaNhluLAihAoZguR3oyYBtBC+WBQcDm25kKCQUjfIcyw0gk4gDwI0BTynE6re8QiBB4or2kE/J8XgwABSSNDdrAAhyREkX669Lly8RQuNHdrc3zzOnTy5qFsEUBC0k/JVDa9PjjAhwBMqd2TNP9KRdBO2AB7Kf33/9ArAMCM8AKQEI+Qyo17XbyzGkFHaS/EwxjyIAWJPVEuWEjUIdsmLk35iORdUrwQEBG4MK9CWwwrMEoY9vWrUqPgj0KOEydjAyPSAsKR2eCE9gyBEmwSGDYcQ3AslkzZykNlKAdh2M27wRF8xcuEJMyalQCOC5evEjBw96v9gt4AWQFgAUQO9/VJSZDc3uLA7rFgoK/CPixqb8AI7OvL7DrYKreElAKWJi2pC2GQQHg/X+zjj7Zs0fBH2yO7mvXpI3IvXADJn0UkC+mphF0oRvpqftpgXqkwBG0L1u8WHXN39EOoz8sX7FCABaBJoA16dfULUAPADp9gb5JKjP9FtAUUIq/89xnu87brdu39GyMA1K5op4poCJgCKndBDywgwDH6Q/oTRI0SfctX3CpgirmBUEfz4UO5fannlKwBKAjpmX/gIJPUq0BTQi0eC76+cEjh9Snn9+1SynHBE4AVfSr/tFBmV0AmD366CMhUHddPN5nPKM7CoD2+OOPyfhIoIvwEVgjRbG30OwD0MG9G6ZeIl8UEPze++/ZydOn1e9dmxB2nbnBQyopUPHNN990wDGbtYaGlIwmaA+YcfPnzdN7YgkbYzyv8U0KHCm3AC2PPvaozZszV88NOA4IDOsPZgv3Q4/w6MnjSqd8ZsdOBcN8FuCHdolgD6Dtzdu3pA/K4+3evdtmdkz3ORMgUIApmnwO/gJ4MTcdPXpETNytW5/QoQbvHzx82P72b/+2nGYPyMVcBwtn74EDdunyZbtz+46ADZin/+ydd9SuID1ijkUJheAijWnMte5rGp+Af5rXQtKsTBkI4IPuG7H5eC4rbd1/fPdd9WOcyWFRAbLT9rhb85D6H4F7qWjXb96085cuWHNbq3XfuG43btyUSdTWrVs1h3A/ek4EEUppgC4HOukL0p6D5TY8oj6JpANsxTd++EMxjqg0Mb4AEFKVPlYN4kVmLewyGKwAjvWNjTYweF9Md2c4JgTgARjxeTHuACfkAjxVIBEvxjn1FFmcgDxT2tvsD//g950FDDuR/tF927755rCMqHD4hjUrV110MZMpW754if3xH/+RLV+61Oo0zmXbJd1CmfwUizYyPmaf7v3CLmGuJBA0FQxi/GCINRLWMxrCsa4iW5K2U9ZASL+Wi3O6TmP1+eees90vvminTpy0G9ev2/2h+/b0U0+pH3AI8Jf/5i8F2vCiWv+z//SPxfaFTSp2WQIdvjoZ/VD/ArCDTmj//QGN2S/379P/Adt2P/eC6iam3NO+iRRAmrsG82Jd5x/XGhrCWCQrxiRzU6quTrIdOH6P88xXr4rNh74h7YyzMGCv95Vi+aCGeYz+ePXaVTELmS8cJPS1kTEB2Mg8zPfiIQDgI6Adh3v0V4An2LSso8xLrHfsFZjHGZfae+Cm3uK6j6zBnqExrr9x8KI9UUirZ89xr48skTqbM3uOnhGgzA8LOzUvHDl6VPuVqPdHnfOcMGA5NPPDUfptSuOPtmEO5jDkkUcfsaVLl2lP5az5A2IyUlaek3JzEPHW22/JJCwePgCAwoRmX8H4ZH7m4O/JLZtUvzrUHc9orT18+BvJIyyct1AHkpLXSCQ0P/B8jIvxjGuxUq8PPbRG+w3WKQ6nOdZgr8T8Im3bYlGHE7A6AYoB/zCjYi8xODCgQ+LZnZ3W3NhopcBwjGum931nJXKwSXtS9zwre0iAevZgM+f4ni4yySfs9BM+5tlDMJ9QbvZdt3tuy2QKDVXYvusfWiud3syoy4k0NNM/05qz0EYGeAUMZ44S6BjAUdqNfaob9yS0f+XF/fh5ysxltZi/FnrVaqBWAw+kBmqTzwOp9tpNazVQqwFq4Bf/8H+WYM75aX5WGz6l9OCamKxTWgibecCNijOnb0jZ2MKEJDUGDSI2/mzAABIjY5HNl4JKXSMngCRqFLHpJZBn48m1AAwBT/wE3Z1zFUhJ98zTVwgO46YedhuAkBtGNMn4gPCVE3y+S7CAxt2MmTME5gAq8nkJydcTVBWkA0gQCusBAA+mIgAsm3xSpmALwODgxYk+IBABCc9w7NhRMRwAtQDVSMdDYwmgg+vy3KQrASoCWAHeDtzrF+MR/SlYIbBxANfYPAP6SnPwbp90/QAzAfP4vsTu78Mo9bRqrgXAy33QX+q6dkUgHuCqNJbu9MhshueEbUAZaWfqHC1OghmekSCJzTMsDRh4bL6pfwx9hu8N2PrVD9ncefP0N4KN6NTKs2H2gg4h4DMGHoB4Epu/e882PLRGAQ8pmQBwK5avcI3GL78Us4OghDIQ2JN6TeoXAMpn+/cpWNn25JNiV8EyJACNKWsYAsCape527XrOcAelPQ+fPG63++7oc/y7deu29Ddpq5b6RnfXTTtLgbQzyvrwxo0CqAD/aM/nX3hBjsBxUSZdkMCKdqX9eGZSE78+eNAeefhhWw4rI2jYnT5zRsA0bFXS7AHIKAfmF/Q5rovuFkMBbTjKQF8DZKNv8qIdYGbBdNq5Y6cYmgAKBIqkc365f7+1d0zVPQimAXYJpOkPX3zxhXVfvaa+gEYk/QVQi74r0EQMmpSCxrffetuWLluqsr/3/vtWGs/KTZl+QrkpF3MAYP7+A1/ouV9++WUvZ9AWo0zdAGx7P1eQjjZjdCuNelo8P3UIuPHsrl3S9GQeSSXTBibDsxFswwLF6ZZ0T5igiVzRjh47an/zd39rl69dU6AqkAnyXSBz8SyU952f/tTnJVi7llMqLM+75Ykt0nAruxgLHfM0aOoSUIvyMfZI4c6OZ1SntLNAGDkYJwV6EMRzD54xHqBwfwd63FWW+ZPPwsqk3/NZ5kOuF0FPtDTp04whvsOYB+yGvbh923bNCTJ5OfqN/fyvfq5AFlDgjTffFMDMWDp86KhdvnzFbt66qX7POHr77bcFlBPbcpDA9aPBAqABLul37/TamlWrBTBEMw7aWCzYfM7GAhDCnEJ7AyJ9+OGHYjyvXrpcad1y+w4mL/yfZ6COeKZrN7rtzPnzMs+5fSe4Qo9nVa4dTz1tyWDAENmxMBxpf67jwK2DSAAYX359QLqtPPObr//Qpk9xdhWplszJDc2ut8vnxbAMS7mkMkpFzamfA2IPDlgj2pdD9+3a1W6zgutUMs8AWMQDNK7RmHbXadqCNZDUSQACpBPAEurqUjZr5nT7F3/8n9jSRQssKXOPIbtx65719PTaX/ybv7R+0l0BUVm1YMol0upb7/z0x/bczp3WCOuZlGSrsAVZ3UbHM/bZF/vszPkuKyk91KSh6cg8TOWsADHmZgArT0H35+bwwtP1Qyp3wVN+eTYOFnY8vUMsY9Jp6X+bNm/WARf1+4u//mtJQYjpVczZT37yY/Vd1kEOiqgjDiE6ZztjLLoCM0/xD3b14aNHbWBoSMxkGJVzZ88WuxGHX8pNuQBm4lihbzJWmFsuX7+ldqUPM6czXtBrZF4j5b6rq0uMRJ4VcItDHtbquz296htr165VujRrE5+Bxdp16aLWYOmXjrlbPGAaY56+zh6ANTEeWnJNZDDQK+bzHK6xhuJ6jfEa45dysd4iGwLDnLWDZ4j9X+nzdWk1FweH3GfevLkav723euRYzWET34/MctKNs4Wc3N3jfACASR8EcOTz6HYCVKncHBg1NEiLd+nixUYKMu3M2gnIysEk8zb9G71Onm/9hg3ai3AwwyEn94ExDhsf4JQ1l0M2PosR2tKlC5X6y3UBR2kzdINhnM6fj9zFao0L1mzYp/QLAOFbPTfUTsxfaFnCpJcJVZXeodiI6tOmdf/wN98IhOT1yCOPOIN7bNQwDaRtWQfSYa7Rh4LgsgD2AnXiBodci/EM4595LUogRKZh1GmOu31p1IbLMY4YT6z9HNYJEM3nlZkCwxE5mPGRMcsCstanrGVKiw6kmHepS8YNh818ThIbpI+zTw16uPFQinvHg4u2jsW1mL8WetVqoFYDD6QGapPPA6n22k1rNVCrAWrg//j3/6pEIEJgyoabzRQbUOkXlZwVRODF757e49pwBPgECnxPxibDIwI+cMdlQ09akjbSpEGmUkr75Pts5PkcYBeb+Lj5hwURg3OCHgJPNuAKWOrqlNrMdQg42CiywZWIusTRPT3UtXkKwbm5KOdkNuMYyWAKwfdiWbmWUs8ABIK7I5v5GEQAMrGZhWUIaAjzg80uadW4pwLQIQYP64S0XUxVEHEnQCc1DxYo9alg/NpVsTp5jrGRUVu3Zo0CJAIdQCp0EmFTEGhFMJCUWr4P4EiqEu/fvd+vTS71B1uKdoKtCPDSffumwF6YppjuwPaL7DcCSBiHsMYAGSgr6dZ8n2DKDUYGdR0ARFIJucZA3z2b3znbVq1erfuQag8YygafQA+zDdh4sPgAFGEpHj/hTtpPbt+m5z196rQCEVIVeR7XrJsrFiigJkxEGI64X0ujbs8eMTkIlglSTp06KYYFwv8C2fr7NXAJjF555RUB3fSVrw4fsutoX8LMzWQUXKOnxLPPmzXbnnh8Uxm0IYWMPrFt23alNn/2+WcK5l977TV7+umn1TYAeTg4O/i5Tc8AQxJdwUOHDtljjz4qpib9iHpBZxJwD6DL67FffeTEyZN6btLGGBs8I2NmzyefiHFKCjcO1QSWF7ouSKeRZ33m2WfF+oA1QjvRdvv277ep0zts02YHHDFdgv2JfAHOxjJSaGt3B/f+fvUB+qMAqHEPZkntfPXVVxVoclAA2JcfGxfAOX+Bs7sIyahDAOsv932uQPbZXc+KxRRZIxweXOnulgYZQNQTW59w92B0ADMZBazcm0AW9sjTT+8Q4CjWVKrOhoZGVQ/0MwA9QH7qfiXA9NCwnuuTzz8ViEUgiEaiWMloDwYzAHTcSBdk7LtuZV7gGn0AsxbYagSvzCekYxL4M74JuGkXJheMm2B4wq6JRjowaPg8z0sgiokPzw3LL4J0tDGRq3TNBvrVBynDF3u/0HeRBOD/pOcDllBfBOowh2ERwcwBcITpw9wE4MuBAeU7e7HLfv7znwuYJs0fsJpxT5tcu3pD4NGVy5hQwP6aYi/tfkkO4bDJzp8/q36IjhxtDSCFERFsZQ46SMGkrwH4ABZEl23MrKKeLUY7sKAAT5lTH1qx0p5/7nmxuATUEFwnE5rzmd+ZO06ePWM9fXespa1NxlgAE+PDo7Zu7VrbtvVJdzkmnRxmKy7o2XHNp/SHqLcnRlAqZYePH7NzXV1iUr7+2muWG89aZmxMbM6pU6ZaYwAcAU2k7Rh20VwODTYAx31fH7CRsTFL1aeVUn3tWrclS842qmY4yvwDVlLSNd9oVwAe/qY0atL5S2ZNzU22aME8e2X3C7Z+zUPk0tvw4H0byybs2LET9pf/9t/aeAFjjJIl0qRblyxdSip1/ZVXdttP33rLmmGfB8DR09f939h41j7bt89Onz0vhiNU1UIpsvCTYhvCUOWQL2r7yRwrOviK3QijK2WNKTczYqzAel27bp3AfA7OODzhsIL0ePr1e7/5jXFQQp/L5cbFQuZwiLmQ/k5/hiXOIYVMM+jjIyMa7wB66PhyIID3S1tLq21+7HGl3den62xqe7sYw4BMMgcqljSHMlcyH6CleLOHNep2OXWdcQwr/969uzaagwmZEZOQPggIGNd7pB3IGHjssccFerFOCNQsFKSdDMueQyrWZliJOhzp7pZ5B9UbGWgAXuwnxOIM0gcczJFmfKfnjtZuxm4ESRnw/A7bkGvTj+L+JWZNiAGYTNiqVaQVz7d7d/o077IO8X++D/OPsXa7947t279P/Y0DT9pIabfTpmkeh7nIe2QgcE3WU/r/4kWLBTpq/Z85S4Dy/gMHyvuZeACMxiVgLG1Zzky5fEl6v4xbDhg5gKBMAL23e65rb8f9kTjhMI81mkPElpZ2PS/7JfZVMG6132tvt5HRIZWVul2xYrkkRSgD5ZMGd1urAFP6E32I+fnkiRNlpisZBOwHWPeRY6EuYUVj3MUYj8zlOAfeCXOXm/P0aZ4DaOQZWa85GNOBBOnp7AuR9eHQGoai9El9lfPMFZdYYDxwIAo7ua21zR5avlIsS2B9xl8mn7W6JvahzprVmMnnxKpkXwDIXs2qlECFkE3XAqaulFEydWEt5q+FXrUaqNXAA6mB2uTzQKq9dtNaDdRqgBr4H/7n/7bEhovNF4GGpxylHXAsJhTcs6km2JEQuVwzM9bRMc1eeeVVBb2k5BA4A3gQ3JOiBBOFYFybs5B2DAjJibLAq6LrRAJosuljQwYAB2DhepE5GxkZLgMcMngJhikyXMA4JInWG4YpnMg3BNMFB0XZpBO4KBVuCmlSs7X5hL3Cxo9NLxtZWHDOUBp2ZlcuJ0ZA56xZCloA+gBE2EjDSmDT7EBli4IhWBXUEZve5aRRY45QVyewjx0njEVShzm5h/nGPWSiEIT0Se/cvHmzghpO7AED2fwTDACMwFyIzKihsdFgruBakgAQAGfoRpHGSFCMRhSBMgwM2GOUlc04jEmCLu5L2ir34D3aixQ02mLhggXaeMfNeB7WV32DgFTMPNhQo6cHa5S6WL16lX4H5IHh+fAjjzgj7PRpW7ySIGKGa7nlcPxuVH+ASSLH25ZWgZdo75E+THo57fDFx3sUWALu8D2YbpSV9yKrj3Yj8Hlp925Pc+7pEUiBuynsFsDs6HjL+xjWUOfS3kwm7dDBQwJPAEkvXrooR1quD/BLmjXALWmr3JdUtNUPrdb1AGdxzebvBIzJZgfVaW+CWfocATpGMgJx7w+qH8AOAsyDHUEdMI4uXHAXX1LdSevj+oyfvts9lhkZFXsUMIUUMcBuQAT0LAmsAQ2oQ65BMEgwSpBNIKZrznNwHNCIFwHTvTu9Gi+UFRAIJ20AbtoSgIA0S8pOH2KMUB8EdOfOnbaGxnrbuPFh1R3X5xrUJSnEBIj8DjgKgMb7jDmlP5s5sJXN2vwF8/UcBIN1dehVNgiA45kphzRAN260+XPn2t3b7nh6q/eOXbp2RSYvaQyPMllo0mKQME/QD+gnBHSMnWIJBlNBcxeMZ8YCQSYBJHMGaYcCHC9fdvYSzKOWFgGkgLwE+fxMnMjBAmMZtjTXpO0Jwm9cv6G5csXKlYGl26M+DAuYz33wwfuazwAuZs/uFChCnfCdCxe6BHyhc9bZOVtprswxsMhIAacs1APpqvv27dNYBJxkPgLck6trU6sObdA1ZQ7l2gsXLdKYzuWzdveuG0Xx93ggJPfk8XEZzCxdtkxzps9TadU/YMf9YWf0ARDAFqJszE0wHnHlfvjhR6QNCyOdF/VKu3VfvqpyAvY3tbVY59y5dqevV2ObgJ909YdWrpIJ0fjomOUyWZndAFItXrpEZaVuAEl5Pubpm713rPdunwDKjes32N3ePqXpbn/ySfWhyORinPOcUaMtGvgwH3xz7IjdIwU5mVR9wnjOZeiTpFRnQkq1s37p12jyci2AIeZBDiuY9+nT2EZ0dEy1+rqUbVj7kP3g5ZctM44j74il61vtF7/4j2L6DmfGlB5MajAp9ok8bt5mu57ZYX/0+79v7a0tZcCRebiIZ0/JbHQ8a3v37bdTZ89ZTs650GspuoOKGr/999Q+HBTRlwWCoM8aWGICTevr5bAOmA2Qy5rEQRPjD7CRPrR2nYPOzE/7vvxSabgwy7KFjC1Y6OAi8xjsRdYvwKBFCxdrPDK3w7rjulOmTrHr3dfFHi0mS5pDMOaa2j7F+nruyHAj6us6u3/UMwFmzLAzZ04LcCzq4MF1Emk7wBvma5c7SQoM56AuphRTH2gwz589R2wyytoJcx9ztVJJ8xDzxLXr18UsjwYprH0cIEkXWqnPbbqu63g6iMihIe3PHMRY18HP+Lielb0GfTQa21F3tAXAtgzblF7vepBImnDQgVQGe4j79/oFhHLYxH24B+Vgbsb8iQNRZ45i+uLrJOAq45P0eK5P/TCWGXNahzBjQdM0yFYAjHLAxNonll1wUObQx/Uf0dROezZER4fGNYdVpHWj8cihBWt41+XzqjPGIHMh+xWlLt+7Z03NbdZzu0d1TBmZ/wG9OSwo5DJWLOS1B+OAhTHEutDX22etHNQ1OSMZEJL9Av2BeQc9V9Z49jD0C/ozzxrXE/Z1Yt8Wilr/WE85LOGgClkC3qN8zMv0LU9lT2ovx3W4JxkO7NXYL/H/UoEU6mHtYTkYRfObvSqAKZk2zP3MeSsWLVEdNzU0WCP71gR2Sb43BsB0tnFeazqH4bE9nMmIhEaUOvADc8Ym4GnH7JW1mL8WetVqoFYDD6QGapPPA6n22k1rNVCrAWrgv/sf/7xEQEKAwWYTNgI6iqSsJAUMuCajMw6z2uTxM2yln/3sZwp4CERwu2XTSpBC4Oy6R54yQ/QDK4LNHdfiPTZugAQxrU2fUpqci+DDOCDwgRkZzQTQOEPgHWYkAYC01HBIzXm6t9K5YWKWcM1t1Wade3DKT1nc8CZRFvomsAFwJOAmiCAgYPNIUI5DM26ZBAcAiwTiMPNgU6xctVIMBsAkQDw+c+jQQYEIsEq4P+LsLkKP+Pygp7zBMJsxw1YsW+6stVu3tOldvGSJaonNKoAjZSboQbCdAI9nFJBSyHnKzxRYpPXaeGtzvHKlNsxsnAGCYaYBlLpLdVFlJwjg82yU2ZxzD4AvQGBvV9eoog8AMAMAjAwNKYAkXZrUU8Cjs2fOuA4XILKeD6OdMQU/BOm8R3CcbmkWeEXQFFmjBAERaKVeKC/9C0Bl7dp1CiwPfLpXwDMpqQSRpORSz9EVEpCKe9NWP3jtNQUcgIC37vTYXYKG8XG1r6fkuxslunsExASJAHaACBHA5HNck6CQ4JXrysSIuggAO8EQzAaCHpywCQ7pb8N5dzT1dEYPOumvBNowkagL+g6BmaeqOruG/kKfU5piIqFnE9lLaZgpsaLos6Q7wrhqb2vXPS9fvCSggWCWv58+fVpBpoC9u302lsuIEUd/uHzpktImGY/0HdiqANeMbwBoQH/qig0IulqUccb0GWKjKG0dEAYdsd5bCoAZ0/QfxjFBOGMLYCMGxQTEsE3oX9GNHhaUjAbGx/V9tLlom6GhEWtrm6J7A5SKRRbqnyB9sA+Qp2Sz58+z/qH7dn9oSGm/9D/LAE6Y+jfzCMEmY5Z+kE57cMfPsGUACOQYSgpe0I7jmfTcGIUE8BQzA41/3IiDAzp1CqgMkMNnYWBzkAJrlGeHBUjgDKBOfwQ0BBDnd+qbZ8fch3RBDmSYA2h36glQG4CffkjgTRvxdxib1AN8HOYF/vGKmnL0yRnTO9UvSFOXpl6hoJR2TKiamuoF6NMm9B/GPXOy5CVIR26oVz+k3rgmgPb5c+d9fsIIh/lp1iwdENGOgFTMmZjRME+QKkm6J/M4v3PYdPf6LQG46D5i5gIDt++e69GO4348bZru1dbYbKPDI5pTAHWb2nFeT6kumQupCwHs02eoH3MIooOkVNqKAI/r1tsjDz9iMzo6lMIIG4z5ir7mMhuuK4oGG/qlx0+fkmt2iRT6/rsCigs5QICSM+eGhj0lOzDbMEqizlhDAHBXLF9u5893yWjDkmnrnD3T0smEbd+6xR5ev86GBwfEGi0mGuxf/6//u1in94buq66SgGbSEMHN22zz44/an/7Lf2nTp02xBM7Y6AkkE0r/JsF6PJu3fV9/bcdPnra80qXrBG4wHwCeMD7EugxAB8AcrFo3IPL0adbTzs5Zlh31eQdwnXZmrDLXsdYAPHO4hYMw9QEAfvLUKRtCFqU4bitXr7KFCxcISD516rTGLNqhM6bPsqYmTwnmMIu2Zf7gnpevXrZiqqRxNmfmLIHEfXd6xU4DyGI+of0ZG/xOf+WQA+OtadNnqV9yP8YnoBxgGZ+BKcl6ANNQLtAhfZ9nndrWbq3NzTqUY66OexcBOw31+izjlDHN3ABDH4ANFjXrKvdgbQR0oo4Z2xwCUC/Lly23EydPSOqA/QffR0OSdQHQGkamA1lz1QcB1WDVsSfiup2zOsX+l3NxLmdTWlo1v7Oush4B1DLHAYp//c0hpWC7/IvvYVgf6KPMA9yXNuY+tDPrCn0AfU7+0W4c4FJfpHrzvDKUSaX1XdqEupDzdtDM5jmog8i23LB+vT7D4Wb3nW7Nz6x1njo+Tf2PumtoqGhU0gYYKMEIp1yN2p/kJQnDtVmfeF6YrOMAiA31mpNZG9k/MbdzSJOGVVwy9VX6E89BvbAuAJY2NrVq/mO+oO8y3/KPdax/oE+HnlOnTVX98lxXr17TXCpJnGJRz8A8TQo870sWZmhEwCXrNXOwGM6pZDhY8JTo9tZWW7FkmUzSAM4BHJP1SZklSU/cEmW3cNpMc2qd7/WkW8qhBpk96LiGvW4cp7Pmr6nF/LXQq1YDtRp4IDVQm3weSLXXblqrgVoNUAP/0//y35fOnT+vU+yoqcimUYYOOQ9C9bP0bQAQSwJRYGDhYEzKIgHwF3v3Kohgc8vGjs0umy429ASGgJgEhc4ySygAYWPNJpVAk82ZAnW0uuQ0Wa/7eTCVUjqPNHMaGgRuKfUbpg2AQpWuFc8UddbY7MFyJAWKTWsEQLgfoJqE2BsbFPSyIRVjYlangu6vv/7KTp08VWZbkOIMoEgwR7omm13SFnnm6JhI0LBu/XoBNG62U9KGHaCG+mUzCpgwTAVo8AAAIABJREFUY1qHwLRrV6+KHQkAxHMS7OIkzfOzYQcs4PkIOAFWRrMZ1Rf6TmzYYbRRNwRKLQ1NXvdKcRpVGh3u2gQgsFwAqGAXENwRAFIm0uPii7pUwDI0LFCO9wCzACrRylq1cqV0Atn407ZiAyi9kqDdmSkOzDioC4gD4ANAxufYcFN3kX3Bd+QwSlBIMNrerjJ2nTkrI5xdu55VgHby1Em7fOmygAECExil9AW+Q/oydXPq5EkxX+QETB/CuAGjEBixqVTZKZJ7U68OEpacdZlxrULqHLYGzEdYC9SBg9ol3Utul+i/oW0a+h1mD5QbIAnADiMbXgLbizh6jivQiywTgGiCEQA4AmyZdwDoEGSHgLO1uUXvRZYP9+Yl1mA2Z43quw0CEqJDPOMKIf6RfFb9GED5xo3r6nswevSMt3sEpjGuCIgBURlz9IlUg7cDDDbGKn2jIl0wotRg6ivKFoyNjrmuGuZFsA7NNK75jNie+ZzSyfhZoC1GIwASs2drDHOY0VAPoFASi4mxSdArvbTWVsuPZVwHtqnBmlpbxQRDF1DlyjmTiLmB4B1AkHmEoD+RLEg7zOcQE6MmtkfU3VL/03eKArZpmwzzh2EK1SEAgXJrLmxo0LV4RsYugStBKnVIkEt7AgKSiufalsxTGQXV9FdnbbcIOOSzYm2R1vr4Jn0HsAy5BPpU1K7lGZvq3MlcabBDw9Ir5f6kU7a1TtV8232t2w9nkEVoa1cw39BE0Ouat5GpzvUk5ZDNKPCnj1MOwB/KKgYVjMOcjxmAS9qe7xGYA7rSDpJfaGtXPweQANBgLOUGnE2EQYvVpawV0HZ40GU36n3enzZlqliNyUJJQAkMI9irTS3NHpwHMJgDCjlCD97X/AHoNAa4NW26XNQ3b9pkM6Z2WAJtudNnVCbY0axBHMowDmAWUj+Hjx+1vv5+GT0MDuNCe9uy4xik+DoDYAITFrCBeQY2N+mpHGjB9N22fbsd/PprAU/p+kYxHJcuWWQ/eOVl65jSBm1YIMvJUxfsX/3r/816796V87bSpAVMFC1ZMDm+P7R6pf35f/FnNn3aVEupfcLpgkBHnJpzduDQN3b8xEnLg0Wm0kqpZuwDrGNsxXiAocVBEe3na7GbM9GnGTsyA7sNs94dnXkxF/C+gPFMRodbuAgj1cGcDXDNmjKcG7VZczo1Rqk/risGl/pwuw0P+6GcxlaYO3XoNTRg6eakNdY3ig02en9IZhvo4HFfTNB4MU8iGcABA4djsNYsXa/1iGek7zEGuCbjri4BKOh6foDokf0nhl1dvQ4vWBOvo298/brKxvfReqVf0n/pVxwiYIYGWMfBEnM96zXr55y5c8VCpt6YD5cvX6FyfPXVAYHN9FPWeeZw1hKux3xKvcBQZN5hTgCE5ICO+7OGRaYyh5HZ0THtlVi7qDeY5KzXzL1ffnXAPvzoIx38cS2CQfoxn+N5GTtcn0NDB9g9JRjQnTHF/oG1krVLMiez50jblTENCMaz8x2xgEslN6HBTCaw9Xkf9if3hTXdM9Tr4GRYH/ku6dWUfWzU53nPhhnSnAIgyUFBkrUrlVQf5PCQdZN65rND46PW3M6BWnCFDockOvCrq5dzPX2Oe/C9a93dQRqnZFOmoR3KnOoHnNSrNGPRFU9kpNHLGgDgzBosLV/6fmOjXMKZewEk6Sf0P5ju44PDAsTjYV80TVIqPJIEjY1KpZ4xZZqARvo0BxwNLY2WrGPcIT+Ay71Lt2g+bGi0FqQEgikdn/H3km4q09io+qeiO+evrcX8tdCrVgO1GnggNVCbfB5ItdduWquBWg1QA//lf/MnpfNd5wUisimKeogASsNjWf3upgeuKUWADpgGaLVzxw4FNnfv3rNvDh2yGzdvaKPMppwXGy8HmEjFrBNQBPsm+D5ocxeZGzHAYXPNZpz0nJg2LA0fCdvDaPQUOAIfZynVVblOOxuJ4BtQhg0gARplcFMCD5bY+/EZdoBsPL2cabE7cFmErYReHmlYBJWUm4AENiTX941vSqnSMN4WLV4ssAvGFwEHOooAIYBX1A0ajgAH0sYC5AwOw/wO0LR5yxYFKxF4o77ZQMvMRA6KPQKY0rhhl0pK7yaAJhDFsRhDh2TQK4opg2zSMcYgaHv++ec9aAiOjrAoCErEvhweFqMNAwTeZzNPHQOmAlzC8CBoBaAgfZeAifrUhprgOjA5nLFY5+3O6T7xZBogzQNj2kxpTjDnaDe5WDoDg2AJdgt1d+0mafkNtn79egGWBKSAjDKYKJakGSkDmaZmOSOT3kyQAkhHuagfggFeAj/D/+lzYlgGKmFMDyY4jQELzBOxclrdiZz24UU/or/FfkdfJHBrStUJkInup9QV9cCYoY9EB1nS3WIaOH0eIFimP62tql+ljVFunC/RGmxzrUH+RvAtAKlUtFKuIACGeo8ArcD0bNaudF+zsaIb5sDQAmgniIxgOKYhPDssOsAydDoFDuZyVkzj1Ot1xYs6iUYnhYKnbQKU8fz0w+iEThoqZis8E8EiIBpBHd/nmbgG7cfPzBfcm74Bs6hUdBCS5xTwHfoPQR4MT0k8ZMasDu3WdEpOvny2lPFnpI6j8zxjSAcUBaQeOlT3aMfhGk5/o38BIBJc0jc4cCAgJ5jmNTg2IkYa6fOkAsupGrZpXb2AdcYKrBr6hjTfYN0BrtLOrS0KwN2QwlMi+R79mmcVazuAQhy+4HBK2QmCASVhMMtIJwANAkKmz9R9SfkEAOUl7TcOH+677AX343u8ANX9HiaWm7Nj7yplHCYcc3KyLm0tba0KfqmPaidigOz6pB8AUF7+OTt32BmAjQ0CfujzXJvxW2YnDmKqUrRh0oubnFU6mhkX6zlTKgiI4hCEOW+w/76ATRk1ZDNKf43jJYLYzINjmJeNjGgd6Zw+0xrr66U/+dCq1dbS0GiJQlFALSnCyD0IoMK0g3LnckoZPXbyhPT8LJ3U7xjuFHPMV66F6XOvA9NaM4JjPIxU+jmM7r179yq1fXhkzGbM7LAN69baqy+9aFOZHwzX9Jx9+vlX9vOf/0JsyiIMpxJO2kn12VImL23IBfPn2n/1n/+ZzZ09SyzJdCphidBmsEDHszk7evKUGI7gcACOuYK7R9OnZBh2965SdW/evCGQOzrlsLbSD5lLpGU6NKz2oR4AhlnnmOMBgGGkIr9BmjRrG+sNwCPga7EhYdNmTNfaQsYCY411T4y6+hYbHXF5lNjuzCXKhmhpsHSTz+mAycxRmdExtRnp927wYzKEgyEMYxEGGm07msHQ5U45LRnGO/MQ64Zl0WJ20J7DpDj38owc2OGGzTrL/A9gyXwhRllLs93T7/fD3O/MZPYDfIZ1mT2LZ20MaQ7AWIc504HKAevquuBA7MiwTZs6TXsRz74o+h4mkxHgSJ0z3qKhD/MOrGLmZgBP5uDF8xZoTOgArK5OdQ/AyeHPma7z0kIEnKO87sbsTHd+YFyx9pI1gaYthlDcH4mDGR3TtUYznln7SLUHPGQthx3MfoU2oq6pQ9oa2QjKyNjnubkNLEAOMshK6B3tF7CpbBDo4saa7qZ/6XSjm6EF0x3WLw5B6GP1SBtwKJzJClz1PUW/+sf90WGrb2nS/sa1U0c8hZ4DjKYWS+QKZTYu66iyYhJkxLTY8DiZKi2ac9gPSVd0bFR7yNb2eu3XOFgFcKacHNbSTrQrdalMh2zGFi1arHpk7WqylF3s6tK6RJ1Epjv9C3Y063lzQ6O1NmBC2CCmrtKmWxutvrlB7cgczXXjfpjsCUBHPl/pJ+huJv0eHCzkC+rb85c+XIv5a6FXrQZqNfBAaqA2+TyQaq/dtFYDtRqgBv7Fn/5BiXQaglCC3AjEsDnMadvmAEpk00SjBLTWALrYsAIIYRZC6itBNhtNdrNiNgWwD/0hNl1sFgnaIyuDjSebNA/YI6ORtG5YZQ4gsgEFjImpkDE9hWsQ4Mt8IDDLYioTWkUwydjEAkIw0bqYvoOqUbzdQtot12FTCsOGYJSU1Cs45OLISToQ73d2SviezTybawJBysDvfJfyE7SwuSao4DOXLl9yplUi4VpTgEv5vNKqCEyopZ3P7PR07qYmpf3yIgAg9QwWI6YslGsI3aBCXgYrMLl67vTYo488agsWLpB7LwEbQaGDwiP27ru/VpvgYgt7K7qbRvMfpalRM4j7ZzLW00sa+UVt6knXBSSl7tCIoh4ow+/93u9Jr1GMMjFNYR9kPRU06aY+Avmg+pRM5ZWeX/g5puo6i8PbPJZZQU5dWtcgSCOYIeh0Jh//zypoJGCKKfT0WQHRoa95ehqBMiCzu1ACuMB8ov+x+Y/aULB2z3ddsANffaU2hy2FJiABGNUCkAULjMCZe6iqlPKII7JZZmhETB2BgcGJnXqhDfVswcAo9lv6GPfmd4HPdWkFM3w/1oPBsmhqKjuXEhwDcAHyYbYxPjLqJij8w5Ud5kixYLfv3LGhjAN9BJOwtwia0VkTAzjvMgPTOqYJPCIdLgKOhaSzOKW/CDA+OlIpVx6gwUE+AGlSLKNcAbp60q9KpRT0046aK9DcCmYRkTEDSw+WEK/xsYxAFcpOWWIavBiUiYRAC/ocadSknmIaQ2osQWJmLBMOCJJi9zCG6Bf0/ZYmByzoY2K7yiDANfvEbi4WHRwuFJT+H6UWgJ0AiGDE8D5jGKCG+gE4iOgO/Zz24hmVCmzOSo6MIJ6NfuqutqMaU7QHbUX9Ohg+JjAPWQQYTNGQAnCP56GdF85doHFLmQX8k6aOLADagAU3CJEun4JwB2XkPJ3PCjQEzOE7HKJE0AoWJ/qCzNcejGPC44xUvtPW3KLgXu70QTs3HkqQ2k49Xr/eLcZXZLuKeT44ogDcUngvm1iUY5mMAyjS3USeIG2zZsxU/81lMqrDodERgVeecuiaoPxO2WBIZnP0pZQ0IKe1T5GzMqw5WFGwuQHgYPEi99DQ0KjnECillEoHHAcAnRIJaUoCCqHhGNeTyCKOu4DGugaBTm+++abqnDUFw6Mrly/bzZ4ea2trsfVr1thLL75g85AGkAFFzv7hl7+x9957X2n/4/mclVIJOVSLRZvNWz2pzjNn2p/96Z/YssWLZIQD6IiMQe+9Pmk2AoadPHPWTsCoV2o4YBNSBMgWkHLu86jq5v6A5kXmSNYZ+jh9Qe1fLCjNmz5Hv2LujoCUZDOKrm0bgXbqHhY9AE26udGa21sFxDPWpXeM7iPzVArA2VOcAZwczHNgevqMaVbf7GOetRdRynG0hkkfbp+ieSay1Oj7EciEQZ5IeXYEBw7M6RyEUEaeOTsypr0EABBtJdAu7A9ggdP3ma8lFzHgEhBypS4VywZ3VByHfpSVPi6GeZBHcDMWZC3StmPH0wLKLl26LFdmxjxAnd8X1+7ZArfoQ7zvYFNJcxXtwvhj3COXgiwHL/YGHCpseXyTQF0OJ9EMRpMVNuTVq1fsTl+fDisvdHXZlatXywdmfN+B+JRcszGwg0XJ3ISpjhWLAkJpD+aYmK7NvANbkrZfvfoh1TWHhNQL450y6sAgicFQWp9jzJMCDeg5VszoMCzqHzKmWAtpP/opLFHGPtdjLuS77GNyQ8N2++ZN9RffR7mGMfXNIWlzmx/QAuDy7PRFHdwkUxoj7E0AC6P7uSRYWB8S3lcBcdGJ1YFhODhMJDOarz2NHFkRNHqnyERubHhY+yn2bbQjQCxjgetMa2mTXA5auuxpGUOujdukvsZ8oXTs+gYZH7H20pdhj7e0BkZ8NuMp4SGzAxCb9Ot44MrcEQ+bxLoM2Tvsi5eu2lSL+WuhV60GajXwQGqgNvk8kGqv3bRWA7UaoAb+2R/+qETwFlMOAWT8ZDhnuYTruHkqT3DmC6fTq5cutye2bNEGtrv7uh0/cbyshZcm5XDKlLDJhf1AoOspvxlOvOvqlMoEcAEYIEHtANiALwpMam7RRhcGIxs19KPYrMZ065j2SiChNDncBUlzDOwf7rd/336lGL3w/AtKDRZDilN9AAClUwIqAUA5O4+/sakFbCPQPHnOnYelY5ZK6TMERctXLLd8JmeFXE5MEgDHKMQPOAjgxP2jy7VSy9BdJMjP52xw4J5t2LBRQQ4BH66hAA2R/ecszJIDuPm8dN74P8EfbUN7yAm5v9830dOmKWiPL75LQIaBBUyWd955R2m0PKen4zkzSgAJOBr3S5h137xhV653S6fr8NEjNjyIduUCbdypV5hugJfodwo0pjXQIQvAHuWKTDm1ZwicCFKdXQrr0FPGyvcXOESaIymKziJ0lpX3Pb9+MQRjfKty3XgNPsvnBCaEV7W+mYPalfEu8NDQRxuyg98ctj2ffq4glcAOIxrAKKVB86/kjuxKd1NZK68IkBNMxfvTlyMIyfcpm78cWFfqnEyNMupP7uDq5fm2F0/L+NFzE+RWqq4MtPvVS0o99qpFE2/Avvhir5v25AvW0j5VKXakEcPMISiE+UOfzxbcBAGWiMZ5kDYgwIfhEUFDB8OdIUyFiL0cqVYwfMcdDIwHAgTM1Snj8fmixiJ1EesG0Ijv0U8SJdc08/S1rK5Lv8GM6NSFi3oegcG5nC1ZsljBNeNyTsdUBb20L4Ev7SZzDVhksBxl7OPsVwJN2gbwgKrld5kB4KI65qmjCspxLi343KL06my2bBzln0mpfHGOZIxSv7zo0w7qwUBzhiLlk6FNiwN8gOAww5mDNQc1NknbDhOuqNPq3QdQuFlmK+i+MR961SfKwfTo/QEbHxkup4JzPwcHGz3tEmaw2t8NrygXIAKBvuuctQaX4HtKiyeoht01Z/Yc1Q1sbtYHAEQHpEYEilE/ANkUh0MeQADAGkBjrhFZRGLNlooCohzwyZTT9NGRFIhFOvfA/TLLloty0MN8CUu7c8YMa2vGhGREoAFgCfWkeSeZsFIaMw3TWsT8KMYTJhGB3R0PqQTojY6WWd/p+iZpa2K4hK4hpjwc9sAm7Om7pbVs7uw59sKu5+zRDRs1LniGrq4uAUoA/l0XL9jA8JCVkq4FhzQHax1z/w9f+4EtnDtP45c+eX94yK7fuqU+Th3DdD1x4rjrSDa7Gzjlp1/E+Z6/Xbt6zeZ1zpYUAv3P2dd51TNs1nvDQS8Y85pkSn2M/qh5NLC1ZUIiXdpGORbjFF/f3Gr14fCAXhW152hLDjncaRfTtSH1DaVEmymlFVaz9ESLzmqOJh8cuvFPDOHhEa31zGWMObVNmG/iwRMHWrQXnx8dwEE4GJ4EMJnDSmkAJ5M6eOJQEZYjY4N5l/40iERDMB5B2oT6od8CPAIuMvf6wQYu5Pf0DPPmzbfHHntUcybrcWSHs/egLQD9kFsBRMSMhvp0TcdbaifWf67Jv3iYBAgVwVZn6bXbihUrdEDHQRCAI8xNrsMcHQ3NIsOTssIMduOw6W4QlM+LTQ2oyJrj86unTMc0XuoSAA7TF8rGz55F4gxmQDX2GjxDBF8pv+81cmLCsk7Qp6LOsNa3dFJ7oNgmXKO9HVmGrGXuDwk85D3AX9oxZqAAvrEXgj1O/4CR6oeCBc2tdY0NGteaXzEqC5rP7P8S5kxM5kvGs2sIt6hslmffWOfgZxYg0rMBYDPOnxWYtAMD6mvMXx3TO8RwpC04gESbVZrl4Zno2zDAncXqACT3YhzwmYY6JESa9HPUneXAj7HL7oBxTR+UNFDQLlbmQjBAop8xjpc9tKUW83/nbqf2Rq0GajXwfdZAbfL5Pmu3du1aDdRq4J+sgT//r/+kFE/J5b6YSnn6C6mPRQInB9rYWN6+dTuI1edt/eo1tmXLFp0Aw+Ij8MIVmQ0W2ki4rorVFPS1CHqVvpnLWEtLk82cMVMbMP4W2SkRMPKNsKfHElzohD3nhinxvTIwFRh1hZC2KIOVPAypUfv5X/1c6cjv/PSn0q2KgJYAvcBbyowXxDSL6TGkIMNsYQN+/NRJN1tQ6qkb5oglNm2qNaTrdYqNmyuOvy+//LI22wQTbFIJzAiKSPfBPIIAjxTHKVNa7V7vHVu2bLk205cuXRTw6CY7AGuuSeeg4aACBXdVdDYGp/gAHARQLooPM63utwBHvvPhhx8q9fAnP/k9uSEDwBCcRcCNjkFaLIYRRGIYr5y5cN7u9vfbqTOnBTjOngXrc4YtXbpERjg7du5Q4ETyVwQclfIu5l+F4VgB59wIiE04954M2pUdZgNwCZDpYKMvjVGPz4GtCtpW3UcikFf9/oS2DpJp1QOB7xDkHT1+wvZ8tlfsObQqf/DaDwS+0O8pb6IIgMa9KZdrpsUX14iGMRH0jOYvASMqA52xv0bAUUEgjM6I3oWLOtg6cchGAA92JazC+Ip1pHtJO871UgGSSFX88ssv9FwErR0zOgWkCpwJbuwEaATSzS31+j5BOIAQQIXalFS5ZAUQjUzkGETR3rFd4xhVCi6aeEG7MwaoHvR6UMrcEs1Y1AeDQQ0/axyK5eVAdqwLyoOj7kdffOnagSGFGXfZxx9/zLZufdJmtDarHwOUMrfENMxYP7R3ZKHEe0WGdZx7xBgNrNtY3vgZ/h/1BqNeV3RWjW1C+WOqXjz84NrxoCCmmnv/8LEYAV0HXIs2ni3Yr3/967LWJMwlgVDFog2OjugQBYCKIQEYAJMKd91EPms5mEVBJw0AjfLGdFvSlHmPNHBSmHkBGAHGUT6eiXqNz8j7Ecwrs3Sq5mUAhAjkCeDVePAxznNGJ1fAAq4DsMH9uVesGz7LPSMLmJmZawLMRgYu1wbEoB46pk61umRaZYRpJwYWTCPKRdsn/cAqsk7V34LcAv+nfPFQhAMHDnM4GEI+BC1d7nXs6NGQpumsyftD/QJNNqxdZ1s3b7EFc+ZakhOaMB8B0gAgHj95wo6ePGHDYyM2OjZua9Y8pLUBd3DYUg3JtKVx3s3nxW67cv2ahj9MV9qXMQv4gpYqzwCj7tixowI4ONCCFYvRy9IFi5QyDwAD6MEzst4hodA/PKh64vu0QWTOa15JpwLD0KVSaB8O1zD3SNU1Wsf0GZI9YA0CgAHwGhwadM27hOvRcR/WOVJqBTw3Nsq0CEkMgBrWJgAh5ir6Fsy1soaxmGveN+h/RVixBQcqqUP6JQAvfeDebTdMktFWvTsjM6c4s7tBzEhAVr6jVNbIcCwW5IoMsEQ7c8Dg7tQuXxEZ8dEwSn2hVJIBTRz3jEf6BHMQzGmM3DiEu8nBX6FgGzZsUH9mzwNwSnYDY4w065gWzN4H8Jw5DAM0DgZZzzFpQraBttI8VVene8U+iYYoQBf9F+Yf9UiZefbo6O1sTuZAZ1e6xivZFT6+2UfQN5kbomkYz0EZ2SvA2Kfe4vzqBxsOYHPtxYsX6TrIwdBvWE9g73IPnpXPMF65Foc5ScyRSmSQ5IKjdbP65YyZM9x0Dx3WmTP1jADo3I/DCABH2goWKUA792TcM0bnzJ5rg4MjYWy0aJyyp5ET+5QpNjZ8X88vk8BwmEnfIPtj1qwOO3PaTY8ASTlkU8ZMKmXtTc2qX/Z5tBV9PepPC1gNYzrOuco6wVgGM8QmZ6oDuIsl3tjgWQZoXuZdc5X2ZF8oozLWqHBwxrPx3GsefroW89disloN1GrggdRAbfJ5INVeu2mtBmo1QA3s2fOrEhtNbWZDYAY4iJ5NjlPrAPjhiPjZ559pI0cwg54WwJNAt5s3ddovrb1iUcLhb731lkwG2MzFjazAJFLDEqYgQXqNgTXGexUwJwRznBZL+6bCivPPOyARsRpiP7iLnKYLGpLpwaD9/d/9nVgJP/rRj2ztunUKLBxsLAXCWNFKBWfSCTgx00b05IkTduv2beu6dFE6hpSfIIQNLZtXgi4ARxgy/J20otdff13BGtpMpPV0nT+v78HKembnTteNbGywVSuWWzHvJhFuilMUSOQpwK7z44Cj142zARxodVYc4FBM58J8o5JGHXs0z0hA+PHHHwsA/fGP31ZaUQWAqSw7aD+yYYaVep/gcqDfLl65bIdw0Oy9Z+vWrLNNmzYpVey9995TGhvAHE6rGCBUlzWCxEo3C+1aAXK8fiN4Vi5rOWHV/xKB3/i9+Hs10FcN7sSg1IGpynOJKReZgYFpGb9Hu1BW6ujI0WP28aefCSBevHiJvf7D18WGpY+XSInG5CEwHEXCxWG26uWAYwUgjeWOzxL7ZAxq/HcHYSPbtBoEiwzFeAv/njMcCVDlMhFe1feiz2OYQP9wl/H7YqsR5IJRwnDkb4xzOYLm89K2Q5OzucnTvtzV28sVXxh9RGiF4DdKJcR6iHVTAQedpeZ6ZD7OVPag/xrBuwjmqS0EvAbtMkCj8PnYt5gnAE5/+atf2tEzZ8USIsgmaI6as5s2bbZtjz0iZk9kHlbaCyqz6/UJtAUIoC7L9TiZhQpb1sFXZ3JVWLURyHLQ3g1I/HqUuiTgKzKVBaoBsgRdRN0upOyVx3m4dvwMzzwwOma//s1vyimK9EdAcFJNMVvhEOXixQuaPwADVq1aLc3B6e2tStlFk49AHBCSV9QBzcvwyA9zOECRBAIHHEFDlDLw4n2urYMYaeUyDzE2HQCO+qIRwFHAHQ98wvzs85Y7isPGBChg7ox4fUzPpe4AjniOCNpzH4FWoe94feLoDiiesITIvl6WCGhH9hoHT3xWa00Asknr1rU1hvxQJ7KTAa+Z86/e6pEOHnXMYRMgCcxK+hoMR/Rin935jE2fOk1GMC5FEfp1YNjfuH3LPv78U6VXM7YAErdt22YPb3xYjEhAGQ53aKPR8XE7d7FLqawAFRxAATbFtYA+B5uN+RtdPYAU1gx0SKe0wsB2wNrX1pT6nQ4JtUbEOcMPDAH3JXWQTup9vsM/DqM+//xzPW8q3WBPbH3StmzZrHpjnDCPCBjCkCtISVAft2/fEuDEPEK7km0QxwD9p/oATJqPo2OSaZCkRehjMlCgpUM5AAAgAElEQVSrcw1fsfKGhlznEKMvwNDBIbGNmRukCcvn8nmx1BgLzGWkxsr5Oph0UCmSzgC4GhkRoERZqDP6LKxi2l561dLBbRPzmMM4+gD9HmASgBxAD4kDMZZbWpRqzPoL2xGnb0Bg0pzRUgZIB5wlLZqUdwfanYU9q7NTn0d/kZRtrh3XBjfIqXdzspIJEOT54oEgv3Mt7kt/Rv+VOmDs8AwadxqvbnzE95x17gzbOMfyd+ZLGJdKE29slOO8y0cEbVwZAblGtMyykL8Jqc/UAwZPzAcA/5QH0yrqWTIo2by0hfmZ1Heeh33J3HnzNLYZ/wLt1EeZu9s0P+UY42IE+nrMuGWM0h+Y82A6U3ZY2ACR3Dc+UxMgKFqKQVKFsuMczuFtS0eLtDGZB1nL2JdJcxQ2KNrSKdf1ZC2EZRr1yRmbLgOU1GEw/SxKWRQKHJi5fnfU+FWGAgcdhaIM3QDgOZigUaI7eGSNAlICTq57dGct5p+wg6r9UquBWg38rmqgNvn8rmq6dp9aDdRq4Ldq4MqF4yU2sNoASmvPg+t8oSjAUXAB4uMDA7Znzx77ct+XYtWt37hBzBo/Cb8r9iObck7rN65Zaz9752dl3bIQHTn7pUTQ4YEjd5IAvgJxBwOqWWoCBwNlzIFEF6cX0yroAmrznjDLVeea4r47MCDTlRMnT9iG9RvsmWef0UYzviK7KEH4qNRdB3RgMsBcIDWa9GJSkmIAEFkRcqqVs7CnzBAwbt+2zV7cvVvPAMgDG4t0HoK6t996SyABLp3r162xBMYCwQgkgqAVdmdInw0gWWQN8XkHHkNlBXH5GEhXp+USjBPk7fl0j504flzg73KxEn25ic+jKwG8EEwCsCUTMurounjRPv7kExlWPP3UTtu6davYIQcOHFBQi1kQgEVjHUw47x+eUhyAsQBAOIgVhPBDIzsDqrLsOZDorD6+70CDA5aRuejBtXpiWTssavQ5I9KvVw1KTnhGASYOmzlzzw0/SBk7fOSIffjJp2XNs5/8+Cc2Z87s4CxZFLOhmmVXfQ+AMHdhdzbd5FcZMFEaYMWUpcJgrDDCJn63isUYAkh/QJNDrw8J15qKnxTIF1JdKQv9FvYRYAP99XL3DZlBwOIizROjnZ7bPUojX75oftlpfHI9ljAcCWCkgzvxYKAaUPTSx/ekqVpurzC8YxuF53DmclLjGLCkPC4BDapS9WnHO3d67KuvvlY642A2qzkjGjEQ0BF4Evy99MwOe+aZZ8qMlQgKqp/nC3qOqD0nWYGIpEpvtvKKLNXYfvFR/OvUu/f3eIHKGK0A6vHeBNBlLlygVZf7UARjo/xAOEjpGx2z3/zmNwqYSW8kyCf4BeS43XvH7vTesUsXLzmYmUwopRygaOaUKdbUUK8UTeYqDFA8tTFpSn4PhypiK4pJGseup/s7A9qB3wqr05+J68S5OabCx0MS7zPesFFPl2tHkJm/yWimqp19HvKxJV1dtFurGJLehUrBhdwBzTjXqZxhfozjXOUPLN3YHpX28nECABTbVixqgJrAoh7IZAXucNBEijRsNWnijY7Z4MiAPfvss7b9ySddK5b50lzGgTlA6yeu4oP37b2PP5SGZceM6TLOoNwcOC1esMjqAIWYw9FkLBXtxu3bdvr0KQEsOBeTGQA4BgilbICwtnJ4RkoujC7Yj7COGdc+9p3JFuuRmpGDdVhjZfQSdE3HE6RVO+jKen/x0kX7dM+n6i8IZLz44m4fP5jW5LLlvk6Z6fMRkAao4rr0S+qQMsuQBekQGKisJUGjN7J2nXnn4Dz/aS2rdw1bfmZ/4VrA7lYNcBjZbuiKUh7AwVmznCkHgwx9WjSVuS7gJ+2O3iuO9seOHtP1mBsYNwCPUTeVdgZoo46RJlm2bKnYpABxOC+fPXNWOqCUDfkCaeAWAeQaBdytWr1aKbm0B4y/1atX2cKFmM6MCMQ6fvyE5io0KwENYdS5eRbrt+81KvsPd6amzpxNjBagSxY4wzev69AmSAPABHXQmHk5HpQ6mMY+hH+AcGRC8LyUB/kamUANDav+Ya/Gz7mUjl+ftqI+6U8wQ+O9KRcAHNejrgGAeR4coGd3zrbMyKjWU8A5aWoDfCZpo7yYfxhFxf4cDdlgNzJ/YTAFeM2czvVgX1JW7pnJjqueYD/GPSgH3JS9talV4GmUyeHzAMgcctdPbdTejD5JijYHHRGorCsltH+FcQrY7yY5MFnTlrakDgOYX6gPxhp9Uf2tiImbaxRjWBe1oLXuo9mY8QwYMdkx2uHQhPU5aAfz/LAfl63eXIv5f2unVPtDrQZqNfC7qIHa5PO7qOXaPWo1UKuBb62B65dOltjMRc20MoMHQ5AqgIqNLoAirDk2iCtWr7IZ4TSeAALWHynV33zzjW1YtcZee/VVbWCVehjARDmpuiy+B4xBs+s7m6YqfTUCKxH8gH0UwdFC0ixbwSy0EYcBQao3QQmbYOkkkvLCiXQ5nREWQsKDt1LJBoeGFCjElGr0oJTuhc5WfYPYFAQ+sAuaArODzTebUNIXARZhEZASSKr02XPn7Hp3t+167jlt0HHqXb0S4K/CkqteACJAV10fVVWgAFyBXwDsJrPpyqBNyRRE7NnzqVLyYF/CkInAXjUYh4YjIvQYSiTRmMuM2cXLl+yDjz6ye3399uwzuwQ4wkiFAXTs2DHbsH690r1g/8XA39mq/jQehFdAwwheeFAcDFaqHjKy6/h+ZB5V61lW10dkNPG3qEU5ud6cyVZVxwH4jPeODEeCrSNHj9sHH38iYIFg62fvvCMnV9IHVZY8rDB/TU519sDR3bgnMzdjKjjfc7ClAnY7lBKu+W0XrnrgaiAT0EiQLqxKge64fVYulKqvCw7qSQWdGAYAnBDwds5boHFL8BZTRgnIYKvufGKLQA7KGFlTsQik3Mf6FYgUguXqvhc/S4Ac02CZLya0WxXIHMGHCG6R6lZ+wRZMO1uHf4AOgI2kkmIAMFb0NHva3k0oSMd0BtOi2Z32R3/0z2358hW/lf6eyjNfOFBbDRBy32/rk5U2rwDa1Z+tBp4nME0DaOZA38Tt3XcD4g7GCQgsFOzW0JC9++67YjTRXqSUAuTw+937/ZpLYPDEsYJcxBNPbLHp7e2alwBDSKUFxIqgHuw6y//2uFRAHDpRBASrgWyeubps1WNucp/X4cl3TuYTNVA19wf5AL5DG/wW+znMIRGcAcQoBsZxvI2vA1XdJ4yNCujt71Gyau3aycUcCmxBWOunTp22W7fdpGLw/qDdHei1J5980p7dudNTojM5ARNiy4ZnADwZHB22d99/z3rv3rXtTz9lHdOm6dCLuWXxgoX22MaHZXzDfAuz61Zvj9ZLWHWMQ2e7pwV0Oms6qbYGAAUUxOGYwzMMKqqB/9if+X6q6I726nthXYftRk8coxOE/kl5MQH64IMPZZCWsrS9/NIrtg1QNciSxDriWQUGB6kPB5qLAlYAh5zRFdJMQ7q85v+UA8OAPxHg9nbxtPYia044wHB9VTdA4T44nmNmJ0mIVMqQToAtCViIHMvsObOlZ8meBCAZyRLKdO/+gNiNN2/eFFsQZuGVy1dcyzJISsBeBIhjbABUAiyRPkzdk/rLOoeRjQD+nh71nsgmhkENCIXOI89ANghr//PPP6/59cyZ03b06DGBWZRHLN9SxT0ewLGvr1eAp7QILeGZEwGsi1qwAGHRJdwzB0zP7sAdkhF1AvkAVdnvkFXBmAcEBviknDwXh0yAgu1T2gWqsh9hT0M5+HwECJln2dtgkIN8Cs8FixrNRe4/Z2anmJwwNJmLAIgxq3vs0cdUT1yHeYP2W7psmdpd8gwjozY2NOJmNXI89/R3DoQxc8KlvbWtVSY4MvdLuoGgH+S5ZElZyiTO3ejiGgZaBc/OiGzOqP+MrLfM1HwPEJmIrEl81hm4zpB0pjcGZI2WLiWkac34Ya6I65nmZf4r+ZqmA8agMS0APTCXY2E1dhkzIV0fgNgZyFmbu2hDLeb/J9aI2lu1GqjVwPdXA7XJ5/ur29qVazVQq4H/hxq4efFkSa56eQwOnK3hphclGw+BHH+H2UaAC4jRfe2azV+2RCe96OoA5BEskHZ96tRJW71wqQJgbcxIpYkMQjFDKoCjilY1A4qjUvW7Mx4rAeMEwKCcrmkG4JipwizYIFNWNnieBupGBzq5TseUZdLhCpbLhvTfUklp4aQysslmgwwLBXF+gg+CF9K95OY4NmZTWtwYIqb5cGL+xhtvKPhgw8zG+9M9ezx9Df2eujp7escOayXlplgBYyawfkJgF585sgK8nhI6da8wBJ1tFl/VICJ/I/iJgOPul14SSBjTOKtxEAERxOwE8qQZ5zLfDjg2Nspx9syZM2rX2Z2zbGp7azktU2lcATiKYEtkTREQVsrpLs/ldg0BRQSCeGZPU3ZzgOrnqrCTKjqPDi4GJmwV8jChPhSxVJiYMUUdBseJkyftN+9/6Klzra3245/8RG3IzzAorFANOP72ch3B1MkMR7GMqspTDTbF9OpKHXw3TDMBcCTICcwvZ4NWsc6ox7Q7JHNfUjHff/99AQ9PbN1qdQ3NKg2MnK+//lpSAzEt8tVnn3HTlDKTrWrSyDsTTinbIYWYIC9KLVSzNWl/AY6BeVI99VQ/fwW59fTyqAPJ58VWxv8jAC6MN1L5AQQANQppXJhb7ObNGwKDIgjP9etLBbmow0bzIVNpr3Su5OZIk8A1PkcAXj3XTJgyA3OuepyV2UmRvRvAnWowM7oKf9f0O4GBK0ZNABxhdI6Nah6KDEfmIv7RXuis9vb1CYDSHJfNSp+W+bajrVVg1LVrV8VIWr9hQwiOEwqmYebpwCIEwpFppT4M4zSw5qIbcJyflVIdmIAROIrAf3UdRyA4PrPSLeNrUj1G8C+CmfTNyHBUPwjAVIXp7IBkQRNNpV2jYQTfoZT1Ca/HyGSuIPITGdB69qrxWQjuzOj0ffTRR5pvKRvrXX1j2tavX28vPv+8NQdgAvBf1wgyA5iWjWYy9tU3B+3EqVMCHGkXDuHe/cd37fzZs7Z71/P28u6XdGgAFHJ/ZMgOHQJwbNYhx8ULF7W+0B/nzJ5ta9fiwpwX+AwY88orr7jeMdrKyIzQnoH17W1ZtFTe1zNN60qVLwocoU6GErB6kXNwhiNgFFkLAHulbMneeP2H9uS2bQKFGGvxFQ86/BDAdUwrabwuTaD0/KC/6/O//821WwEWXRc2artKaiXhoFBkHgOUATACFiYa6+UITb9EZ1a6yMPDSr3GKAYwl3EQtT6vXb2qa9MGaALSYefPX6CDPxiS0e0akIr6oR4xTyJd2JmFSaXXsp8BIOVwkXmG9HHMZKg/2Guk2aNXyboP+EZdwI576KE1Mhz66uuvZTjn+w/XraVcgMV8n+fTnAOzu65O7DuYgZTJ3b9NQCN1wfpEuaKhFvXHQWoE+GD6sc/gRQYCzwiY5lkXuNGbWINcD9b+QP+AdV24oDJHKQox9oJJEWVmnkGj2vcwrvNK1srsGTMFxpI2jkzAwgULJREjncQwVnhe+iT1EQ91M4MjVsj4/VznFYkH1/MeGRtVVgWHmZHdKVZkkb0ZZkq+nvA32oQvixkPozfvoLfP8xVpBbG5E2Se+D4DsF2mgHIST9poIVvWxpXeYj6vvZmyVwpm6XD9OH/4/GNWTGLK5gc22oNNAhzRVtb8FPZ6vq6wl3YtR+3lSiVbuOyRWsz/XYti7e+1GqjVwPdaA7XJ53ut3trFazVQq4F/qgZuwHAMWmPVqT5s2DIKaJx9wgYbxiCahEorWrdGm8Hbt3u0wUTbidN1NsHTm93lF5AvBoxxA+eAY1UcWgWaTWaqkapViVedESOQjbTLKgYVQWi2OrYNwKWuFzZ+8dliYB/LA8lAYErJpMn0/gcfSNMKMHV65ywFCadOnbIXXnhBKTowxtiY58bRVUpKn4nNNxpCOsUP2m9s6t9999f62/nz56SzRrpaqUhKXUU/rprBGDfO1e1VeT/oT4bUwpgyFz/raY4VuhsC/p999pkdOXLUdu3aJQ0yGGwVbUPfqMN90Qaf7yJGn6OdL9uHH39kfXfu2s4dz8iQQy7awYWS/7NJb6hzQ58I8Hqg7zqHZVZclfZa1N6sfr6Ykhg/HwNTD2g9OI6vMkMpALPxfdeMdBAyYkwx3ZnvxjJVABb9Ve144uQp+/X7H7h7cFOzvfnmmwoO6eOwH9KOs+kVvx/LI0BUhjsB3Pou3FA4eqXXxzHhpQigxXcMUgf6wvd5kKAV6M9auaZGajolYyLKffjwYbFQ0N8EYDrbdUmBJdpYsHjPnjkjEABh/xef2l4GHJUOV8U4JFXMu4Zr6EVwl3sLOI3jtwzouq6dmGdVrwmAo9zKvd8QiIUHDP9PWD7lTD9AjwsXLwogjUYxLdOmi2EDYEpq5/1B1/li3KUKOZlr0IaAJmVAnvuJ4ehliwFjZXIJP4X28zRor1ueY/LBh2twxmA3ygY4c4s6jezMCRPdhMqogF8R9KoG1gZLRfvggw90AMJzwIyePmO6+lpPX68YWIBEEbwhxfOJLVusI2g4ciAE0xo3edJCBd4yRgoOUMnUpxzYe/+tlgUguFd7VfV7D/hDP1S6rve/6r5SZq6GZ53MPqyuAj4bvw/zKWprlsdoANOcLeR6mhpvPMEk+QIVk7LRzrCAq/Q3q0HFOF7K+qLloZ2wrPQKRwXkwuKn/oaGhgU4TpnWJiONH/7gdZvaPsXQvcVEBSkKgEZdD+f5fNbOnD9ve7/8wrY/9ZStXLVSfeHwoW/sl3//D2I4/uDV12zo/n0dZjU0N4UDrHGtEQDKL774oiQQYJcB+AAc9/ffE8OS9F/WRKXHB1A1SllEEDyJ9ibGK7C0gk5pZJOOgVQGJ3jG3c1bt7RGcOhiuZK9/dbbtnnTJl8nqjROeU5A0uo+GnUgAXQEWPM+rEUZoQQ9TjlXezsD+ijDIbDQYFgincDv9EUOFLq6zpdNVwbHxqxzdqdMgXBCZ4+C3AksX8YCew/mN65L/we0go14t/+e7nmt+5okM6JGJuVDk5D+it7i7DlzymnFDlqmg5HIgG3cuEE61EhOACAC8AlUS6cE/C5YsFAzN4Y7sORYC+fM5XoY//QIiIxMRAfhMZtrlr4uADKHQszD/H/p0mViQX514Cvrvt6tMjkgWFeum5gxwIEfz0afIGWa63I/7sU+A7Ymz+Lp7c6QnTFjpsA0+iGp1bAcqYP+e/eUbsyLtQ6wUG2YBOBsKOvvwq6WMV0yZQvmz9c+8LldzykDgC8469gPCB3897mNutLamCsYWzPXWA0HAWh11tWpn+RgKZZKmn/oszwLKd9oJiaSPub9ENI/I7YhRn4JZ1RW7y/jepoOoLKA7LBORU3sQmPaZDDIOOCQCs3Q6L6dK+pQypmpzoaUu3dDvZWSJSsYqeK+DkZpDt2f2mLOrDrkitI/lBsd1Gggs2RVLaX6O7Y6tT/XaqBWA99zDdQAx++5gmuXr9VArQa+uwauXj6qMJtNbmT6RHZJopjy9JJSSal8v/ngfTt+8qStXbvGXnxml1JnYRqxSWYTSGCMK6Uyt+ItJ7H2JsXdE0w4HCD87imxkgpdSd/1TaYzo+IrMuyi4YanLn37qzrNjs36kSNH7PLly9oktk+dLsHxQwcP2rbt2xW8cNqPdiXpnbxefeUVm9kx3dC6IxAEZM0VizYyPmq//NWvlP515uwZAZYEMW6gUQFSJzMTq0sZNdXcsXdyKvJEN+No+BFBP0CngwcPSncRnT5AR8AQ6sKBCk8FjkFAvC8BBQxPAtFbt+7Ypsc3CyglCJHBRNAlAqJ0ns5vvyLA58GA6zoqKA2pxdXtEYGoGDgIsFEQH3QKqxDZyLCJhiUOTjrrRiFAYEDwf57RWXIe6FanWAuwli5Z0U6cOmm//vADGxkasvp0vf3o9ddt06OPWUNdgzMT0MqCbRm1t6pYUdLjAnjiuXjWSYxTB1GdzVl9fwLzyenZsRajFt6EfgCbIrDpYhqtwJfqtPFkwlIN9QKoAOdu3bqpwBRm7p3eXvti31dilsxfMF/9GNkAng8zIbQPI4AZy+VO4W4oUo2jRiaV3ldAVx7oE7T+mBv+qb7tgCPBZN6NSQIQwdWKCt5KMjHaf/BrmRjRDgCNC+YtFjgFiwnAkXRT10cr2Oj4kKQDfu/HP7HO6TOtDrZKAAcBhqrruNr8p9xGYZxJUxCX8vBw1cAu2mZy8VafJuCusHVdU9HrTf16giSEaxBSXQJIxfL19EGeX0xwpU4W7e7IkO3bv99u3EAOokkB79w5c/X+/fvDYmxduHDRmTelksy7OPiY1TnDCqWC3bpxw5obGm3DmnVWBxso3JMaqAToDqR62qFrbjrTMRjgBDrxt8kI+Fjz9q8GHKkT2j3OvxUzpDKSO3GyiKzHSTcpyyrEg4WqOo6aaOVeF+pbzxi0IsvtPGlqiuBcHDsCnmN7oVmcy9nQ6LAdOnLYmtpaxaDrutBlS5Yu1bz/5us/1FyPFmNaTEo3K4MZLrOLbFZz5969X9jmzZt0cEE9kbr8V3/1V2KDbX3ySWUIAJgzNtesWStwEc3g5557TuY/8WAGljJg+8qVq+TE7gyxpCWCZAUsOdI15YouwM9Zz2LCh4OMyHTUHBVSUhkL47mcXb910z757FM7fuK4+sGbb7xhT29/ytPFs3kxRmO9RnYZB1aTFE/1uw4kQvu7cRLAkNdpPFxw/CewZTnE5PCN1PKbN5XGjlYr8g8YeoxmXCMSQJNDPh9LfsjRMb1Dmn9uBNMsEIyUXEBG3MJZm69euSL9Ux1ckK4dUrbpkzIWaW5WBgSAEuWD0Q7gCbty/rz5tnjJYoGJHNzwbM3NTSHNtl7gHtdlfDJX0K6kIff29ilVm3lJAFNgtzF+eQEi0mYwJB/euFFsc8rI5z/+6KNweOJa0jwXwBtgJNeJjD2uMWP6dKVQcy3uB1BOCrWDc7i3D4khSV1hpMLa3dfb68zQjg6bP3++7om+NHseP7gr6ECC65N+jVEOjMlZM2fJbfzKtUt6zjmdnfbEps0aA3Ijw8ApiVqDZ8c4C951Q6vnzbhGen8IB9EAfwFALOs/o6dY78BsMoUJV1qAtA69AFHDQUeRm1a94trvc5MfjAAmxrnEDwWZmysgZdRhjJdBLoE5AakOZHHYDwO2knoegXX6dpQUiHNpIiHBhrIup4DYoJsaD2HiIdSsuRtrMf937MVrf67VQK0Gvt8aqE0+32/91q5eq4FaDfwTNXD50uEy4BidVgUUKFLxU2AClMGREXvvow/syLGjAs6e2vKknCfv9t2VGyebO4A4Nmd1iWqDjIkaaL9dlGo447unw7h5LTM5qo1HJgGODmI5G3IyS27y/asBR57bN/BjdvTIERvPl7ThPvDVAaXHHTl8WEYcmAAMjYzIvOGlF3bbNJiN6HkB4pFGVgL8GLcPP/pQgCOpay/uftGmTpniAX0V4DiB+TXJ+GQy4Dgx0BOMNeFxHNRzlh/Pdfr0Gfvwww9txYrltnv3S2IpRmZK9Qa9+iJco7v7un3zzSG7cvmazZ+/UIY7BH8REBboJLCxwtSceI3IcqxodFUYTWkFUZVXlZZbSKV2oKraoKTyaXewdXfvuPF3oCToJpXNZvwaUf+pup6dWZdXUHPqzBn7cM/HYs4Qwry46znb9sRWuZArJUqmMbEsE+s8Ap7cJ6YYloGQkIYcwSwP1P2lYOw7gHX182oAJuaRh0DKcayQNlmlXwfDivQ0AmoYLvQ5gCiCzatXr9n7H+8RwLRw4QIFT+i2EZjjUv3Szh1u5hDAUdeiqn6SquYKpjsx/bXMIBP50kXyKT9f/+5E8ehuHp+jUsd8CU1GrnX56lX76NNPrK//no3nsrZ2zVqrTzcqsIbNQ4ogWmqkxt27e896793Wz2+/8aatfWiNguL/P4CjB7ceMPtcWHmSyLRTO1SZ9lBD9OuYWhpB8Fhzzqr0to1ArDPHMU3ICEySDhqGT6W87d27V+AH7cfnAAnoN6OjngrLoYgYm6WSLVu6TCnVnXM7LZ/P2p3bPdZQV28Pr1svzcH4uXKjRBOmKs3FeKBRYS1W2iiWPYKs1Wn01eO+GhQvswkDyDUBfKhUSlkTlOeML8ZldLr3Oafy+jZGsJt++cFDNQAa61vfDhqNZW3YeAgSFIXr0FjDlTedVn/rudtn12/esKHhIYE7HN48/+wue3j9BgF+jfUNVgcYknB2eASFMGuCQcxaCCPRAYyM/d3f/UeZbmzZssXOnTtnZ8+eEejTOXu2ADE+//TTOwRs8eJ6MOg+/3yvDvj4HoCPQOlsXuxFUu5Zr2CTtbdPEWjmoHVFOoBria0Y3L3F7EqULJPPW/etm/bxno/F8mZ+Quv3qe3brT5VJ5MlB5Rc84J6K7ODqxmm4X2XyQBAz3rKq9Y5Z4vFdTiy0/ywK23ZYl4sTuoDUJb+DwiLjuDpc10CHwEXcTm+c6dXaxDahqQVA9QtXrRY9YXRD4cR9KFUXVoHFaSKM8fD6oah2NuLA/m4ngV2IO7JGMNwTz6zYP4CzYccxrhbeFoMSliJMADZEwDwcdBBNgdzLDIcHDAuWLhQjEVAZH4fGh7WPdGK9D2Vqe34B8BHP3ODl0aBlwMD98Vi9RT0rMBD9lP8zJwN4MbzAR7S3jhhU9fMgaRQR5dr2h6XdeYu/g7DkzkKAA8QjfqH8ShTHlKmx8ZUHsBJHVhmctbW1qp65rBq8ZIltnjRIs2pn37+ifUP9Nvmxx639WvWelp/OGgrJt0dPK7xtK8yKYJURGQMqi8Wi95OwQwtn5nIXuR71Dkp1XAKdXijg5FCma1NfaSSlfkizm9l3cSw8gB4A0YzHqhvmKiAmJXDTc/QiC9BmKT95/Iy/GPm4ens7zwAACAASURBVLO0had8u1azu7hXAZeTAEcxPKsAx+qDt47OtbWYv3rRqP1cq4FaDfzOaqA2+fzOqrp2o1oN1Gpgcg1cuvDNRIZjCFaURlh0xg18o0whbwcOfm1f7PtSgcTCOe6oyYZOqUHLltrqVasU+KSq84QDcPTtNT+Rpfdt7K4y7BFOtv/fAI6Olnw33FFdlslGAgqqzOzE8RN27/6QhNKPHT+ugA/9Ql6YMZCOxO/PPfusTsHT4BJsQnHgFBxXsv3790sQ/cb1GzKtIZgy6QBVwKeJqdATa2ky4BjdWWMAXQ2ixU1tTI0kYL106bL94z/+SmDFq6++puAMhoE7l3oO+mQGU3T/PHfurF3oumTZbN6ee/45NzUAVI1sPyPArwYOJ5Y9so0iaFOdQlldbgdoKoABTafPBhbVZBuKqInkgaz3z5hu5cyJia7V1O/ka6hMwWH67Plz9v7HH9vw0KDa7umt2+yZHTsEJuhzZeZk0Gyr6tseGLk5SGRoVPprBFIrad7l9zw39dtf0eC56t0IIETmhlJ+J6VUcz3SNEmzgzFFeua6detUtxcuXrIPP96jAH79hvW6NWnzpP499uijtvXRh8vXq4D0rgk3OVXfGbHuSO7t6ONM2d6wRgFUlXYW3ay/4zEjQBTZgJGdCnAnMLhg125ct39879fSLUTva9OmzZYyXO1LMokg0AasmTtvnvp0793bAh+2bt4ilmpzfcP/d8Cx4KmoztBxB+WJhwKeNu1M5YkMX9dcq2YNV+ag6sMAAmF9P9wL0BHgI6Y+5lIJ+/Szzww9wcgeJ70UVlcikbZz586XpR2oc4ABjJ1mz5ml8Qm7q72lVYCjeGdK+3fQKLZpZKo5M80BggjyweLRQVMwZXB2T5RJqACYHlhXmEaRXR0Zjj5GXZ8yjuvvWgcm6tEGnbRweFDNRp38fbHYmXNhgYkp+ttu8d5BKwzIqEcagQqlW0qTUUKSYv4dO3XSeu/2KVX6Ts8du3vvrj20cpUAx6mtbTZ7Vqc1NTRaKZ204aA9yJijbdH9AwxaunSpxgkAE6ZHgEbz5s0XaAQARiozoDIHUUgfcJDnqaeecQDr8csvv7SOjum2c+cOsZHVB6SjmNHB0I0bN9RvcFoG9KK+SW2Nda+2DYAj/UBtkUoolfVm7x37/IvP7cjRYwJYYOtv37Zd7FiyFOQwHL7r7edAyuRDsrjaxoMgWGnVgKO3mR8CVr84mKPOurq6BO5RX4BR7Ce6Ll3VmCD1GcCxr69PhymkBGOKxLjYuHGj6rn7+nU5MNOHmlpb1HeRQYEZyfoLwMbhBHrMEQDFyAdGMmsiLGLAP/YzMEadGZcP2odzNA5IXaZ/K4Mhjyv3UJm9yecBExcsmK85F2bq+fNdhgER9cCcDPj8yCMP2/XrNySVAMjHSxkhqaRdu9YtgLGxoVH1gC42Ei+AhtQRJm1It+BU3XunV+OZOmiQm3NW/YVrUlYcszlIQo/y+LHjkmCIYxXAkRf9hDRvysY8KpMUS8oNHdMX+hJmM2hA0uZ7930mgHzXzmds3uw5nsUSzqUi4OhzXJRV8fWD/QYgbk/PHd0DsJd+TNnFxKWPwa4M+wDax+dB1lUJKLhkgdLvHch2iQ9njca+FSUfZFIYnNqRR6DdeNa5c+fIeKilJYCdmg8jM9ev4lqlvm5Rj8x7LpORFGhbzWaPh36+9k9kOFL2mELOAZXPo14fnfNrGo7fvgbU/lqrgVoNfN81UAMcv+8arl3//2LvPbzruq40z40MAiACASYwgjlLzJKoLEu2gu2utt1dbXtWV9U/Nmtmzazpqa4q15TlLMmSKFGUSDGImQQDAAaQBEgCRI6zft8++937nqhqT60quXv6PS+ZJPDeu/fuE+49v/Ptb5cjUI7AN0bgavdxB46TU66MSKlYAm8zABdXOIISem72SeHY29dnM6MT2ml3n6AOqTO2bdvq6VNFrK+0uElJ9eKix8bi0ywscgvVrH1pw8LQF6g+fZamVKcaDoWH0dIFUv4ooUwJ/8R4740bPXatp08P/qTTUYgiFKB4/aF+OXb8mL395lta3FfNV2ghyBnN2JxSjPr6eqXUIu1z6ZKlWlRWVfHw7GoAV4z42XiaX3G6WgYDHKrlF/cOQjLgEWCIh2QWlQI2vX327rvv2qJFbfajH/1IKVosaniFH1ISg8Zzu01MTsjfCU8tlBdzs/O2Zs1aW71mdSSY+qJCwDFLVS+FTzxoh1+XAzNvM5m6PwEK6CE/0rULMSleEER6EicbKkh3QXQvKa946j1CkCTF2NVVnjYWCskAQ93Xrtpv3vu9DbCIm5u35w8+Y6+/9h2rTQUvlOqb0i6BOwKpXIfnaHnbhSqxKIU2S1+N6876XW6ApL86DPoGSJ7GZahXvfBHpFRnvqZTszNSrJAujRoGNSNxIv32w8OfqhAC4Jx+jBUC0PGpXU/Zvp3bsjS3dE3eN5+Qxp9DB/I3LJyytzGvTM2WXY9XMfd0SsGvdJxCymaMVsljfCULyPnDHz+wL748bo+Gh2zvvn3W0tRmQ4+GrG1RWyFeqIRIJR98dE9pjWtWrbJn9x+wRS1tKgJAW6kIho6ZAGJREyR/VBRZBYia+Y0VA3LS5zMgVypGDViOyigDxfikJmCXU4rxXqVuJxgWRVuGp8btww8/1AKf+Yd5lsU/KZjT03PWfaVbUCOgIMUcduzcaYuXtFt1TZXdvnnL1q1da9s2bZHCsVCJOikb43qkCEr9DviicZMq4uavmWv0+cnnHG/HBJSjHaPfpCJZal95uXn6ZIBOf1sgqrz6PWsQX8TH79gcKFFSp+/gu8KXFkgdBVTyUDz6Y0EBmcZzzCFcJyBkFkgHBK8w67t9S2nV/ffvqZCIUjm5/ukZgWzAY+vCZqnZrbZKkIq0fi8ghp/xhJT+AZM8lp7iyQuYxfzMfeHIkSNStOE9umHD+oLFBb8fGBhUlWvmj5deekkQiHFUozTUORscHNTmAlCHAjNAKcANMDKAiGZD7Qv4TobmSD4/P2d3HwxoA/HY8eP6vne+/449e/AZq6MCMv0mVYBPVTkKajDBmHxl+VQEhRRlAdE0zjlsFI2Rclneej538neKxsgb+to1a2paKBDFScqf8fGYQBiwlXYN/0LGBPPbuq4uL6Q0Oak4XLt6TQq86jr3K6Q/P348LDUiyn7sJFD50YdpBxXnoUhKc7OKtvB33jcyMirAhyckyj76DQAXtSIhlFVHUilzDI5F8ZnWVGV599NPq7AKiliuhQyJgcEBKSjfevstXfvo2JhsLzgmCm02Lu/c6VcsAKjr161T9ohbRTi04720L5tc9C9+Rsy41wMcUVRyfQBK4NqBAwf1/s8//8JOnz7tAK2qKlWlnhXY5b4OaGXO5PpGHg1LzUnK96K2RQKkAEo8ND/48D2rrau1d958y5oWNFg1WxkqijJn83juzs9J8amxNEu1aldNknYO/OUZihd9HXsANl85RutC/L59fMU9wedBNjdTpk3ahPR7LYVg8If0+yXXJIie7iux+Ugb0gZYi/D99KmdO3fY2rWrdB3M4b7vlz1jzLFhlu5TzFtR7JBjBHAMqEr8mRfcIoCq8zOFrAXUmPH9KsAY1crNrHP13vKaP/8AXv57OQLlCHxrEShPPt9aqMsHKkegHIHSCBQUjil9JxbJgj/TuPQ5cETlOMHO/shjKTQunz1vx7/8Uqk5AMdXX31NaccsoHlOzL/yi/JQSYSJfLF6pXg6DJXGk9Lx/jngWHz0YoVSXF/+PYJXyS+M31Ms4NixL2xoZFyLflLq8NfiIT0Ue8AalAp7du+2NgoJ4MefdvwBjhNTUzb8eFgLC9QUPLRu3LQxecPxEOrQMWAccUNt4N5x/nIllZaMBQ/E+F0pmnK4Fp5kviBFIfHrX/9aCo6f/OTHUnqghHAvLJRY4a+YfWsU8WABMDvLIjUVhqFdI+VWb+chO2voorTHosIxfowshdsVcvkXMQiYEXAwu+7snfQjrotzd1Bc+j2eys3PWWBEbANAE3P3mHNDeF49fX1Kqe7t6TUKpBw6+Ix9743vqhqtIFl1WlRoke+pnrqWBBkzH6fiXpf1XV9I5RVcxRef2loA0Vs1fOX4M59+nqlHXN0pFUgCnyq8UVlhDx48lAKIxTsLcr7z8pXL9uHhI1JYATZYGLKYRQmH8ub5/fsKVdwd9GTKPo9x9LavA+DC7wTNnuzpqd6S1FExlgOm++8S3EzAj1Q9TmJyespOnT1jv/z1r2zw0UPr7Oy05Ys7tWBvaW5RoQcsDlgYkmL5ePSR3b59x9rb2qRy3LC2S0pVloR8V6hjAHWlc5JDuQCsmZr1SRCYttf8mJSe2XilvVh4mkBbqKe9v6biGQnwRcGXgPJ8H+/jeHg4Hv38c4EUijOwgN2yeYtSZm/evCOV14Xz5wUciR2FNdasXaPiJii66Mcb1q2zFUuXuw9fpOWXypnTvBJp+lxHWAPQ77Sgl6rIF/cx9wlAqjCLHz+Ut3w+Ng0C0sdGSShi8+Av3wj5sZyHD3xn8RgIP9MYK14FmPkgUro1hlIbcc7agEmbDTF2OXfmOmAuKep3bt6Wyo/7XD2Vd2uq5B0KyKFv3bt71/Y8vduef/Y5a2laWNhcwjcVVSTzPHFk3pH/XEkKss8B7luqDbLZOUNFToEaIAwVqAFF3AO4Xto+gA3FSICRAh8Ap1GONafKvVevXVUV5Z07dsh7L/wfOVa0l3xsk/peBY+YR23eHgwP2ZGjn6kwCrF4++237CD+fEAcpJ2pqnmSm+ua8lWmfV71jQbmIhS+7tvpbeNt7psSfFaQJm06qdJ1nacDo0IjjZp0Xp13ZYVNzng1bLVfUpoxhrin0l5bt27V/ZjsgQsXztvZc+e8YnNlhdUtqLf2Re1KGQZ0CdYtWqQiJaGE4xmG70Nxx/kB3miTBw8faNMGWEx7oCDle4k7IJdrDAUkn2f8NjY16v1AUVXfngMkPtTf2STg58wtf/mX/0lAUXd0gcwpO33qtP3TL/9JoHpFZ6cKDQG56Rs8h+h5Kj0HAAOBo/yM+RRIyO/4ORWjAdTAeeYeUqoBkqSgMyd6GjPt4W1Fu5E2zbMbfQ5ANzEyqjZCTYqHI2n+QFfuF7f6+3TuL7/woq1c3qkxEHYNU3Ozei5EsYvFDudF2jt9jmskXkuWLJWalDkMX2yAbnvbImtZSPo6ym23JSl6LrBsQ1P3JebxqUmdz/17D9VOjO3FS5ZY5/Ll1rRwYaEIGYpZPDlRlBID2mr/vn22dftmgeWCr2jKNmA+oxAgz7P0E56ZYgOIPyNzRPMgqtVpH+O6n1UwN0amg4+18HOmvwFsSeHnmF2bniuv+Ysflcr/KkegHIFvKQLlyedbCnT5MOUIlCPw9QjcuHbSFY4UjUkVAx0AzZnNenVQisaojAOb2qRuzs5aX/c1e/dXv7KHDwABy1VYhIqLPMwZ/k+JUaSEy+zAyR8tFmR5b7vS9MWAVAEpSpVG36RwLL7KYjRXqgwMH8BYqMUCCgP7qVlztUN9vaqWhi8PcGKYh92aGltQWyc13Pz0bAE44mc+pfRSX9QGqCQdS0WbScFJC7UAoDzQstDMK0eCE/jirdgLszT9XArBqEqaFBhU9fz1r36lxQwKRwzjUVFEClOoRfONk68abcaDdq2OrQfsfPokDUxOVXrlAXCkmyaxoRddSQVkeD5ngROvABChpst7ufk1ZRCL7xGYkYLTQUe8XDEaacD4O3pqYrSrrssrYxRAJdd1684dqeiAdCiY9j61237w1tu2sLHJzepTsZaCr6GEQtmC+l8bOEqZpIqoFDPwRXq8SoEj5xTnIg1VdZV8xEj327RpoxZ6nN/Zs+dc4djcLKUUihjSRHt7e2zFihX23N7dvtCPtkx+bF8zJkiegfnzic9w/GJvzpJRmCpT+zU4vMr6gLebqqWnQgIBHPGZ+z//y/+lYhBUXO5ctlIAgGtjwUxKIeqTttZW673dY/137ljjggZ78dDzdkDFf2r1vV78J0sfzjsDqqhQOr7GY/JSDWhcCkdZ1Du0LB6ToRaM8erj0VOwXXHmCl/Nr0kJyHuZF7woh/veoXD84tgxFXUAlKBse/rppxWus2cvaBH9xeefJ+XTnG3ZusVefOEFa2tvtaaFjfruBbX1qkBPVXNBx29QFYeiUx5uSYUpaDYzI5VYrpEc/BQUiu4zyH8s0lFiMk/SX7mXKHZpHiIuUXQhqyaftUDEu7g/5CWoub+nTik1os438xaMlMe450TxH8YDKjSvjeOAjLYDDOKvCHyncnR//127Qxrr9KS1trfb/QcD8sOjvSjU8dorryqeNjMn396G+gU2OjUhyOUbIZ56LhBVSD1O9gcUdcpBSOKE1yMFZnbs2G4vvPiiUqvdG3BMqj9iC6RZu3at+jpKO2DTw/sDUkd6UZEZfeaFF17QmCioQ1MRnRhr8laNFFhYYsW8DY+NSsmJ9Qdw7nvf/a4d2H/AFjCmKqo0H9K2imfq65w3oL+QMip4lQp8qSo1adhe+Tz8TD3FvlJ9KopD8T0VNVW6H7GpFx6MfAZY9mhkXPO8UpxragWBAmBxTWye8W8+e/Szz+zylStK0+1cuVKbRCrgMjxcSBcGyK1d2yWIhkKSmNEnuN8AH6MfjY6M6PmGvgwApS14BlhQX69+DdDnOIBOirXQBpy775GQktwiiO3jYFqqQ4BaW1ur/fxnP1eKuIPLaakaUbiiAMRvl/mZPoIi0rMLvJgU40gbK1WVgoicD2PUoXSFlOy7d++WUhIgyu8HBu5rOHFsoDkx5b1ksmAHQxvyHcQxCnzVSZ07KSjLOCEWQDw2pW7331Ql7qUdi235kqW2bPESKR3Z0Ln3aNAuXLyk/sz4Ru1J/ye+jPvmhQtVQEkK7ZkZqdHpjKRUo6alPZXSXUNWAveAlNHhe4J6xbMgae8Ax/GxKaXI0/7AxSVLFtvWLVvlP8m5k6GBuhL7CdSsS5cuseeefc6Wdy7RuUkROjmhmBMDeWUyb824EpT+og3ZnB9jPKvFs2vh3l/JGA+v0jSPptRv+j7HIe48P61ed7C85i9+NCj/qxyBcgS+pQiUJ59vKdDlw5QjUI7A1yPQcyNVqZ6cEmBxr5mkXJn3nXSlVAPJlI7liqT7t+7Ye++9J2+etWvXyKMQBRIP8MC3vLdbXtGmFJZUoZbvLlWv5CdET8HyXWQ/pwxU5SGAFCPfOJP+M+qy9CAbC2350KXUI77/8diE72ynFGWHBqkyMbFAEZRSz/A/UuIuYKW2RoVj+GyYlmc75DxM+0I+rstVQO4Nla9mHIvHiEEART5bqgLiZzy0h8qRf7Oz/4//+I9aUPzFX/yFqoiz2Mm+LypL5rlCpCgDRrgmT2+KhUBhAaCUpwwEBED1c0OVUuMqzlyF6DhuvqBGAAgtMlKxmGyVUez65emTmcIxD6BDpRUKx1jsaqGbKnNHzD1Wnt53b3DA/vjxx3bp4kWbnpy03Tufsn/3/R/YotZWV6ulysF5ta3DzUy5E6rA/Oj6lyocY6zEIv5JHnme1uoegw6vUJt60RgKMBDzXbt2afHKovLUqdP2x48/0UIZsBEFEaiou7ijw/Zs3+ZwKAdxXGXpICXXO4rSviMtXb9X0ZgnFxGKeEehgFJPzfBEfBJwvHGzz/7X//1/s/HJCQHztavXy/eOBePyVOX1bn+/CjWMjrsXGcqZlw49by89/4J89gAdWByEytTHSDZh5GE1cRcYSnNgwPJ827LopedHjOJ3njbuHmO8AKGqQg2UURp8pP07hCyoHJPyiM+o8uzslH15/LjSppd3dqqN9u3fp/TQ8+cuWW9Pj7z9aEcW8MDIH/zgB9ba1swegTY+5oE8s/NWi0+aQJBDoPzL+63Pr4KHyYOTfuX+pHMCJp4ODLBIc1+CWT53+2ZCeP2FigowBszLV/v23/n9JSwd1HWUqpqB9dJNoeJzdmjsY5rURd8Ui7TM2BQCSmAfAbgBHMlbOEFAV3h5+zl8GPOq05UVNj45aTf7b9vVnht29vw5HWvN2rWK8a3ePrt3p982rdtgu3bskPqUnsD/uFbixnyPQqy9vUPAJfwsQ20Y1y7l8eXLdvz4McEmUqJJAQZ+yqvw9m01F6qy1WvWCHjxWUDYxMiYnT1zxk6cPCm7DIAQ1gj0N2A8m35RqTruIZpzkyKcuQKkBHD86uwZ++TTT5VKjFfvgX37rbG+XhWLpXBEEc68MM+8y5zuimep0qRodZuKgObE3O9Tcd91xbRvMvkGEtcBXJpOHn8ollHURXsAgB4Oux+hnhWSZ6raloJfqPTlwzsrsHT+wnlttLD50LlqlQqYUN0bmMR7UC3S3tz/UH5ToAU4izXB+g0blDqMny1+h5EGTkowla+BehwT6B/jhLEA9Oca2LBBgUrqLs8/FLa6cPGiXb58ScCRax0eHrKO9g770Y9/bF1dazV3ffnlCYFPrpkK19zbUG7ywg+SOQ6QFvcaKl0D0wQEk8qf64u5lcJwKF03b95kQ0PDmofwC2XTgnsC/QqAS/VrlJOKbWWlFJ6Rpl0xM6dNVJ7h+N3khBfZ4RpJ4Xjp5Zesc+kym56csunxCcFC2gKF4+BDbFgGFcfOzhWCoI2NTWp70rw5H/5N7GKzlPsWkLOwGZHuQW6PwFyajfxQDEYKdHg40t8Bnd3d3YK6e/fsFRQGAqP4ROVIXDifzZu3WG1dlWAsthykZtOuzQubraa2RvPmLMdO8xOQNzwctelKv35CgTq4ZKH6NZtGbIam+0ukVEff6Vi+s7zmL74Nlf9VjkA5At9SBMqTz7cU6PJhyhEoR+DrEei9flbPf+ze8/AYah8tyvUAmFRjoRBLX/F4fMxOnDghn0B2j7u61qk4CSkzs5Ok7SadSUqXjVQ2QbrcwjsePgWMmA0LariKlP775FaLxb2Dx6+n6eY/VZyu54v+eLkaJamOUkprQCsWsaFOZCElAJWUWXnY9aQzjJQ2KYDwfcoZlOfPxx9ESQFG4YgSJPu2AIwB6ooga8gH09vzirFQwlEx9Q/vvWdXLl+xH//4R1rYcuy8itIhZR4qZSfgqo2s0jcLh1BGxHc4eCtN8M4qTGe/z743fx2lsctD5VIFWXEBEz6ZKpGT6jdN2zhECKgR350VWMm8JB04Vtr9gQH74KPDKtDAYg7/rP/0058Kbs1OT1ttrvgQ8Ii+EVDDVZ+kSXr6YigOBa3yHmclykCpjlTFOoPp7j8ZqrlspRVt86T+FsU4BG1UM3zevvrqjIADwJEXYIcFJ0oaxiYbAyhgUPhcvXpNi93tm7bovTq++mmW1g/YKW1eB22RXul9J1L1opBP5svl7eTKWk8rVhpxbjWZpaeTmjquuAsOVVbYkS8+t9/+4fe6NoDpps3bla4HNGCxSCEcFQfo79euQ21tlTUvbLTvvPKyvXTokNVUI8vm0zUFz83Y6HClCjA9/BWzggdcd77fBJyLhXqoXKJAQLR3fszKviBtUqjPF4ZAlrKdnwvjXMZnpuy3v/2dLBEATvRFisLwBV+dA67ctE+PHCnALHzj3nr7bVtKgYeStGkVYJgl3TUp1dKg4Nxkq5BLKYzxQjuxAKdNldZKP0oWBd4f8hsN3sdiHmF+QCEFRACsAM88Nm6bEP6FQCQAWXjk8R5+F/0w3+cC2oXHbdgh8F5Vlk59lj5FS3P+ACPSYYF/pN9SVXphjaffF1R/OSUrPnQaw5WV9vDxsB0+8qnh7/rw0SNtqBFHvDE3b9hoLzx7yBajeK+otLGZKZtSqnClABHXiSqOc6C/ongjXZf5JuZCrrOqpsaqa2sEyhgbAKZz588rxRUP0sF79+VfuHz5MqXRAtO4VmAUfZ65HUUb918UkhyLsbNevnwLBAADBhYGaBSE0+ZEpY1OjNvFK5ft8CeH7cHgoBRgZCpE8aJCf0B9RkXuguKV9Fdv04CLoeyUCj4pSelbtL9/ztuF2NMXAZZKhReMd19Q3httS7yIk6doF4pl67hzFdU2TLXmR14IhnT3K93dgq1jFFhZ3K4U1q5165TO/NVXX0khuait1WoqKwQiN2/ZouOjXAXkHT/+pT169FiF7xj3Z8+dFVAmFv1379regwfUP652d8srkjRwfCGfe+45mxods08/PZJSq9uktua5icJzns47q7T8N7/3Pdu16ykpIPHmZIwwrgF7qCxRNZMC3tTYZP337ypNGQUlbUncWtvctxYVHgpbist4SjTVvsfU/1atXCmv3sfDj+UjysZET29PYXxiAUCMAdcBsAHjqC19c8FtAXgxjjsWL3YVeWWVfee112zZsuWaG/S8mLI3GutrbXrKvTQ5/yVLlyquPvar1Y75+0HMv2zC4BXKjTvU/HFv1X2vApsE7hW+IcKcUVBZV9Vp7gCUnz9/TvAeJTMAfs+ePbZ+/QZXOg4Mejt3dKj9bvVet+vXrmmMUAGdcyB7ReOsrl7bxpxDbV2dj4OU9aPNuGSLET7Zheeyinlj5omXPyfEg5lvBIYafNmqctGYJz0vl39WjkA5Av/2ESgDx3/7GJePUI5AOQLfEIGe62eUaMVDkqtxwlcwpZ9+A3AcnZzQYuf48eN6AN+xfbuKovAgly8aowevACkpZTAW2Tx4BoSQAkQUxlOTWETm00lLTz+DZFFg4JubuBTwFb/TH3ZD1el/Zqm5ocQJ2PWnAseIY6hqss+5f1O8AFY81BYWYGnR7b/PV/EuhqqlVYqLPQI975CF7JHPPrPTp07Zm2++Zbt27Uw+WhnQYmFXdD452JT93NVvKKAK3kcF1akrlor9l4qBo1/7nwocS30AM7hRDBzzylVPj4y0q1LgmLW3x9NhmQNHKnj+/v0/avHO9aFm+ulPfypTe1RitapT7a/SlH+lyybD+4Lig/d41wAAIABJREFUNAdoCx8sAY5KHdPwytReDkqTCX+ug8b4CE+6YpVrTqXHMSrMzp07r3SwXTt3uidkBRXXv1LaHuBq3759UriwEEYVQnGZ3Tt3FRb6Gis52hOqDu+OWcy9cmhUpPAT5noyVbL71EUKa4wvFfpIvoBxmYwxIGgoIJX2DpiYnbWjx7+w9z543yZnpgVeNm7apgq/wG8qqnKNFF4A8kxPAH7mrbV5ob368ov2yosv2ALAGd6d81QcTe2oVP3w2XNoEuoqzjOsJSJNMjZLeE+kURJ5xUYp0/gKutIuqr+HepHPhgddpC9HeH3coOByGBk/fzQybO+++yuBCbztSEWk0ALHOfnVWeu7eUsAOTYzAI4//OEPbUlbm1Xm5hYAXDa/evvEi/gFcIxiK/G7UF5r/wdFmVRrnjIcqtp4bygFA6KzGOe8+O6olszcAIgO39Xw9QNIhL+gK5F90R42C9m4cyAcwDEP84EkfFbnVllhUwIEXugD0H79xnXrWrtWRTs6Gpu9yIT8W4sLBU3PzQoysOl1+16/VM/d169KVarM9JkZ27p5i6r0Ll+8VD6HKACn5ulbc3ofadAU9AAKSoG7vNOWLF2i9gXQXLt2Xco34BBQaFUCmV7V+LLGAJt2eHJSlAY1GJ9jcwCF6ob1GwRGgKiRvouyDhUn/Y35fVlH5hGYV7ur7VW8Ylbp9dgvPB4ftcvd3Xb4k0/s/r27dvDgM/bGG2+oI6KII02eF56gWEwA7WrlUelVhYlhQMgoFIPilrkq/IE1z3J/1bG5f3jauRR0k6hCYx6hr3kxIof4rgBGfVfw/UyFssYmZ+zR0JA2iahEHVCfc+W5BDiOahXgtqB+gVHMBki7f+9uq6+tMaxG8Etkw4LjoIa9d+++1dU1CEzxM1RzqIxRRPJ925/apWtgcwMFI5sBjPlDzz9vLY1N9vnRowLPAObt27erDxw+fFhqZNTXxA0A+tyzzwpwab6pdMXhkU8/1fwMsCMm+EFiX4MPNPAShSZ9I+Ajzwsb1q0X7FyaqnRf7b5qQ8NDgmRcN+1H/ADZYUFBfCpr8XdEwegwmPg2Ny/U++Q/OTsn+InimGcSpUXjP9213rZu2SJFNfEC9g4MDqrozvKli+2RUpsfSu2pfrhsWQFccq18t28OuCeyMgAqTMriKAoVm9F+r2UumPUNsGRDQf8gZrLvmHevxCjShLKSaudsoq1Y0amNtZaWVm1McU2cGxtVDXU1SvHmmmgrzisAbHNTk/o5MXT7lbjvZ4V7+FxsomQbwVxH9pzgwDGMHcwmZ91mgr6+cu3+8po/93xT/ms5AuUIfHsRKE8+316sy0cqR6AcgZIIXL/61TwPTizAAzgGcIsUxwyEZAvWoVEKqxy3kydP6uFwz569tmfPbvnhVCalYHYoh4KCJuFLlOCjAyBXiYEneGzzNFt/7ze9WAi7H5+I5j/brsXAkQfe7O2uRnPgmC2IfTEa6klfCHm69Z8KHH3h7KKqLJUvvBtzxVbSdUa11TwUyBZjxYVv+O5S9V8x0HOlFunTJ0+eslOnT9lbb75pXV1daeGeh3huIO+vUK74vzLFnS8CA8zE4tIXBhGr/K2sFDhmFSi16MnnSv0zLeeQKusD+bYuhYt5xevXFY6Rku+Am/S0AI637/Tbb373BxVWIWj4paFwZOFZChxlN+DcLS2oM0u7ODdVy07VKwuXVgIctVBx5OG+aizQc1Wq82rVSM0GWgAdij0dc/04KRxZhOPztX37Nv0SjytSp1mQcbakDwIw8Djr6bkhFdX+3bu1MOfCApTFN+cVjv8toBvFCCLNlu+IMeVzjI+f2HCIY9D3WRSH7QA4HDg3NTNtl69dtd+//55S9jjXxUs7VayJhTlpc3wvC2AWyeMj40rzX9iwwJ575oC9/d3vWlMDxX9IvwVseB+NfhUKR2IsYGUmf8v8ddJA2gBJbRSQJDxLZQOgr3WY7aAlxo6PDx2HuayCRT7VT6sEJwI4hjo2+gEKu3/8x18ImnV0tCs1Eo824nv67AUp944e/VyAEyXXzl077d/98IfW0dpCwNNIdlVixDwUtBHzSHcW4Emp9PG7AI4O52pSGudsKiyUqlOnN/vckZTGufRsFbagQmvOr7N4Ho6YuZejbDEY6/51X1PVEttsrsk2TAJequhPGgNp9hKYo0IvYGlh00JrqXegJAVX8pfkcwLlc26BgRqJtOpTZ7+yk6dP2+CDQSnH6Gt/8cN/J4Vj1TxGEyal2az8eqfVZygUQgETYCMKY44b6k/+ZNxdv35DoOzm7VvW0tYq6HHv/n31r5dfeUUwBB/S8dExqbOoJk+ISZUFfoWC2FPFFyoNG7XdU089JVgp78WkGFR/inYCDk4B5KuskiJGNm+A7XMXLyj9eOD+fduxY6d994031B9uXL9RUOZRTANFJ5AU1V8GMh04qg+kDSiyJNznsVawKlKCfePCBHNcDZuKbCR1uluZuHI6+pQrHPGl9GJhcZ96OPzYzpw5a719fVIw4osIQET12HuzT0Vj2AwlXZg5gxgBn57etcMWd7QLHKLwox9IPadCPUBtr3jMPMucefjjj7XJwTWs3bBefYdNgPPnfQyGd+CW9Rul1mVuWLN6tdK0J8Yn7NMjn9q5s2fVDxlHC5sXCsTRbtgkcN5RRObLL79UxgjQkePUNyywx6NUzKb69GSCte4nik1E15o1tm/vPtu8ZbPmTorDoYykgA0KTmLcfeWKQCo/I2UdNehIUjHyPSjeaSN6CXCZPjs6OmIXLly08bExnR/XxM9Q9TLPAs44R3wRKdrCcRbUVtvY6IggK9Aa1TzjJTZvadewl6E7Egtt0vAskLJTYlMyfGx9AzFTnqs6Nc98ydJnvpLv8L7OHMCYi3sdUHTlihWKM2OOsQKMxTty66b1gvbMTfRFKlbTL7lnkyJeX1evPlAoREV/SEWpYl6PTYsAjoh6q3P2MkUZIxVm03NzKhxDRsTKrjJw/Gce+cq/KkegHIF/wwiUgeO/YXDLX12OQDkC/3wECsAxFQkIZZ7+VOXWUPsF9PI/qXBJ+iYPeXjnrFy5SikqLJxq5S/ni4d4SNMDZoIO4dvH7yIdLg8cAyCysIm03lI1lXahk89aYTc5FWIpySpMKcO+rC0o0VJYfEHulZTz6s4AjtnizaGslslaXOnKcsHNlJau+nFVHwsrHrZj4VUKw2IhFSlqeRgXC38/Lz9uvALKxr9LVZzxsI+i5sMPP7TXXvuOlBdeHTsgLRDGlazximIAcajwuwv1mq6qUCzDVQauFkoZq6mapJ97UssqUz4DvUXAMS2KPS7uzVYKXePc9B7vUPqR+kxOjSoFXkFhmIHogEAsIlhAsTCKvnDrTr/97vfv2aXLl9XfV6xcaT//2c+kQsFEfkFRsQ2nIeqTqTp0wI04ZweOKSVZQVGPKeor8d5YZLnCLd6TV7Vm1Z1ZBDEWs7TGTAmmQ6Cimp2RMgdIRcV4FocoV4gTqWe0/fr165UieOP6dS2a8dV67sAB6+hY7OBF1Yn9dGSkrz6fgFJKv1U7kB6bUpHDm83BnS8CY5zkoRMLtygmke/LKLlQiAX0k6IFQDI3a723byml+v6DQVuzeo3V1DVosctin3YkhQ5gMPjggQ3cHbCZWdRYC+zlF5637772mjU21KldpzKLwIK6NGXBKz7yeUxFLVw5k9ksRJ9nUUr/cYVc8a5FgGi1TyqMFamiUm76RFbYTIlq8QW1Xkpn53sfDD+yv//7v9d5kYqJOu/gMwd1jkePnbC+mzfVzvJmnJ21rdu22fffeceWdbRbZaTNpuJD3k2zVPEYS57W6inVtGO2uQOWdV9GFG2MHSl2gFipmFB+3osuHr+LjZvwbnTQmVUiL6Rwp0I6rqJOIDj6UwptjA/f+PD+GHArrkNqVOZHWRRUKFXYPWfxn5wUICLNEyi3e8cuWyYvvkpdC58FVNBmzU0L1ddr6uoMBzlSWs9fuqgNGz7f2tZqf/GDHwo4jg2P2OT4uBfjqa3WuKO4CgpHQBX95/XXXy8AD6pQo/wfHRtVX715s896+vivV0CTOYOiL7v37FGbDD8asu5LlzV2iT1qa/wHKWpDIQzaxn/WKfUp/TEUgW0LW1RAg3nclbdui6IxOj0r1SSKTNRzY9OTduHSRTv6+ReCnMCy5w4dkioMjztig38f11lXUyNvPoBZ2iXRPBwFgmgr3o+KDMjFeyh0EyngAD6lkstOxdWuzDVAP0+x5XfZxp/3Gd8Mk59qUiHj99h7846dP39e1Y6pRg3I43ng4YMHdr23V6nIFIxpbHLPQDz8UHdv3bzJlixuF2SjTVAdxmagFOdz2cbPyOMRO3z4YxWtAbTVLKjzTah5UxsHcMO+orVxoXw2iQ1+mqEwRLmIGnICa4FalITNUiRSVGXFyhWCjkBcYsRz1C9+8QvNycA6YPTd+/eUJs/GYSj7dO9k06y6xnbs3KkiYMQeaLxxwwapF1FhEzegIXM9/RFICCBEbUef4u/YxXCuxB5LHIAjbYJaHMUtqdSMJcbLnl1PKQ18XVeXtXd0eLGd4WFB37lpfCVndG1s2HWuWKE5hLEdm6ZSgKdNSyCyzz3sEESGRGbjwY+1+UDlZ91v8f2ulC9pBhwdRMdzGu/hHtfHmBoclKIV5SY9H5jONa1atdK2bFyv9o9Ubd8I9/kAv1usA3QMNkuS/Uw8u/kTXzY/hiq+Cs/qIuCYK4rHtaT9Eb6npX1Lec1fXpSVI1COwJ8lAuXJ588S9vJByxEoR4AI3Lh2Zp6HLhZMqBACIAmE5YBjAKHwN5ycnfUH27m0U6w0HVJVp622koVqUrmlqoOuYvRUVi3gk4oxUvK0s630Kgd/XmwkDwiLVX4sVGIh6yokr/AaD7lFQCCBRi28kiInW7DmKrE+oUtoIZ5TZwaAi8VwATgFVAt/yByLDHAYapz8YeJ8A+LlYVukQ3oBFH9gz+CbP/4+6eWX6Q/7mMb/7ne/0wJ48+bN6e3ZYqA4TgFKg+mxEPR007jOOF6cb8RHkCW1Kd/p/cWBIzELVZsvELLFhfqBFhhJaZSM2QNYBSwsxDkPVJIaJgBXtI0AUurLGdhy+EtqmlS4CYDfut1v733wR7t46ZKADv5Tf/M3fyPlCUVkauazmHsaewp74S/FLRALmaxvehGSPGDLvkRXmQpr5L6niGM7/BGYQoWb89vkuh2CU9W6ykbGx1WEAkgAWET5AgBgoYzSg/dzXaQUnj1z1u7eu6trfmbffnle+cIqFXxICrBIkeT7OU6+uEcooCMFOry6AhDlr5nFIkWRQoka45U5gR4wOTWpxTKxApIobW5uznpu9dn/8+4vVWWaRX1FZY2uS6mUVqEFLopVijgM3BuwyYlxa21ZaG+98bo9/+xBeTh6kYlah8ShplOl6azYSKkS0yGh+5jhM0fbB9QpjIVMGJx8ZBPYUd/zuQtFo/eJ4j6AMsu9y3xedDWaqw0Hh4akcAQGAFKAGPv3HxAo+Pz4Cevp6ZVvGW0DiAEuv/3227aSFNGKsITweVQbOgK4xSnVQIYAjlEgJ+uBbhVAm3NeVL7Vd2lODzieopDApgNV78+uVvP4Fc1XuY2NUDF6H4nNnqQ2l5I4VXdOGxfZN+Xri/t9xKHjvM2jFjfg8rQ9GHyg1HvAG9ARGPb8oUNS8irWlZX6GRsywIWO1kXqR+1LFiuVHwX/g0cP7Yvjx+z2rdu2fsN6a2tukc/b/Tt3bXx01DqXL7f2pUvs8eiIgCagjXjTT4HjfD9VplGoAgVJ80VZTBERqv/2379nH330kWL7gx/+0LZt3erpx7Nzdr//nsAW/16yeLHUaECe27fvKHX03r276vv8nGMDqjgGqa+k3+MvSHspTVYg1xWZvrFngqRjUxN29fp1+/Djj6yvp8c6l3cKfJLeC0hknC1dtszaW9usccECKSxRDHJNAajZKOD8SVvuuXFDKk/8JekHgLPOzuUCj5wn9xJiQr/jPID3+eJXtAs/Y44OlSNAlVdsugH/hkfHbHJqWuMDyBjjiGcRfCknp6fkcxr9D/C8Zs1qe/6556xlYaPiAYQCGhJDVKYOQX2MKEazc3b27Bn78sQJXff49FRSibtqm3NEVa3q2smPlKIxQETGCzG4fuOGPsP8w3gD2D69+2mBOfoExYzoq1wzvoKktgMfSVPuvXXT7g8Oam6gDwNOmQeAzgP37ll1RaVt2brVXnrxRW0WXbx0URCaeRY1HSnOpDzznARc7L/Tb6vXrLaa+jo7f+GCwFxMhqj8iAEKSaDojp079JiEMpM25VoB7cRs2/bteg++k8zljK362mqrr6vVPYZz5P4TPpClm23hV635IRW3cs9Xv7/4syHzoZ4EC97Xgn+y4kgbGBWuRKWPh40Fm1B4ol6/fk0baZyDAHsqYrRhw3pbu2qFQHNh0zRZrPDvKquUVUKobPX8FdA+PZ/E52IjWrC/ROEYz8oRYFTQDoznrbFlQ3nN/8Sn1vIPyxEoR+DfOgLlyeffOsLl7y9HoByBb4zAvxQ4ziUI5TvRFUpDcYgwJyNw92eMaqDJkF+L0RnftRZocvWFpytSAbvC06oTbOSkM0ViMXD0h8x8SnWmqCuGga7Wyh4iiyFdHuI9KUgF4Ki0SE/fCY/J/GIaUFDYNS/yXoyFvivXShWOfl6OQUp/lwHHTB36p3RlB44OPK5fv26///3v7OWXX7ZNmzYVQFvAudLvC5P3WFBGGrVQQo4glALHUBZGMRBVvM2lvLviJgqjZCmR8ZXxXoBWPOQXQbp0ohEjV79mbR6Qk2M8CTgGyHXVgnvR8X+Aqt+994GKAfAeTPL/+q//ugAc63OVMh1sZvYAUYnSTy39PMBSUt9mir4s0iy6XFnh4KPUf7NIoZukcwHh8n6boSYTtKyptqGRx/L2I3UexQqAiu+iQi+LTiACi0WAx4kTJ+VDxme3btxo27Ztd5hEv0kAjBjzHR5TjxmLw3hx7vw+XxQi2sULwWTXDDgrgCvFyBVrUj0LBAMca/0c0kJvdn7eem/ftL/7xT9YU0uzLWpbZLNzFfZo6JHUZJwTyiWKKlDcY3JsUgrHjrZW++7rr9nBfXtVJAK4V1FVl7NDyKd6e1XpUChqJOaK/oQqRwtS+RnSrwGzDskKKdcpbdohnauhY3FdDM1Tb0mVex04+twZacPDYyP2i1/8o4qNEI9Vq1arSjXzz+mz5+1GT48q6kpdNj+ncf3O2+/YquVLLa8TyqdTx3VFi3B+riiNlGqv3B3+ajHeNQaTysw3kXIDotC8Pqf6vO7KQaBSfvOkdJ4p9JNkL8C18C15Vbyfc7E/bAEUpC8M3znNy2x42bxRRRzgEymfpN8CtIkh6jLA4tjomKGWu9nXJz/AsQePpFCrra+3JZ3LraquRko5KgkDjYjxmdNf2eTYuE2OjqmaLeq61evWWufKFVIj4gO7bt16qdeAlGxs7N27R+m7eGYCz4A4/Ldl21a7/+CBvf/+ezqXH//4x0qbl+fe6KjduXlLmwVAP2AdGwVsGBEPPFjdo29a8zuAkJgDg155/kWlcnv7ZepW3UedOsvrda5iXn6H127csA8/+lAp1BT6+P4Pvm8XL1yUgphxzfhaCvBsaFTl7fb2RQVfRdqCdgO8AXpIY+b8Vq5cITAJUENpFuCdcwJexQZceMxy3wzFOT+LwkKeMusbXpHiyticnpu3u/fuC7QydlBmAlilxq6ssLHxcaUn3+m/o1hQEIViYK+++rI11NVKAXfi5Am7dfOWFJ1AR4DQ3JxvvApYP3iglGQ8cbvWdVld4wLBVNSuXkAOeDqmOWjtipXa4FFVelKOH7jnIoV4iA/9jHjSv7Zt2yYAyzkD+bBwoH+xgcJ7YkOMlGoqlTOHUiGdzZjGxgb7+OPDduPaNalOGxY02NZtW23307uV9kzzAnQ5LmMB1SRzI31ozZo16h93Bwfs5MkTSu1X4ahU+Zu+GvM4RVeefnq3fBr/+OGHUliSqh8Am+9GtYnnKVAPX8TGhgZlupDazxgL9bg2NUpSTmK+01ZTUsnGnJtlv3A17v/pCnRPweff6iMAxxnPHglVPd/xeOSx3ey7qbHBOCOdmqKGQGPGUFtzU+FZNTZJ4hmzFDhqPkr36MI1pE2TwnOr5sRiD8ei5JcKztUnK8Zoa8fW8pr/T3mILb+nHIFyBP7VI1CefP7VQ1r+wnIEyhH4UyPwLwWO8RAVx4ldXR7MSKnOYKCWjb74TAv7AIxKOSalOar1onJUOlyocxy0hQomv4ANUBcqumwR4zAnTzscvuW9x/LT7pNVgtnCPAOqAS0DrMb5KBWYhVGqqBjwLb7DwWGkmEdlzwAPrswEHLAYzD+cF9KUS2BfBg++SeGYFSMBTvzut7+1ffv224ED+wsKM1ehff32I4glpRuKAgphuNrJYUix9ySfDyAbKj4HBq4mDNWiqwG8Onjx7n+kZ4c/Gx6FnloXQDmfQhw/czgZ1ZEdOkfqZgDHaCPvF37uShPFv2w2+2xPb6+AIwt33tvS3GJ/8zd/Lf8qqiXnFY4R94CeqNeyV+bhF3F14OMepflX+JehRnHFWO63mVe9fhjXpb+nxU++b2YKx2p7ODwk4IiHFoCEuKDwYFEGfKG34GMFHDh3/pwN3B9QrDes7dKiFeAntVjqb8RMAJiiHMk/i4V29nIVGi9XW7qCSqm+Ccbl4xPFIkL1Qlw8lbJK6X8Bq/lGio8ARm709UrhuKCxQT+rrW2w23fuKC0VRQ+pqg8fPNRn52Y43ylbsWypvf2979r2LZtsfo4NDqYeKq8mhWNKHQ8Vop9X5t/mqZ1W5GcZwFFp1yltP/ohsQE0Al9dwelzFvFgwe9gujhVnjgCQkm/13tSyjWxGxobsXfffVcxRfFE4ZiDBw+oHQGO12/0FKqqAw02bNiglOoVS5dYZc6/T2M3p6zMz59ccwBHlO3RDlmKaYKI8qCtzlXydv/Rov6sDaKURp/8gGODIbs/lM4fbrNAmwa4ctjtgCJiGyrNwvFKxodvLngldfmgao7JqiHzuT/+8Y928eJF27Rls5Rl9GkgFH9ynozj2rlKqfFOnD6lja/2ZUsErpgf+D1A6dPDn0jZWGOV1rV6jQDg6nVdtnT5Mo2vf/qnf/JiK/X1qfhHm1JeuRYAD/0BBRhp0StWrbJLVy4rNZ5x96Mf/UjtePToURUgmZ2aEcDxfjitfgB0ovgFfwdO8r0ffPBHAaEtW7bqZ6uWd2pMxNhVRkFqQ9Rb8lykAasqbXhsVKndn3z6iV2+dFnqvJ/+7Gc2OjKicwXM8R+FNEg5d4VjW0pDNoGswcEBgT/UmKj9NmzYmHwJ5xUH37DI1L2+geVtpvGRKiJznpGGH5uAARpd3e/9i7+PTkzZrVu35TsIEEX5KR9G+kFlhY2MjtqxY18o7RqQBnRCJfrC84ds9aoVUuodO3ZMc/z2bdtcsTcJ+LuvVGIq3qMCZ04CFtIuK9eu1thmI43fseEREHTnlq1KeQce8jyDJ6fA34MHmjeBrrQh10uV5wUNC3Rvrauv13WhRmQc8Nxzf+C+2pW+euvOHaloDxw8qGun7X/zm99a740btqi1zdtybs7TshsaBdU5XszfjA3iiyoU4EjBMJSTN2/dtMFBoOi41dcvEJRdv36dgCf9keuksjv9EojOPDE0+EDgmzYHMDN2uc+Qtj4zOa4CMPQ/xklsGrgqPGs7riE2LfT8QVZEoUiQbyAzT3p/4XEIC47YiPF5VWAY79oZV0MzflWwDiU2mxbzJm9i/MW59/EZpdNv3SqblMa6mj8ZOMY8H/2Xs/NnmjkpSX2G5DrmraoinwmRe/4U3PdbD59tXrS5vOYvuX+U/1mOQDkC304EypPPtxPn8lHKEShH4AkRuHLpxDwLXh6IMLUGnPFgzENnacEOBy0Oo/KvgkIvLekz4Oe+fHlVFtUxI71PKpecitEr2mYQrSi15RvVNa5Iyh+j9DJD1RY/z3O20muJh+WoqJkBn/m0KIg04czEPtRt4YcYFTy/SUUYCsRIsY5U5IAceaATD7t5VYjYRFIGxXtpr9Jq25wXYIaUaor6HEwLF8VYPkXxkBy3IYeh/qBNGqinOIVi0NOr/XcBDx3A+L89bTopEGY9DTP8ImlVFlnhWReKxoA7UTXYve1MC6VQCjjIcpAZIMIhcixMHMw59CIOnlIdfSLOj+vKK6I4zs1bt+39Dz/WAhKgxwL1Jz/5ia1bt07nQXmFfEGagKiuTKOqJ1VZfVHFgpcFkVRus55e64usuO5sPMgnr7S4TFrQxMLMQTUm+3iAuvInX/2Vcev+bJ5a+mBoSOoV1I1btmxO1zprCxoabHR8SoqXY8ePqSgAC9UaYGRVta1Yttiee+6QFmgFBZkAToVVaqhnGwaqHk2ao1Lo/bo8HQ71kvsbStnM2A57gVRcKGvDBKDxfZuYcO/EpELmL0ADKVeqqqVY+fTIEbt3966NjI5ZZQ1ppbeVDknqHiohisiomE7lnG3cuNGe2X/Adm7bZriEAY35Hi6D/ifdDCnPAVbDlyuB01D0xngLDzwHdFS/HS9UKQ3IGlCZ92ael6kSKzGUp22maOXvoRwNAB+QjPdSPfg3v/mNPgM8Qhl14MABFZE5e+Gi+izABMjCOZAqSVGoNSs6rTrBUEHWZD8QhVvySlrfcEgeuxQjmsHk0ueB8J9Vv0qVqmnwgIjhOwsgYoNAfrrq/8pJLaRHFiscs1Rvj62rhaOISGwQhJ9pfpPJ5xAHDJGyHfcmn0+84i6Qe2beVfWMldhkQOl0/Phx61y9SrCdf6PEAsL09vXao4eP7M5t93kEsDGPA2LwewQEkfKKWo+U0Y72Ds0NqOKYK5rqFygFGr/R/oH7duzEl3blarfmZ3z29u2N2TP8AAAgAElEQVTeo3MD3PD5vfv2CfQMDVHIpEVQDJD0/Xe+bxs3bVKRm9/85ldWVeVzEdAOWEJfJ/0aINbQ1Gh79+wVIOy+eMl2bN1m2zZvkcIOYOuKL4+ZWyB4u9bU19qMNlvmC6nWt2/dsk8+/dSOnzghL8S/+uu/1nUzDqjwferkKWtc0GDbt24VLOV8AgASq56eHvkELqivt5WrVkm5x4vjAzjr5t0KpLA559OJW6do/vM7GH2HtmeMqagMaahSFDuw1J/cX1TYalZpw3GfALLRD6V+s0p7PDKqjRdSz6WcnZ9XLPEofPqpp/S+69euK10cVSfzI9dCfLlexjDPQrrO+Tnb9dRTtnnbFqUuA1Vpr/Pnztu58+c197DxwVwccwdVqXX/wmuxvl7tRNsrrXrFCgWgt6fXpiYmrKa6Rv2pvq7O+3FtjWKMCpI+g1p9x44drgSfnVX/uHbjuk1OT6sCNh6T8oJsbhZ4BfhxzsNDwwKD9QvqbXRkVBD2+eeftzpZDAzpu4gNykrA+a6dOzU38hkUs93d3Yo5cJvv5u98P3EiPZsYct6oBmfnpwUtd2zbxs6rzU/PyvOTAiycC+PS29+BYoBl0qbZbytUda4wq6UqOX6jhTRr7weCuzN4kLoKfnY+K0LGXCH4avOyUjh/7YruEcMPh2xVZ6csAdasWq1+3byw0a0k0jwZNhEBaX1T0rMxOF7h+Usejf68xLXEc4zmSO6Vub1fvz5/+af8/imF4+KywrEQnPJfyhEoR+BbjUAZOH6r4S4frByBcgTyEbh4/tg8oCEAkC+iPR2wyDNQKrwnA8cCpEhfzMI4HtyY4ICYhQewMPVPKrU83GKlmF+kxqLfP+uekE96/anA8QmCvhLVnqd2OXTzv+cBWZyDKy8yoBXAsaiSczpY/sHULyM8C/1aQ8GTV8XlrzFi6wvyUCV+XdlYUJclRUwo0VAzfPD++7Z//34tsqUGUUpvVnU7ju2nlxSX4f+WoBLfB2jyB/AAfd4nolUy4JgpCKM9owBQXkEVP8uujcra04VCOw5G/cEfQBFqmACZ0T99AVDtC87ZOS2kpGlj8SKw4YsWXgAdFvxchzzR+u/a+x98KAUS38f7SG/cuXOXTU1NWG1VqqyeVDpx7aHU0eI+KbyADPIgZEE0yUI/2ilTbbj6cy6BnBJvxwJwzFQd0TZRpCbiidJGqpgEbjj20MiwlG/AkI0bNwkgytfU5u3x2KQWYR/+8UPrvtqtBS7fzeJ23ZqV9uKLLymF1xdGruKQ72p4Zqbv8WIxDhCiSqirdepUmTXV8c75eWYrL/ffyvwBo8KtN7OnpPP5KSmfUK5Uy+CfBTLKGwp4dN/o1QKa2La2tWkBikKIRe3Clgb7yX/4D7b3qd1SnVQyZwEOKiio40pNoQ7B0HxqcMAZ+rgXU4lCT1ncHTjSd1RlNanwonCOfN8SIA4lVKj1Yt7Jj2VB6JwHaRT24OeDQw/t8OHDAhkATsAUwJF43ei7bXf6++2zI0eUfglwAEi+/dZbtp4qxuaQv7CJkebtSK+NuSU/t4b9RfwuNgli3uW9XJ9XdwfkeREXh/rzggSMPX4nUIPKKt0rsuNlmxQBOlEFMqa9oIjDU6BizE+hOhUcTSpR/u7n4F6j8Rn6Cp6WKPd4L5B5bGxUYxH1Gh53Fy5fUqXeQ4cOqYo77yFFFjj1YHBIcw2Ad3BgQGOauAYoYF5p72i3F55/XqqugA61FVUqIAMA6rl90y5euayiPo0Lm6T0n5fqdlrtCIjqSp6BjF1SZQGOgCV8VqkkDMQiPbalpUngFtCI+hh/QADab3/3Wynfli9bbls3bbaWpoW2Y8tWgTPA29TMjOAX519675lB+Zk2+OgfxAXI+tFHH9pX586q3f7qr/5K80d4OF67fl1jqHPZco1FVJbAV1LEsTYA3jKX0FeBU4yNsByQUnnaMw5oL+BagDMVwMoNQe4tQEOePZhHHk94sRTSx/kzKjUHQOX7KARCGwvMNzRI5fd4dMxgragKT50+VQD9eGauWrlSKk0qVqMGXL5smdSB9Nme3h4VXmEjQqp61O4tLZpPAfrfe/ttKfwYc/hnAuRoN5SC9BkKlHCO9EcUdbQXikHeSyzpn9xvFrW1CeDhuUnVcAq9fOe11zQf4YuI7yIQF1jJpgrvBYxznnhWEr/uq1ft6LEv9B38G89OwB9p5SgtBwbuK70dIMlGgu6DqOuam+VBivqdeZN59bPPPlNfBjoyH+ELyXFOnjhhp06fFjQEwAIyW1ta1H8cps7bg4cPBB0XNNYJvNbX1lrTggYBvkUtreqPUlmHZYQ2L3yTijkANfrcvINdzSVzDoY5H+KsjaxkbwG4pJ0Asip0NV+puLKBEACVeBD/4alxKTFRga4m3X1Nl3UuW6bx3tRQV/DMlY9swV/aVZJRxFCwORUq8nl7TkVsQqmet8koBY6+MeIvAceK5DE+O2fN7WWFY3kFVo5AOQJ/ngiUgeOfJ+7lo5YjUI6AmaFw1IIvV6X6/zNw9FKohXgW0jCTEXgeIqJcKChvUlXSUNOVAkdX4aTqrk+ihfFQ9ycqHP/bwNGvIRa8XljBK4Bm1/BkL0YvjOIP07GA57oAJ/m04FDbBTRzcJV5XJYqLkP5RRwcKnrF61JFZx445kExqW7vv/+B7dixXSlVviAsBgalOb3RPjx0679UxTdTf3k1UV90R2VRr1CsxWXy4PSmi987qHAQ7fEUDBPY8uNE3OI4AaQKarOUqp+dn0MehxWuRggD+cnJCS2qAvAG3HWFhadvcW63+/vtw48/0SKPhRQLle++8V079PwhLQDrqt2PL4oeBTQSaEoAM87Hf5fSxpLCSIuO5KkpNSCwGqCd4G6AlAz2RIXnLAU1igb5dzkcY7yG0kgLJVIkR0etu/uKFtWrV69JCscZLYp7b/fb1e6rdqX7igAP50qVURa6O7ZstOeee84XklGhOilIpVhJ1YFDkRtqNM4jgA8gAjCQvYofbWij8HkFtoR6ie8KxUsUqWKB5t5c1WkBakqR/OCDD+z+w2EtrlEMoUxjQY0CTdChsdZ+/vP/xZ7etUs+slRAxQ8yPAhVSVn2B8XjJ1Lsw0MxD+BjA4K+yfk4dM8VPYqNhdSuUkgnz8NQaKuP5wrHBIAJABrzjfwUqSg7PGQff/yRFGX0R4DBM888o9D23e6XWum9996T3xz+g8Tj1VdesY1da60hKYAAtzGmClWcc00SgDTgcrEFBTFLLZlgY2GsCzz7dB8xiY2W6Ov6HanlgIUCcUzzfoK9DiwpOAYUn9P7aZcYH+7p5/6WxDzO1+dHt+JwQOCwQqCSMRlz0Ny81FgUx6Cv0LfPXDgvhRpK78VLlujcqBJNOvH8fJV7ONbU2pmzZwSeKS5BOi5wauTxY1uyZKm9/vp3NH6Zm1RsZHbewAuV1dV2/PRJ++jwx1ZVW2MbNm60+ekZu9V7U3007BCAYi2tLTofIA+g8auvvpKlA+OR7968eZM1NNapv5EqDSjjGoF7/PnZ50dVDAy489KhF2zv7t36u+JoloGeBLQL8APgD9CfCt9VU0r0J598aidOn5RK880337IteEXyPVTMHhq26soqG0yVfpcvX6ZrHx5+LE9B2gXAhm9fXjmmuZw5asYV58zFAEkU4F48atYmpb70lzYj5rzqNf/NVPjfadPJiUnNLZHCHBtbjHtALt9LPAFP85XVKijT29urNHrGGnHuWttlHYs7ZCmBaprPUbwFCAwso48w36PUA8zRtwCEx48dk4VDx7KlOj4/ozI1fZDjkgLPtQBj6W/0YwAl0JbCNZwT93dizvtQnvM74PHIo2F7+qmnVT0ZdSoAnvv1ubPn7OGjhwJ//Mf1AgkFFWtrVRin9yZp0QNS4sY5ATxVOAbgTEr8gwfaZGKTBMhKyjEQvKW1VapINivOfPWVYqX+XlcngLhj+w7r778j5SrqWl4rOju9Wjiqzbo6zUtcD+364NGA1LAobdd3rbOqOVKlXa0oq5hkKxIKcweOrkJmumSe0Dw74yn29FFi7d6evllIO9JvuDZ5NY5NqF0YB2wQ0H5cw4IFDTY+O6VYtrctstaFzfbU9h321I5d2lCrrfaND83TyVOUY6mieSom4x3SaWEoHOeN4mzMabFRlLvTlSgci5TkfA3XWC4ak3s2KP+1HIFyBP4cESgDxz9H1MvHLEegHAFF4NKFY/Ps0EdBB0+nZreZBWBOmRgKR1WQLk2p9lRRTWZJqeSLTwdbsbDWYl81GooLpBTUTSmHNhb8rhgKH0dvsEjfTsuU9DNP14nP5eGgf8ahlj9IFlc5LQZ8qbJ2SsnLA8e8/5tgX8n3FOBoofABqiCAY60WN/FSmmpORRjVpIvPPRXcSMA1VHWR5h0KktLU8IKCKz0vs+i7ffuWffTRx1LKvPrqK4U0Q87H29pT7OIVD/cOCj19PgMnmeeiQ7Yo8uCq0Kg4GhAwlAwBJEJ5BZyiDwmESL3klYkD2io9Tml0VEBFqYj/nivv+DNgbVSgjCIs3u4OhlxlG3DR07aKlF9JAUTxgY8//UyLLtLYUJUAZt944w0t2mpUw8QVr/lCGFpAkC6GWjSlk3vPSv6ZOae7UOBKsVVNepiPqwCUOReBpAB0yE5M6TuMT28DX7wHcAnFoPpmBcUU5uQbRr8DhrBgB6Reu3bdrvb0CcyR+rh5yxYthLlWzmHtqk578YUXtHjNv9S/ZryN9B/tlVJbQwEdIFZKsLRgpH2kNktgij9RU7E4DeViQelEarcAcAKBfKbG/RRpRxaQKOso/PHLX/7SVq7pUmGOs+fOCihobM3PW3VNja1as8J+9OMfqZpwBYAQszoWyapI7cVwvN9nfZ42i94f6m6l5yaVs+Ke+mmAdyljEkQOCBvKvEg9zto5jZMEhWMsAybkOVik9PaiWgOPHtlvfvNreTdqE6O62p595hm1Vf/9B1J99d3sEwQbfuzFUVBfPbtvr23dtFH9JVRVPl50sgUri8xX1NssqhiHasfTmrNrDJjPZgWfRWlEPGkf3xSgj2QFX/gH947oq/J3TDAeqBR/d98+94dU/8kpRAvzZQ5eStmYQGMocGkfPOrUr9hMSRtaxIgK1FGMiNTS6329AjDtixYpfRllHrAJxW9tTYMtXUIKdZWAE9CeysFUKQZSMdaALABCzoOCHYDDyZExQ1LX1NxkPbduWvf1a1ZTV2dLli21Rc0tNnh/wFOR6+rs4qVLCmpT00LdAwFAAB2Kg5DaiqcnRavwkmxvb1UfjNRtIBmFaFC7Lepot6NHP7fxkRH7ziuvWeeSpe4jJ4Wj+1LGhkqMXfV77pHJD9F9L4GyD+zEiS+lcAR2cjygE353qPZoa85rZOixgBoFOABOKCOBYbQf8aKvRspsKNNmOZc531BY2NysuUdzw/SMVJ9Uno+5z6v9umew+qyyCFAle9yB7BQD0gZXgqocH0Uc1w2oI21+bHJawDHgIVCNqs8o/5gjhoeGBNK4LkCyCvSokvS0UsoXNjVJOc2YYn4EZHHdzYtaVcW7ucX9HjlfFJJfHDumoi9AV98cqFbfWNS+SPcgfCAFQ4eHNA4B3nhz8lxAOj6qQWwlALv4N3I+XB8qT85nyeIl+rOttVUqTvre+OSE3ejtTerdSd27+F6f+6u0oQQMZU7gvqrCXglYtzQ2Cay3t7drHNy9d09jAjUmQJufb1i/Xv6YN65f13u5X/B7Ykf/Qd1J39m0cZPtpKJ15ZyeMxoWLLB1a9Zac0OTYHMVxbOSHzSf0+arPJqr0lzMlfrYZ24OlbN7u/qmpKxH0nzkmxiVaqv+R0Nuo6E9JdL/bwieorytbSCNfbFt3bzZlrZ32NKOxVJd8txRWYHXdgYcmTvwaiV+nH+89CzBZguZDZqnp21+3ucrVZLPbSiWKhzjearwTFflthq8GlrWl9f8RU8Z5X+UI1COwLcVgfLk821FunyccgTKEfhaBC5f/HKenV9PZ0K5gfrBjeb5d7ykRhNsjLTnDFK5Ui2rcqoHrpy5vz94+cIb9VL2UPck78Wo9ptST9PDYajcQhXnipvkB5krlKAqqbnCDnk1VgZ5smk3DxxDTRlFa+SZhyIvV8hAD58lHpbFQc2KQ3B+bto+VnhLQKaIWWn6jQrHJADn0MPjoR1+HrDTK3be87GMYiTxcEtb3r17zw4f/liLj+9973ta8MlzLYGO4vRJT5fKP3QHSHVlpadQRho1gCLi5+eaIAUL2yJlgpvbcw2R5hfpmBnMdEUT/QRYpXQswQkvLuHQMoOfStGTIs9Bc6S4B7hASRMP/vS7SHf1NGRAi0PN/nv37chnn6sIwZKlS7T4AgJQhEOwfM7BWfSdDMimgjnpd/Fz/sm1UdUzr+4KYJ2lOaZxkMBV7iBJVeFgDHAUvlWRRlqA5ynlX96fxL+6UgCBND6gBn3ryy+/VFzHplA6Dgru4efJ4haVDee6PqVUNzQsKACAUKBVJnN/zk++ayldNyBWQUGaBjzVsnmx2OZVaF/Ua9UUSKlJCzhXTnphE+k9U5BRhISXYJX6LcCRxTDpnU0tiwROSbFmoU07Ckw2NNiOXdvs6aefsrqaWlP9ZbgiMCv5C0YadfTFgKfRPwTOuL5UOToAaxZvV5aqz+c2VrI50lPuQuESGxb0XwBcVkQhAL2rujzN1YsbMec8GB5SAZLOzhWKH2D92Wef1eJ9eGRchSwAIfhakr5LEQz6yd5du+zVl1/S4pkYqShMmntjvgnwGCmujAWq8sZ8Sp9RQYTkORZq0Nj4yZTC2aznGwCp8nqCqLHZpHR2qqXTFLk03xiDjMe4z7gi09WDed9Vjf8c8M6PRc0XU9MqxAFQmk6bJIAe+c7V12tSQql47OSXdvLkSc0bUXAIZRaf37lzt4ADhT9QQAJeSLf+5PBhFQEhtZS0W1JiATCAIikyUThWVtrI2Kh9efqU3RscsKbmhbZ4yWJbvmSZDT94aOs3bFCboGSkMjLKQBRtKMBa21oFzUl/BWS1trZoHlq82Ps5iju8V1GrMQ+gpOP7qMTb3NRke57aLTWvSvkQI3kfervHJoFvHFbIF9F/7qOZ+ACSmCNOnz0rX0Q2KlDTATaBeXj6ARwb6znnGtkX4D/JuORcgFsUQgE60neZu2lr4I4AsYD0vIArbcHfUebyvnpArjdmYcOwkKoqH0rmv0nBRFKbVfgq3X+AepzjmjWrdb0UCjlx4qRV1dbp+gCc/B5oGOp12h0YTxxRChJTbbzcu+deiIsXqw8wlxKbWzdvFiB9+9LFtmH9Bv1OFbl7egQmZWswMa7rpe8Cp1EQEpvGxibFgLmL99FP+H7B3IULbQGfmZ3T5gF9jbgwHnjxfs4XWAocX9fVpT7DxfXdvmU3b3s6NSpKQGekacc45jppS+Am6ka8P4GZHW2LBC85d/whOTf6GfclQCJzCVAd4Hjn9m21M2pdYs93cp4jj0dUbXvL1i3uXTk/Y1MzUwJ7C+rqrR57E6sQcKyowtJgUuM3njOzonD4vk4JKnJviHlAxdQAkDyHJuWrNj7ThhFp58exHhhho8E9P2kvqYQfP9b5v/zyy7Z9y1ZrbmzS+BAUFKj24muhvo4NduaOvMJR2Jv5KlnKkPqNytGzFPIZL1/3cCxsIicbFhWNSa+mto3lNX8WjvLfyhEoR+BbjEB58vkWg10+VDkC5QgUR6D78ol5FAvhfRe74VqS5JSMWeqdf7409TdLySMdxkGZQzGtKAppwyx9fIntrzzULFYvhkIyFTApKG6yYi0BHKP4SV4pGWnKpcAx1GCFE8jJy0qBY7H60BdwAYy0A17k0ecKPf+MK4R4kI7CCoXjpVSdUGT69/jL14HfDBzzsQovofhsQDd9byoow/tZcJGKinrt7bffTqrL8Ox0ZVJeKVnkbZfgcoDCUMt45Wpv30h71oM7i4KkToh0KPn9qdpx5sPoUNh7QqgA4hihjgvgWFRwKHlHpjAl5Z2DDgfenpbNAhA/Kxm/Jz9C/4y/R0qgVNEStctnnx8vVD3m3/hV/ft//++9LeYyyMvCNp82mG+7+H7Fj35SZLOZ3eZZbCk2RXf+7B9Cb2ncSHEnBVpWyIfz/ybgODoxllLoJm3t2jVaiOMzhp/YvcGHdubsWY03qokOPXpkly5fljpsY9dqVdNFTZjvT+rLKn6T+mfBq9JBmdpRmxKudnNg5hYBnvbvhVqiWjLnrfgBP5LHX3xPQXWnqp7u+aYFegMKx3pthKBaQ8FE5WAABMoi2oBFPGqnp/fuEiwhBXQew39S+xJckXougUyH7P4q+Cimcah+yHUlQBjALh+DUNTqdyHtDsVjmhMEMUkjrwH+uLIy5kMHyb7IL0gJE3RhnDx8PGzvvvtLW7NmbSGd/5lnn1HMR/C3GxkVKKGa7s1btwSSWdR3rei077/9ltRcXmwDaON9J9RDYfnA7wPYoyQOhTLt45VgHYoG5A5VtVIdk6JXKdFsUET3TZtMBQ+/pOr0zQUvYOIQNPNzpG1jLtV8Pjfv8Dz5qcV9xOcpj7erphyiaQ6h+Az3MHzect6Rvkkz49WL5+bs2MkT9umRT9U3x8fGC2nReDPu2P60+hr9aNnSZWofQOmZM2cECgEvwBYUX/zX2tIqFVtjbb0tqKtT5ef/4//+L9Z365atXrvGVqxaqeIZI8PDSommTVCT8X0oqf0cxqRopCo0fRpohGqO61i4sEGQBxhJzPk7cA8oVluPD++s7dqx09atXmM1lVX6T753NTXJ5iKzXyjESupAV4jH3MX4Rxn46dGjNjo2qmt66cWXBDqBkQK5FVU2NjIisEXbARZJLwdmsbEAJEX9GqpJnif4fvoo8ynfA/wiblyDqzunrbVxYUGxHmMk7ieVtXhwjgmI3bx5yx48GJT/JsATP8aVK1bYw4eP9HnajP7POJie880Oh7MLbWJyQsfn940NDYox6d/EGDhFzLhHMuaXd3bqu3g/ylfOf/Wq1ZoLpuZmpe5U0ZT+u4ohqdXh9coGAH2C9gzvXM4N6Mj3B0zk3sQx1O8BZSnVmvtd2yJUkVOaw2kX7rEAcLw9Udw2UMBlYbMNPBi0gYeD6huMwZUrV2pskF6M/ycwFkXvwqaF2pygL4+Njql/r1/bZXv37BFQ5BoolkafQoULSD32xReaV+n7zFfMEcSMtuOewfcxFphnuV76ZWt7s2D08iVLbRr1p1XYwoZGa6hfIODIeGbO4JrD/kIeuFI3OlSU5YTsWJKdg+asVJAtZagE6OP6T3V3q38QL4A08eI/+s/m9RvtzTe/J9/RBTV1ugewccbUXFPjGSaumvSchNi8zW/u6lmikGEi10h2H33zV8X0cvfskpTqMnAs3F7LfylHoByB/44iUAaO/x01RvlUyhH4ny0CV6+cUtEYHsZQOMg3SSmHQiiFcAQw8pRAfxiMlz+wudot0kwjtZSviJRTLYArMtwYqab5mBegVs7fzxf9WbpqpPkGcAzVkT8wZh498QCZh6OlUDOAF+dQChx9fesx8D89RTcDKgWjs+QxhjqnuKJyXsHI94QSKKpx5oHafws4fh3yZpFjx55FjUM/jxffzQLpt7/9nRYN77zzjto0QIN/X6bIzK4z+94oEBEKvlCYCCwmf7UAoZ4i6X5d/rMMHHm/mlU6XqRce8y9kEcWFy/+EMAxgGWAtmh7+pIXj0D16LA3+py+K4G/UlVl/DsDjvfss8+/kFpu1erVhaqj/+EnP3EPyNk8cPSU6OhXpXNFeNoJLhWpYPPAMfz/sr5T2gdD8Rcpvt4G/h0BYGJ8agxI4Tgj5cu9e/cFGAEGfIRFOQvKaz19qkZLWhy+cIxflD+kKgIcKRrDgjQ8KH3xN28VzAVxqqFuTYA3A8YOfANsSWmV/h0FRCJm3o6u2M0D+oCRHGqKuQXV6vSMClSgrKHvsKC8N/hIqdRXuru1AEYRxHmzEN//zB4tzGuBH5NTSqtGZaOFOyq71AwOnr0dGJ/5uS2gYPTHGEfR1lp6ptTf8CeN3+W9STW2Uqp3tF1UvJYiZ2pKirxQgMbYo10ePn5s//AP/2CbNm0UOASgUOiEuWd0YtJGx8aVTg3AolACCjjASWNNtb34/POCAf69nr4agJr5IYr6ABnDzxUIQHxD+QxEdDWRbxRF8aWYA7kegUmUkGmsxaLd5+/k+1niJyhVcfJ81SbB3LxAYSElW1W+Q+EYm1Sp2rcW+qmoV6rOHcAASOFVquc9bTjEsgm0EkPmlC9Pn7TPjnymasrEH6iECg5FY1UVHqRTXkjq1m0VxOBagFKME+CxoCYqU3z5qqqsqbHJFrctsmVLltqarrX2+z++bzf6eq11UZuKfFC0aFbqywalKQPLSJ+lWi5tR5txPNqQOOLTSf/FQ/LevTuCbcQDVSUQjGPj41dZTQGfetu5fbttWNtlrU3NUuzRvjNJaRqKbvpMeIQC8pOkUDGizYBWQNAPPvpIKcaApnfefts6V3Sq/Ts62m10eMRu37ylNgeWBlwkbZe+Q/8QpOu/o/NYvrzT7t+/p98BYunvqPNIWefzFJgino019YoBcQ5IV6jeXlWpFGFS4umbw8NDdvr0V3rfmrVrpUoEzAEwAW43bvQI7FVW16ofAEpJj6bPMH8QX0Dh0NAjpT8DTJkzaRN8UOkPKAHb2xfJpqA/Vb7nWLQRylXmGeZLvDbZlOKeCigW6JyaEjBcvLhDSlWl3Tc41Lt9+04Co83qT6R719bVWltzqz0eGrZly5bajp07NU8TM1L5Hzx8qH7C/M1zGfM8n6U96Yf0c+Aln1nUtkhpwVTP7uvts651XbZoUXsq4lNtly5dsrNnz+hnB/fssx07dwi+kkoObOZFv1qyeLHS+4GOwDzmVuLLdXNcADnguL2jQwCStqZdV69dqeztUIAAACAASURBVHPER/T+3Xs2NTouD0d8H5ctX15Qbfq9Km3UsiEz7xAvFNWhZozNWmVNJIVj+HbyPICK/+Ltm1L50l8A5VSn5ndA1tdfedU2bNgg4FmL2hf7inRYBPhKk47MkZRNUpij04Zk0bwsKAlsTM+CZBZoLkr35DJw/J9t2VS+3nIE/oeMQBk4/g/ZbOWTLkfg/x8RuNZ9Yj526Vl8YMwdZtlzcyktK6ld8nK4fGGSgi+ZlCfzDhULrNJBnT/g5RGm8Emh6Eg88EXKnlKvUCklVZKDlixN1tMVk6dYpDmm79NiNqnZXPWWdqajEm5KJ/bFsUOHAGk6Tyc7Xg0xKbi8tf0a8umzDgrcRygASvb7HMzTAhulnxcgyVd8DegYi3aByZz3XARTv08pi74z7+brAQXd4zErpEK7sGj7wx/+oOP94Ic/1Dk49EtgQGAoHsB9cRiFV+LaA3I5xNMVa7HKf+6NmHl6Zung7pMXsQjlii+AXfEU0CzSq3lvLI7jt6F4ZHETfaNwPglaZenZAbIoYONpoRwnA0HhNUcKtlsI3Om/a8dOnJLSY9PGjVpwAV5+9rOfWVNjQxFwDFjpixHzwiQZiSocK8fpSyYJB12eqpsBxyKT+fRjtTXwjTQ7FkGknFEpnAIUandXexX8L0m1u9kndcquXbu0gOT6pwBvlZV26vwFB47Dw0rTQznDQhkItGPbNnv99deVVkiaLrFhEU8aKBb+0b4BrgImhsdaKEsFEQFGSRnnKcRUGvV8NhQqATJ9NPk48yI+DkBUYEFw0Mdec3OLUlABE4CB7t6bdvbMGS2WY4xH+uALB/fLq1T9IRX1cZ2x+0NG0YLwwox+FOnGocb2/uRqXc7Pr9/7vCv1SPl1IOa+o1WFc/c+6vYT+QrWGSj2VFbNsXwuUrPTOOZYt+7229/+7d/a9u3bdVx8yZ5//pAUTsCMaA8ABLCR79PifG7O2tvaBFM4J+IaqdVSWpPmXsF4SIVacgV1iD/pkYW08wI05v3RPlynX7P3heQPmXxLFYfk26Y5LG0GxPwSlgwBaokxqagZtPR0X8BZePlFirvmO83THv/csPO2pZ/RZ1Q2xZW2zGPc065du2pXrnTb9b6bglR79+4tKOv37Nkjddfk1LgABtCKzwJWiB2wsa/3lsAK54XKkbFDrASYOhbJC2/Dxg128tQpKU6JzZQK3dRYjVJ8vY/QT4klCjGup2vNWnn1fXHsC43tV1971dasXmOnvjpll65cTrB5qpDeznUD7Boa6mzNqtV2YN8+W9LeYfXVtVaVxstoKtxEbAGBzGWepu4KdJRoaqNkl0JxLYDUBx9/ZLf770gd/MyBg/adV161upoaWSBQpAQYiSqOMYR/o7dtlfrLw6FhxdWVtlNSPgIgV6zotI0b19v9gQHBXSAVSk/S1QXOKqpsfBy7EZ+P6U+cL/+NjU/ovkxfGxl5bKdPn9b3A4g5H/o+U+XgwKAgIccDzlXX1dvSZcuTYrdS9zr+Y5zcvnVLCjyAPHM97Yfy7/KVy0onHnz0MN3//B4KaHOlpKsUG5saNZswv5GOvHrVKrtw8YLsHZingN6PHw9rbgAIAzY5T0AgY4572Ng4SsNG+WPiM0hcgHvMt2wUkarMv7svX7GdO3boPOg3FMj68KMP5fUJcKypr3Xgn2B7PJ/w2XXruuSpCfzkHADoRz8/KlBHQSAKF9E/uRcAu0mZp205Ns8LHINxQ7/FOoCCKhQP842GagFO7ke8B7XmU7u2W1tLi+KE9QBtSrozCtFlS5YINNMGegaQHYU/uwApxybc3zpUsfxJu0tJO+UqbCAzGyfMc5zf+Qvn7fzVbqkraSOgKHFibLQtarNXDh3S9zG3snGpV6p2jdIx5lzGqZ5PEnTM7kH+PBT3Od1rg9WnDJ3CBpqeAXiucOuAbGJKFgcSVnrxK8Zd06Ku8pq/5Kmo/M9yBMoR+HYiUJ58vp04l49SjkA5Ak+IwPWrJ+alVEvVXj3V1Rf/c3NZNeJYhMdXFKvtspw6gcJvJi5FZxAAJ36oTegSpVq2K54UiLmlJg+9XtnVVTFx3pyD+/25Z2AeOOrZU7vrqXptbvHMzwP6xcIaxVH41oXKshQ4Fs4/l5bp54M6yAueREphKPRigcCfimUCMqVwrEi1l1KB4sE2fIjywNE9jdyL0xdAj+29997XQog0YR7E/WE5S2ss7ParEqSrCx34OBiLB/SAwtm5h3en9xNP4QSqYu7vf3c/MQcAsfDOd4JQJvInCwqlHCeww7GjEEssAFh48OL7OU5A6IBPEU/6EtfBNaggQVq8RrpntMOdu3ft48NHBBa279gu3y6UZwBHfMdqs4LEaZEd5zdfDByTh1p4cBXAdbrYqPCZxfDJwDH6WObxmQG7zG8z8/QsLHykVsK3bkbQjcUf8A84Qirix0e/sGPHj2lh7uNjVhAPqMJCEzXKjZ4e67/TrzYHdr344ou2vK01pf4C0RJ0KxQlciVpxFYwMaW7EveAXowloJmn0xKQsFtIRZpQgqmveGxDYQ0kb2lu0fk8Hn4sz7XTFy8JDqA0Co/C8GZ76eB+W9e1TkDA1Zc5IFwo5uTjzfuLj4P4d34chzVCXs3s85VXiQ9Ymt94Ac6o/yWVX4B1zaVS6+DHWKuxhZoun8pX6Lfz83at94b91//6d3bgwH69j3FBWyxc2Kxz5t8B1Pm94JzSBh0aEg9gAGOdiQdQl/nsuvIxFMK+qI5iXD45FnQ88pf0McjPYoHOuWpspY2cGFOFTaUEK2PezQPy8OyMtHbmO1Rsmd9kWHm4QjtUkDF/RN+NtnLVqF8P8yF+aX4+c4rBZ599JiCE72BFda3iqT5bWWWbNm+yt958U0CFohBnz52zI59+KsBDFWugozzz+m5bd/dV9zx8+Ehpx3hqUv348uULUs0BoIAfSt+en5dX4/mLl6i5VNiUwcOO6wZQSpU/PVMoZAJM5nOAp4HBAbve2+sFemZQntbYqlWrtZkwNjZqdbVVtmb1alUF3rpps3W0LlJ7oLIbnhy3nhs9ugZsFejfsTHAsR3OzGrc0xeJ/dWr3fbxZ0fscvcVgcsXnjtkb73xPavHC7WqyiZmpm1efXbSFZ7Dj+3WrZtK4Z2YnLaHw668w2eQ6yDGfD8bGxWV7rvL5gXFT0j3xWZAMH/G7xVRpIlrZczHRmKoHznepUsXraNjsfuTzqJYnba7/XfVRnwe4Mkx29oX29gEdgWVCRQOqFiJFPbTMzZw777aFDXjipUrbPu27dpsOnfhnN3qvyNoyfk+/fTT2uj4/PPPNR8B8lAiAhLpV1wbRYNoc/oGqczEEzWyK4v93kT/5nqYm4l9VGYHOnKtXNvNvj4pYvk8/QiAiphu66YtAnuAQfoxnrv4MNbU1ylV2TcQKqTmY6wDZGkHUr3DZxPASxxRLQNYAa+oT/k5nwE2A1P5OwVqHj56VEgB5z5Iujz3k22bt6jSN59HWQ5YVzp2R4cd3L/XOtrbFU/6i8AihcImJtOc5Ipc+h3x4Xporxs9N2xoZETwFcsX+uvatV2ePTNv1qS0b5+fBL7HxnR/pkDMXHWlLV221Npa23Q8zoUPbdq02TavW+PTg+91S0EZz5EysUiqd83n1Q4C889AMS/HM0L87kkLCN94mbP5CrxLnUrKl7fII9ttDphzmjvWldf85ZVYOQLlCPxZIlCefP4sYS8ftByBcgSIwI3rJ+d5UPK0s2l5ORbA3Zz72PDgpQVSztMxDxxjY9c3gitsSu/zZWsUSohox8IxoJUbiIcqj1309JtUCOTJKcye4hyQK4CWFsApDTAgofukZanRUaE2wI8DklBARrqn/8l73ZfKizpE+q9/p6d4Z9eRpQtJWTY1pV/xIC81CQCvoMxxSBqL7Eg/ZnESqTx+XvHg6orADMZFyqp7ZLrKyv0Uo+iLx8Ls8ciIfX70qCoV/+Vf/kct0ALGcqwAtfFQHecSCqYAeQH8MijjC/uo3uyw0M/f01CBWl78oRQ45sFlwFMpGRNICSVdKKkC+kg9myqn8x1R7ZlzDrgc4CYWKnyvK7QcYISyU2qf6mobGHxgR7847grHzZsFHoF1P//5zwVa66qzW7T3kwBsc/Kqyl5ObQI45rW8bh2QwdlsNaQRUlDxej/N3sv5hhpVCrYccA7w4inQroakN3LugI2wMuA78UD7zQcf2slTJ5WWzHeR1qdK3oJRPgZoP1Q4cY1vvvmWvfjMAauvQ13qyjJXjiUomK7XC54EmAoLAh8zUTEXEKr+noCczw15H9DUl1IhKK7LC1Ms1GIfcE7K5snzF7VAl7I2qZiBK1TA3bN9mwr++BjKVLeaz1hkkiaMz2TRmPdzj/bir+rLwEFUMgJ8ft2ck89HrrSLVGDNj9gFkIKv8Zh5o4ZiN+CnUlmBQOqzvtCN+cn7yJzduHnT/u7v/qsdPPiMrh2Y8dprrwm2SBk0PiaIwXwR87DGMgACwF5Tkzwi8Rx1daLDK6oDO8DSxpAKeji8j+/KV/B2lS2Lclclx1zDMWMjReAzFf8Jv0gW1rxfBUSSmon4hp9qQF5+FxAGWBaTv89zfm1SQdbUKl4xhorV9Q65HThW2jSbT5yrVSjl9Ne//rXac21Xl929/0BABRUvhbz27N1jb775pq5lYmLE/vDeH+xq91UV/WCzQWnQQ49sfGzazp8/L2hM8ZldT+1SAS6UekeOHLbbd27Zvr37pLBi3ucz3EfvDz60s+fPa25BCYbqDLgC5KOy9f27d5WmCmh66+239R78dgEydwcHdN6k7QKmNmzYqFjwu317nhK8aMHLcHmnNeBXO48FwbQNTYzZ9evX1K9U+KWxMRXIQmXlnnzhIUo8UaFhJ/HV+XN2/tJFqcq++/ob9tpLLysdVZWGK0hV974P1Dtz5iupjRmHWLzOV1RJeeYFU1rkOQjcIqWYpIS1a9boswHP6XcULVlQTdwnpHKl/wnCJ9Wvjym/LwPS6PMARywWHo+PFQrIcA1euGVC6tPBh0OqUk1fIt2YePEd/A4fSgpJcY47duxQWjT+rwDpO3f7raq2RipA7ltdXeuk5ASqAvnk21eBB221xvmSpa4i5sUY5ftdwerPBsSJcUsaM/3oiy8+l0UE6fWyKagG5rVqDkPBSXVwbCEoUAQAXN/VZbu277QbN64rJfuSKq5PSJ346PGQVVRV6V7OWOYeQUEbQLU2PSpM/dStTbxYGCAPyEi6NsCOdHhgKecY1eKjjbhHRNYLAHHP3r321PYdOi/a5d7dezb4YFCp/sShaUGdLaiv08YVMQlrBqmrUcGmom0xx7KpzabRZ58fteu9Per3XAsglz7L51D6Hty33zdoYgN8HrX3uM6hZgFKSLcTYR754otjhk3E/v37rbmhvlCgLOZWVb2em7dq7jnabE2QMecfmd+8i82z0k2h/KrBN8hVmcwqKpnPs+c35j82H+Y0QHwOZuwtWrapvObPB7H893IEyhH41iJQnny+tVCXD1SOQDkCpRHouXFKhEAKALyx0kJdaW9SODqkCb88PTRKIZhfpPvPvNhFhU3lKvvGwjyOm1cdxWJUabZUIc6pK/ke0r14SMuncmbAyxewPHSiYAgAE4tSV+44HMqUVw6sAqK5mqq4KqrDh1yRG6WHOtDTA26u0ETAsnxqeAa8UvEY84W+e/+5EjBSjQPGBDQIoOm74+Hbl1I0c8CqUJQhqiDOefpgqEUCzPEzVCkff3zYLlw4bz/96U+1KM7O0dUD+YdqwaeUAiiIlaCOxzBLGQowHFCQNiCdLtLi8qmnHC9TOOaLnvj359WPAXcjBqHwVIrV7IwWp7woBsDDfgCgSBGMa4vFE58LfzAHRJ7eyKKGBQIVLz/46LCgAMUiWEiR2vaf//N/dl2XPBwzuMxnIgU/Cqok0V5RSnWo7Px8HDbSB1gQCqQ8IaWaaw9FbfTbvMLX5RO+AcA4jWq0bsDvn6XwC4tJgaxUYOP8hQv27u/fs9t3bst/DL8vzplzBDxW1vk5RVob10g8nzv0nP3lO99PilcHm4LCqFik/PXxxwIuvAFDwRiLt9isCMWpQ6WcutOJaUqB5HeuaSX1k4ILvqAflVoG38Yvvjoj3zVSXGMhKi/Eigrbs32rCuKgaFHaXhTnASKihtV5uv1BXs0sP67o0KQJs9GQbAK4Vq6tGM5l803Mh0lMU2TNIF89NhtS6nsUt2JOA8ZlwDHGuM+1N272KqV6586dijlA4o033hDgIq4B9xmntJ8rL71wCMdwZZXDoUgFL0DS1HcIUCg7+azDE78KTxlPKe4phu5z6QpXfgdc8lj6mNJ45dhUua5mLvJKvzHHR6vHJoXP765sJP7a+EhtwDECGmseTGeWzeXZPEQ/DT9h+gE+hW5bUSEVFapAlKG9fb22ZPlKtcWXJ04IkB04cED9hXZ6PPJICjKqWHNNKA1JAb51+5ZNjE2rGjh9jPskxUWeP3RIQGt2jsIyXxXSfaVQHBgQrBqbmLLL3VeVokplYEAmVZV7e/ts6OEjI+LqxxUVmnOASVe6r0jJRQEoYkhM8Zal7VG/EQvgKKnYWCFs7Fpn6PynUZNVVNqNO7cEEFFdrl69xjZv3lS4/4UXpyv0K3VvIA4AtwvdV6Ram5masre+96a98cqr+j6qTOOpWqE29Wrmcc9E7XbuwkW7er1H1Y1Jy+X6UV+qH81O25Kl7Uo35ryBRbfv3FEaL/6EXatWK4au1hUaKqiSmSu5vzMnAcD4HXMb7+251WdfnvjS2he1q41obzw3UTxe7+mzhqYmpZNzfrFxiBfl1MSkKmOjMGUzgfEFcAUYUoimqaVZUK2//468DTluKBo5O+4jzN/MfR3tHbZi5Uq1M/ch+j3nSjGi2MS5f39Afp94HsprMME9NoRizMW44v5JX2fuJsaM5XVruzRvETsKfAGUuX+3ti+y2fk5tR2fAcqhNAR0exXuOqVqc/4ci/MgDg5fUxpxsnJQ2nGq9Bzjm2sFjPvcO66+WVtZpbGked1MIBVFYueKFdZYX/v/sveeT3ZdV5bnSe8NEh5IeA+QMCRA0FtJVRJlqqWoFlVSf6qYmP9pJnpiJqK6prqquqdMqMuSFEkRBD0IjwQSJhNpAWQCSO+nf2ud/e4DRXXUlyK+vIxggEC+d80+5t7zO2vvlUZHhnVtpKvzZ7wLANbpU8xJAGjalOu4d/duejg5kWbm5+QujWENzyX6DoB0S/eW9NyJZ9S+bHhoAwgFacnMxnOw3gVmZtOpU6c0vign0tLiLA4JDkv1hq10rA11YwaNfL/8/Sc2wR4Bjrm8ydffneNdaXkZRSebVFHjmQ2lRQFmNvWmp1wGg+vfdeBkZc1fWYZVIlCJwGOJQGXyeSxhr5y0EoFKBIjAjetfrFhxs6h6byHach2yAjgWC0urobQgzMqWSNHj5VVF/5M/E+CuUKZYiRIKla+nJseio4CTVkDFi2WR6lIo3ULpU9QStJIt1AeGkpFSWLhzlrd+qJCU+pjVSbygG0haZaMFghRawB2nl5aDE7+gogIq1FUBi8oVfQED+RyLDGIU6eqhFoxri5iXx8OgIIBJ8fgwROPF3mDQHIdU1hm9jGMM8NZbb0nlYGiBusnt+PVd/LgHK/qKuogRU7+ku54bcQ+VFBBM38mgslA8GkwUCqcMlrIpTwDluE9DBINe/SgtKlLjnSYb6if9OqfFBgwJlWaAweg/vhd/359ZSYPDI+lf3n5XaYjEhsXOnj170s9+9lPFpbbKMVK7rVDg3ioGfV9u7FbDBhhBSRFgUH0iA0IWTKh3Ir2+vP+5f4R7LL/B2Kc+p8NaORvqt1BAStWZXYBD4Uijo/TDoVSAFnfbqal0+uOP07unPtLiWBsHOb2XhmO8zicr9FjsRj1ArgIg87Pv/YFceLl2pW1mUKY6hBkQqA/pWsIVuVDuca5wRA53c5VCyABbAGVuNt261aeFP/+xaKYNULuwyOYegB0ff/xJutB7XTXH+D5jXxAqzxEHd+5IL774ovqf+mrUR8y1BmO00Ks4rmp3ZVMU95VkFXJWKca4DSBermAxEKefFrUhM+O18jdV2RyjzLk+XHwFfsrqnga4i42Hazevp7/9279Lhw8/KeAxMjKcXn31tbRx00YrNFH7ZeMCj7+8SeKBkQEk6euew2Je1rwdjtW5RiVtYuBjRag2LmhbKYEMsnWfGTgCyAJSaAzmWpVSgLNRw1ybSzGEAjlSZv3MsFt4pIPyOzaWaMvoTwaIBhueU2I+KzYrOHeoySgTQIzWrlufmtta1PbECJg0NDRcch0+evwZpfRSd+96b68UZigfqVO3tGyjD2AhoIo0a9yjASErK9VSvgF3eQZgFnP02FGlEJMzSo1IIMoPf/imoMbE5ITdlQeG0t1746o5B7gBWPGspY5fQ1192rK5W0Yd1DhEyUi/R/mFCrO2oU5Qi76Pug9HYFSBW7Z0p3t3htOunbvkNgwIYuMDMEg73pt4kE6f/lgpz9SqJN2W/kE/AURZpcsGg/vuvXt3BRyv3rye7o6NpamJyfSDP/jD9PpLL6veIeo+oFCqqRbAAupwD5TooB9/eeardO7CxbR69RopPzdt3KjnENfsOIwItKC05P6ZX6kpyHF2b9suKAoUw4Gea2MOclZA3swoUyvHc2p2YSFNz05rLFDHjx+U6ahQB4ZGUk1dveKJqzTKPjaT7t69kxbnF9Pe3btlqIUicdPGTWn8/rigFkZCDyZJ9R1SmjHtzvhBBY+JTICrMNbCnIQ+YvMx91Gum80B+gIbJPRd4g6c4x4B30BC/uM4pGwzdFFlEyPqVAI7iSsuz7uAybU1gnP8cB0o+A4+cSjN5Pqi42NjguGkGmuOrq2RKhzFILGJmPX13ZJSmM/EPcT4xEAGZSUAmj7Cn8x1qI8Z1/zbuq7VqgeJ8pfxRswOZEXj2J0RbQIBxQGO3CvzOO8Yy6pXu2L1a0eHYgKEY76l3Mf1W7fS6Kj7CJs8jDGlg7e0qFxAVxeO7itqT5vwOHOirjqU21VSv7NRABjdtn1bqm+s1TxUgo15N0jtWeW6ubHxGGDSm1TFfBnAsdiMyaVv8oM75mpPuYuaPzgn0DE2BGn72Zm59OC+swroH4ePv15Z81eWXpUIVCLwWCJQmXweS9grJ61EoBIBvajfOLPCS6DSLFnI5zo0pIKsrBROskWq5+8CRwNIwxxeBhcyZCnUc4ZwVh16EZs5UiklMMBRSWhUMh0wCOCywnQiUhkDBCqdUMYxPj7HKAeOAXQCVJUr9QwjDUd9Dd7xduooqgMrewyWfB+FSrO4k3Lg6IWzQV0Az+htXweOAeL4fbl5yDf1zgAIATHKP8P9WvnEi7gDxnWzSEStQS0qgCPuoyyiQhFY7OgXkIjvh8lLQOFQs339ugKKAg4iDQsoJVVXTqfmO4Ua1GraUNlEGmYRH/evuMdImSo3DPLxotbbNwPH6AtfV7RyHAMwK0r6+vvTu+99oD9JfUMZwp8/+9nPtDCpwYYip1ITF9eDrFX6VnVZ1q6Roe/ZRg0Z7mQoI/iagaOBjH8MA+bVZChNbGyCasVKzuizUc8u0oE5Xvm4s8qyAI78joXtl1+eUdv3j97ROVkwstBjrHMd1FObXMKxuFaLSAA1MeD7LIT/tz/+udxeiVeMMU5VnoofY99g1hA2YB33x2cjvS9MQKQczGopYv83f/M3ul7+DWODN3/4Q6U8smgmlZBF94enTqXh+w9KwFQmJ4yxDO/2bu1OL730shbKhULFTlWRfh1qxlDfcS/utwa+scER91Few9HqVq676KOcJ8xoYoEbi9H4u5VDhZO656bi1S/gd5hU9Q0NpLffflv9kGsDXp048Uzq7t78yHxZbMAYzpAOSxK0wG92eC3AXWyQhPIVYO2SGfpuLvegmmbZnMtzg8fL1zcfGO9Rky3GRcw5nJu+bChNKqEVj9EnOB99gt/L3CFv9ARwtJu2IySwWOcU8Jh7o99Ql44+D3RhQwWn6LbOTj2DABT0Q8AYSkfAY21jc9q1c6dUUkATzsvYoI+1tTenA/v3pzVr1qQPP/xQKkH6LJsQCwvL6drVa4YUtbUaF6+9+ppqOQLUPvvsU7UVDtOoGcO5uLm1LTU1taRrvb1KiyaNm3tA1Tc7PZPWdq1WfTwMbahnR7+nL5DyWt/c6HICU1Oq78c5+d61a1dTY32NlFxbNm1Oi5gILSwq/ZkYz6eldPHipfTVV2dUh5A010eU01llzZii/Rjrn376abo9MiwDj4f/05zk1ZdfSft37U7Dg0NpenJKNRwbsuNylBUAiqGCu9V3O13quSrY9MyJE0qlBvBxXADj+P1cVxDzlsYG1WQFrDLXrOkMx+sljX3mJCAhfaKkkMsbShwrQOlKniN5jtC2/EncaTOS6desXZe6u7ek9evWycEYReXZs+eUUg3kZd5ARcrmDOrR48ePa84dxvV9cEDwknOxQRNKedqFmAG96MdsBMRcSn8nTZuUeT5DvUlSmvkcMI/aldwz3wFG0qfXrbMjNQD2lVdeFWj9zW/elQkO6m7KI6zq6CwZDTHeUMA++9yzae36dWlyekqlMki55joBpCjCgZgbNmxUTd6eq1fTrVs30+bN3arriClSW3u7alHSJyg5ABhl44UYMZ5sJnbXkLipWWpeTID27NglVSrfpyRBzK+oWhfnZtLI8JCVkDL9cSkKniXcR30u/8C/c59AUf6cnp2VypH6jcw7bCTRDwC+AMDt3VtUt5exiroXEyJiSLvVKJXaKm36Gve/f99+9b+V2lwTW4ZlhckXn5+bntGYagCmVlUJvtIv6c+xmej0eUz+ClO2mLvimVxorPWElsJRc1R+jsQzEug6N+sNVIDknoPPVdb83/RyW/m3SgQqEfh3j0Bl8vl38FEXjQAAIABJREFUD3HlBJUIVCLw+yLQd+urFVI/SGnWy2cmfiziQ+GoItglQPK7wNH1vYp6bIXC0Yt5wxEvGPkpYKBrG5Z+clpV/N2F161w5PhR8zDAQCzsAUC84Eba46PA0SY4AQADnMY59NIqRVJOv4kE2lzbLFRJhTJusaR0/H0Kx1AXGrYsZSVjwCMro0LhGOq1UMqVO7DG78qvNWCFXbEL4hVmMZFeHoAPZc1HH51KH354Kv3kJz9OBw8ecr227NYYxy6HFwalxI2YlxnIlNXFK6kGZYhBTTerNX1Nhhj8hGq1AIhFCrXBXKFWLQdZ/m7hkBzHKxy0C1fIb1I4WjHlNONwFab/RKpp1DIDdr3/21NacO3YuVMLFwHHn1rhWJNdb92Hcj+Saqw6VWUVpkFIoZ6May/VnsTAKKsfpBjLCjUHyDAsUvblYp3TpcPx2WPLDr4Bszm/08t83q8DR8wITp36MJ07d14AYKGmVvCEOKIwQn0EZBJsanRKNWoSFvqofrguAMf//vO30u6dO0tALmB/KDXj2gzXrIYL4Bjp1RybxSwgOvo0161SCktL6dSpjwQc6UO026uvvqr/UNSgMqMOKYtQVCzT1HXLpQQAfTJoyan13WtXp1deeSV1dq4qgGPe4HCaLQqUUEQWNVKLvlq4mAdgKxTF2WE8z0XlKb+hjrTCMatRo/5qlEKgf1R7rvt6mQmNpbyA5t56b90QXEX9xvlRHKFsAmhEH4y0Vs+JWS0NyJaxT7FgtoFNYQxjZQ8bNFbIhsKxmEtDwWsTBGAfEMXztms6SumbSwMEjIwYxHyitOoMHCNlM+ZYfkdfABS5ZEZ53/YGUGwclW8Gxbgq37yIOQLYhFJ2Zn5e/RZwxTWi3J+cmEiffvZZGhi+k44cOSLIANwA5H50+rT64erVHYJzjBEAHOnVgC/AZUq16fbt21JtAUpQ3pKO2715c+rrv6lxhtM1oBuVHdeOSzzAcXZ+UYDm+InjAicYjACtZqamU3Njk9x8UTySkozqb+OGDamhqTF1YCyztKixSp/g2lD9kip9teeSUk8P7T+QGmrr0xLK9qqq9PDBwzQ8dlfqwtHRO+nQoYNp1aoubWhwbfQlyhOQTsx4JHbANRTwOKPPLSyk+dnZ9OShJ9Lq9g7XHKxvSDMLc6m6rk71E0k5JvWVFHFqrA4Nj6T+gSEdEyjU1NiUbvXdklJt67atqbOzTeCJGKOOxdkZt2fmL6BRGEShckWRymcms9qReJOODZwDELHhqD5AfeVsFAdw5Pj0I/pTY3NrWqlCjTkpt3Z+T1syt9wZGU1jd++pTfft3SsgByhlruGecH5G4Tg+PiaV3fDQkDbogIfcd5yHsU/f0PNraUkKO9SOwGMGcm+vDUwAbDGncd1cn++pTeYm/A44zPeYi4GdQGY2CblTDLCYAyNTgn6HOUvinYiarEuLUobT93t6ehQDVLsoCVHCouLs6bmqGok809h4jNqNMgxjXFdV6XxsKu0/cCDdvHFDCmAUtc0tzQklJ+nm+3bt1meIHddIf7pzF1XkfOrqaEs9V64IMBMj7hFDJWI2eHsgNTdawQooPHjooOYxyhhg8JRyJgnvAbQ/jt7A4Zs3rqd1q9dqLuD6UU4yrhlXAONqnqmU+FhcSAMDg5priE97R3uaXZ4TaMaBXKns01YYkno9MjgkqElaPfe+e9cu189sb1d7lmd8lM8z5U7WMQ/FXLeidwTXOHfmS4ahbOQv8kxx7WKOvWbT/sqav/TCX/mfSgQqEfg2I1CZfL7NaFfOVYlAJQKPROB23+UV0hVZlMzOTmeVnVMtzY4ybMywIxZ41dWPmgVISZNTVRZWDMP88gawKmrp8GLJ4tQwKMMJFpxl7tRxgQAVqYe0aC5MUwQOssKLzxaqpALAFS+L2cU0O8wGYOSAoawpFriFEjNSv0NhJ/CAsknKx6h55vp8XoyTxmeTFC2gCZ3Sf8IcxjEI4ODrjr/7WvgvVEH8Po7tmMdxwijG4FexQUWUzSGkosvKsYAVH57+OL3/wQfpO6+/odpjuNmq7hTp39XZiTarmVA9xLVEOwSsjZTtqLOIciGghf7Mu/uAFVxNDXILUxSuV2YZOaVbLroZCpbDtEih5HdO+8ruyLlmUwGPQ5VWpCoHEENRFMoeUrgIfdQDBaZHmikLtvc//CgNDQ6mbdu2p/7b/VrM//ytt7RIIKU6+rUVXIZSApaqkUf9vFzfM7ujxz2Vw3YptbKretT1K2rWOcWcNimlZGeTDfcXq2oNFZ3OHsA5YsVinD6oGl6Njanvdl/6sz//8zQyOprGqGVW16DFK4tjVDYBlAVFpb7LqeM51ZZ7ZlH5+smT6c03f+C6iF5JGZjKJCbJEEA9KBsreXw7pTXGRdT2c38tETenQlel9M5v3k2//od/ELRAlfSTH/1R2r9/v84vSNPbm86fOyejitkoA5ABJ+CB66AvdbW3pueffy5t27JVSj/FU7Vol7VIL/+JtP9IZxZwT671GDXlQrXqWPuegWcBd11SgpRqAH6UEijMZKJcQsD8cHsmDnKXLplxOU3QbVCThu6Mpg8++ED9ioUw50U9x8KbzxBjvi/HZcVhWYv4LRs3pboMY0MV6P6D0zxwdlkuy/RDqYqUIr8gmDPP/JLntUiL1iYPik45wztd2g6srh/KfQHLNI9oorQKXXMXcyX9inp0uUavN66sAtacljeqaAPGY8yPMUdHTV+XV8iq4Ax8QyXJOKR2Heot6rGSdnzwIMZBnhOACNSee/vtd9LovfsCLkoZrakRGAFycL76+lrBDP4DWKMcA0iSktvS1qaNCOYKK7NT2rd/fzpx/Hjq6bkiB+H5hXlBPJ5ZmzdtFoAkNRoDE1x9ASZdq1en8+fPpcnJKcEXUqaBMtSNxTyGewTa7T+wP9XkMRlqcK4Lkw6UeZ9/9qn647Gjx1J7a5vmIqXFjoykT7/4PDU2NCqVGrXmyOiIwCBuvoyDvlu3VGeROnv087Gx8XTmzJfpzLnzaWKS0gWL6aljx9Lxp59OLU3Nis34/TG1PX1xYHAw9ff36VrZzCJG9Q2kBq8InHFfbAygBF2zuittWLdGJR6AVAAjOX+XzW087wBnQC/g6tz8nOogtre2Cp6R/uxariuaHxhD9ycmBAGBk6gEAaFcGxBtcWlZmyakidO+zAukyBMLABnzIe8U3L/+v6ZGqfHAXNSXAGM2XFDNcn+0G338ck+PlLCMHWpJcryOjnal2vPvrtfKBo5rXW7ftl3xoG8Dt6khCtzl3kgv3717l1SY9DOuF0DKmARGcm/btmxRDUdg+czsbNqze3faQDmUlAQmG5sbFUv6Tzg389y6/+BhamlrF6QFuKH8pMPS5oD0MHShvYCDzDEoGdkA4NyocOkDwDv6lQy7Hj5MB/bslYKRz1IPk9hzLyg008qy+jX3zvgiRZpnDZt4d0ZHBNFvD9zWvHD4ycMqR0Df4wfFYhhzMa5Qa/KMut57Pc3OzEjlztxHvJnTSNem9E/Niucj+g3f4Xx8hrli5N6o2iTS1xlbPGuovzk80K9589ChQyoTsX3H9rRv7z7B1TpqPDK+8xyq8g9RC7JMkV7+HIl3Mz2jeZ8rex7GptzSkp+JHHvV+j2VNf8jT+LKXyoRqETg24pAZfL5tiJdOU8lApUI/E4E+m/2rFCDZn4Bp0eAI2vL5VywvkgcKRQ/3qmvq2sscyc16AtVCovXABhRD9ALQABSmHB4YV5SLWaAUb6rHKqkzJn0gsnitlzpWKioChfTSLXhfIaKVvgU6cYmN7EjbeWlF7xxPEPOooZhqPdCbVkoekJBlJ16s9IzFvpa7GfnzVDBcY6oUxiKNkMJp6THT5yLPwNcxu9icV6uHDXc9SMl6jwCFL44ez6988676eSJE+n1V19LdckQBhizXLOcFpfZnV/RQkxOoRnoBmjjz4BIgrvEFegWECpDMb98Gypg3uA+YPVSqL+4D6cL+yU8oGlR687fs3IuUuXdvwB1LOqtjLODeCjr+JO+xXftOjuXwTZqTcOc6Iv83irO5XTj5q30znvva+GMCqS/rz91b+lOv/zlL+06nex6GynA5W1DDUf1x6zSCrWOIWxh6kKsI6WX+450b9cJNShUinNW6qkNQxmXU+Xdlw0mo38H4HZvdro0Lqj1jQ1pYHQ4/R//+T+ny1euaDFZU4NjqceIgGsoI5U6ZpgTIC1UiyjENnZ1pl/98pdagH5drVoFbM9tzp8y7ciqW25BphfZDZzFePR/gS0UmosLaW5xIb3z/nvpX995OzU2N6WnnzqevvP695T2x4KflMALFy4KGtG+Syr2j1rQ6dtS6lWT4tiQWprqlXp67MjR1FBTm1YWlwwcUf5l1V/pHstmQu+lZNubXE+zGGdsviyUVLLUQXMtz1qlowdMBKYx1ligA3RZjM/NLTmtMKcPU98NuED/xUxCxgIlM5Zwdl9KnWtWC04wFoEWABNgSiidonxBXGNzc4tUOts2dwsSMTcBvuTwmueDGL/0c8b52nXr7CQ9P690WfAwi/kSXFeqeN68UG3YAqpH2Y0ou8C9z8zOPGL+JPVXjY1hAnIAt2gz0gyBfuUbJkAyFFJ8nvu2goxafkuCCkAgVGD0Se4fOIJSESXv4OBAunv3no759NPHH6lb6BTNy+nS5Suptr5RQJ54omjjnoDaqGgBiMA+0jO5BhSHfJZ0ZtyL161fJwdpFImoqFDeAcPol4A+1/nzvE56JpCP2FIjEigEAAEaogzERIT2oK6ggNXEhCDUWDas4jN11UmfJw44AaPIIt2V46AmA4CuWbtGtfG4B4AbmxVAOz4DYIr2WZvhE3M2rsyo+uhPVm9Wpdu3+9OXZ8+nm7f6NBc8++yz6fkXXshlEEgHpS+5r7MBcOarMyUlF/Fva+1U7UJUfkCwc2fP6pmHIm7NqnaBQ2JCDVLAKPMfgO385Uuey1ZWBPjkJr59u8Dk6o5OwShUgPQH2oSYMr6u3biVBoeG5WRMP+C6+D11COXs3damFHtS01EE0k6kcI89uK85x7VfazTG+K+jvT09cehQmp2alis1dTM5JvCU+ouM69vDg8oAIYWY8Ut8uVdgF+MGKDo0NCgABzgM8xz6yp3RO6nnao+UiIx32gs1Oc7STLqoZxkTGL8QNwDZyWee0fV89vnnAmmAz3huCY6vXyM1KfML8WGDAufty1d60t3x+9qc4Hl0586oPkfqOKnSPBeB7PQRFI48G7gP+jrjjGtD5Yu5EXMVx+Ycu7Zu13hrbW0RAOQ5wnjm/ukT1DH1vFSnv6OytdpxMnV0tuu5Tdtt2749HTp4SGnjvD+wzUObAaVpB+qZMr8oBfz2bTmTU0qCvsw44hy0JZud9B3OD9jkfjkO57zZd0vjmPsQqO9aLUjKPZL+zXhnPDOXA0g5NzCyljmuzMG6eIctNoZjztV7ZVbXx/weKki91+R3Sm/EZnCZUlq7+UBlzV9Zh1UiUInAY4lAZfJ5LGGvnLQSgUoEiMDN3kskQqbFJV4sedH+ZuCIkih2b9kZLgeOAemsRFnC4aOkcArwFmmLLDZC2RcgsBwwlQPHeOETtMtqyVDRAAPD7IWVXmHCEErLDEGzUUEco6jziMGNU0pDaRMOxE7RNcwo6lAaCAQEDLASoFVKN+qfZeVVFJIPmCnAk1VU5eY4AidKsbXKp/y43F+kR0Ysihdew8WojakaQRk4cs1WR9os4ELPtfT2O++kjes3pJ+8+aPU3tzyO8Axvm8jhkgJKlRIBhZWwSmtl5qDGSKXEVK/hGfgaNhR1MYLUFZAQn8zoCuxDQADNAngGH0iQIRdlEnPNcCWIg2lZE7ZZVES6W8BNQ2/yp12bXB09Vpvevvd97QAR5XEQp4/AY7oVGurnQKNogOjC/dVg4VGpW0bxkZ/pA3VRzOMFVjG9Tebd0SKa6QUx71zfaH6UF/OckZiFarXqO9ogGuQWnI6X3LaMsCxDvOC2en0f/0//3f64NSHzvyvtilHKJQL+F24+pbgWVYrsnisX1lOP3zzB0o7jHEa4wCAYWuPIt2cPhKO9qqBmWsCAoMi1Zr7AGbRTwCO//Av/5ze/+0Hqbm1JR079nR67uTzWnzjmnv58uU0ODCg6+a45cCRmEdtQMBMQ12VlErHn3paqaCYaeBKqjkp11A0hLGSsICKKNwM56KPxe/YjFlYmCsBf2JEO7EwD5AWc6Ogca5VK3OXxSR1FH1rZmZWYGlyalLtCaiJ8gl2sa/NQCGlxlbg05j6P7AESEjsOScL6zh3XIshXG2qAXyXqcejn3AvYaDEueivAKCA3CgQ62pqBB44FipnKXIy2H84NVFSHjG2+B33hBKJdgHEoDJEeYTKJ5TjOO1y3+HKC+iws7odiwv1eKTWehMi5upH26NK9xj3DEQA2nCNtD2g4mpPj9ofJRbxAkQwDwIsACs9124k4Cxt0nvtmmAikAWQ8dxzz6WTJ08KFANPrt+4IWBGPbz+oQG1GXUWgSy0ASmctDVQnLGMahFVdagxSUUFwFMzEhBGKjT9nxp7QDWgH+UO6G+0CfdATEkFZ3zU1VRJNUcqNWpfFIOck/IIqPCin3I+AOqWrVtKafn0S9KId+7amZ588rDqn164cCFt696Sjh5BXVaTvvjiC6VdA/ZJvR0YHlWfZJ7b0t2tawR0ocpsacGsw+UQ6DMY2wARaZ9Ll66kkeFRwSgUiEBB+oU3IpbTvt07BA45J8Yy9AWOQ8w//Pi0Vb7ahKrXvIuiTXUAq1HLobB0ejT3C4AG8F680pNG79yVCpOpjXu9MzoqJSCxZOOFawDQ0heA9sQbpTfwmPsDtg6PjKR33n5bfRflnuphqtZejdR11APkWkjVX1g2SKatSQ9mTuFeGQ9A385VnWni4YSUfHaHT2nHjp1K2UXpSt3Ac+fP+7lUW6tYscFFf8YoBmjPvdMHZufm0tEnD2veo22PHD4seMYPBjHt7aRvb7TaOmeVAMMBiIDYu+MPNJZpk7F797T5wP0D6ogT45AyFTYOWpKiF6DJnIPyk3HFPA6URDnIRsDS3IIUgcx1hw4e1DzR23tNUJDr5btdq7o0/3BMlSy4dy9NTj5Mra3NKgkByAV4K7OhqiqtAuarDMuKIDPPCEAh10pfAeDSNzEWAmjzbEbJjTqUcck8cuH8hfRw4qH6K4pOHK97r/fqeiifwAYU90c/AGIuzc/a9Cqn+OddNJfswWW6zETv3wocZQ6T2zw2w+N9VHNtrunM8dZVgGNl4VWJQCUCjykCFeD4mAJfOW0lApUIpNTbc2GluhoF3UKamf39wJFYke6kxYFevOsKhWMAs/yytlRlOBDQiwWGF5JWHEZKtRcbVqqVK2iiXSJNMxbOAdgCjETtSMGXnCYbv4tzh8KxMCcJV2gMQFh4hyrLqb9W2hlwuvafr9k1HAM48jsXCReAy2mmUQPIQKZwUka9EKqxSMd2aiRqPBapocAz1Iwfn9/xCtBZQBKniAb8CYhikGTQxw8Ltcu9N9KXZ86kiQcP05/8x5+n1R1OrwuF49KKa3A6ldT3yE9c4zcpHFG31WT1FJ+lT8T1LAGCcq24aGPfd+E4zsKKhV2YeDhVk35jh9wwBImUwnCxjQU955LrNfAzqyQMSTCkKO4HAEKNSfdHp8O7bZe0kAQ4UsORRRiLQxQvm7tD4bicqlasbrSxiI/DdfL3al2zQTHHjLp6wIEAt1xjOAnrO7nWKMBLrrWq2eh4BwyU4U52UOZXJeDIGJJaMqsns+qT1lZ8q6ullKprbEgPpybTX/63v5ZykKOTme4+ZMAtb6hs7oISKxxOXaPPmwLEvHphLh1+8sn0i1/8iWBBoUhdTmmJVF2fW4YnWckRMfImwaO1JzWOXMRQ7Tz7P+sT/vqf/yl99Mlp3XNNbV3au++gFJUsZiPlNUAuACvGeIB1/s4itrOjRQYQ+/fslaEPCkcWkCgcF5ddtD/GcrlLNPdb/hObIxoDKyiOXRqA+HGe1rZWQYZwZVf7lCSiMfToEwYC3Ctw2w7Yrosa8wt9gnuKFGvacLFqRaABsGhzD5vCqPZhnkvU/wHo8Ttq8mGAVWXQQ1tQg48frkFw1DtG+p7GldS1jk9TTZ3AUKgM4/8XAFrTE6nnSo9UY9RY85xt9WoYAhEbVEsulwCMW0m1C970QVkU5Q1cR7Uuz/mkdlPnzqpFfgfIAizZfMJzI3CI3wcUDuDrZ9K8lFGAP2CFDST6lJYKTAMiUhuROeDO2H2BtqHhYWHy3Xv2CFZxL6+99pqAHiq0Bw8f6jgApaeeeiqd/uwTKSgNmdrUwPxdJRcEQTHWmfecubSsGoWAEe4FOIkCE3UXMBMlKAo44CRzEKAH1d/FS5cEeEjTpTbkof17dTzUZBwPmEIMiDPwEBVZKP6o37dp82aBYj4HWPr8888Fq1986cW0pXuLgDGmQgJg4/cFcPje2bNnDcTnF1NjU7NijEKQun2oA1GI7dy1I61eDYRaUnyAOoAzrnd8/IHM5YB6AHWcmOlfHBcTmV3btwh+0d8AYHZIrkp9ff2p5/o1xcU1Kg8o7Ts+19narpjK6Zixm9NcMeQ5/cnnavfXX3tdqcoY//C8AFoBllGnokRkbNA/UR+uXrNa35ldmM+Ky1rNLQBk6kcuLSymzvYOwS5U6/RlyjvQx6/09KT7kw9l2gJEAx5zT8xlPBswHeH/Xc90SeAWkN3Z2ZEOHz6idgSc3bh+XTAS1SPn0XOzvkHKVuYATFlQ3pLCfHD/fs05GBnxWQAqABR1HvMO72zMKXwWNeXpj0+nr858lZpaWtLC0orGA98Ll23aFZA4NDgk8EctzzCiWb9hvYDmpUuXdU0AWwAagB/DGY5z8eIFtTcO7cx/HR2dUnPGux1wFKgH+Kat5EY+OKSsmYaGOvUPlISuz+l3sE3r16f1XWtK4zvePxhjmD1xDDZbSPOmv3KMl19+We9Ms/OzAub0M1Lq6XfMq8xN1Olk2uUZQi1Jvs+8hiq5odab05Eto34l1TzqRkPH4h3SG6yhEi9/NytXOHquzdkVbFxpbnaJDT8D87taSmn1hr2VNf8jT9vKXyoRqETg24pAZfL5tiJdOU8lApUI/E4EBvqurSwtLwg4zs3NpIVFUt2sHivzCNFiVeYyuSZhXR2qB6sAARhhfKHi7VlJZuMZG77ET2E68c2NEYAvVDLlL3nx/zIkEIzLhhnKNM2plqoPFko8K9ECDPr7LjjPS6cX4ckFzJcNhlg8Akn8vdJV53MZxuiF9ZEXUSvtwp0x1Fhxja77FbCjgIRFTcAwRzGMCPAUoCFUP+URi+sLkFdKT8z3GCnM1C88f6VHKosrFy+lH//wR6l7/UbdM6BhbnkuVdUYNvJTHu9QnxhG1pUgq6Adr9NLRc1Mp7jmup011VKE6PpRSWVwKrOaDFpLafICUgXwYYFZqLB8TQJ4ObWY89APWSTSVgFvDOVcT9E8KxsUYaqB8cbCfGkBwPVzDhZ/Fy9fSadOf+I6VQcPahHOgvuXv/qVQEDVMo7WVraUA0fVg5Ra1/cdjuZO8bUKjj6hhej8vPpZAEf+AuALwEo6l5yFFRvXNeW7Uf+0vN05D/2PhXVAzjCSoXY9taimZmfSmXNn00effCzQNjwymsbvT5SNQZcYCOAYSkEDHT7m8crxm6qrUvfmTelP//RPtTCkP0U7AzAEO3OafYyBosxBYTCluqIac3WCMjbLWVaK4//4539Kpz4+napra1RHrr6pJacEWoFDe3FtQI6FuTm1J+qgzd2bZSbDYp24kVL94x//OB158rD7JpR1yfVPBVTrnIrvMeYUddVZVV/NkLXGRjYsQm2MwlxoWMmPwZfNIGKch/Iz5jlDRi03S+O+cKkuTLMiTlK5qZad77eqrkZp2QASjhLziC5Axy68tujDpbmlvhbrAh8jbzbEGI56sKi6uWdgO4olqSxR1M4X5kq0E2mdjEViNjE/q4U/ykB+SCdnnHFs+gPx41iCbzKwAV42pMbkTZuoPRlQkYU/xin8HWjG78NAynXyaqW0AkZGnUquP4CCzGuqSKOdLZXXQMWF0hLH6PPnzwu6nTz5bNq6dYv6Dd8fn5gSrOMcjHGgncxhGhvl+ozqESMROgd9nfRPxsDV672pSe7EuF5PqD8B6VwCw0o3rhkoQv/i3jZu3JQ2btyguQMAdv3GdY1n7pkf5gRSq/fu3aPvAE3PnjsnyPbKyy+n9tYmORaz+UF8AEdAK0AQ86nSVWdmBBJRginGS8vqNwAtUqtJpf7BD95MO7Zv1/X2XLqs9G/ADe1D+jDgj+88mJhMC0vUI61W7EptVl+fdu7cno4ePaz2BgLxvUuXLkk519rSlvbtOyBw+vHpj9PlK5elDmSMvPHGa6l743qlWqOsA0C5XvSiFIEY1RBrUtlR99G/ANuqxTe3oHRgzkkaMKASl2JqWP7L279RmjnKPxTQqFv5PanoKLwB9cQHwKv0+472dOP6jXTn3t3U0t4mQMV90Ce4bpSwPZcvp67OVXL2jhmQtuXa6ftXrl1V7Jkr5QK9ebPOyRwgaF5bp/ZzyZgkV3TGPOo84Bl9TerFmVmlwgPC+DfmGPo4ijw9R/JG597dewQbAc6ai3kmLC3q3jC1aWklBblD6d706c8+/UxxrK2vT3fv3VebEis7R9elGzduKhYoS+l7bEzR1+jfwEk+w7UxzynNuKExrepapXqV9JWBIZvzoLblOig9Qr/ftn1bunvnrlSv/F7u09O4sXuTuaGxLh05cljnAcKyoUdccJRenJ1Li9Ozgp0AetS9KJDlnj03p+PwHf5jfNEv+A+l4/WBfjnHY36mUiJNTTJ9oz27164vzQ98nlhwfvp19UqxSaNrzKZ4jB02p34fcIy5PQCiNhGnLgr/AAAgAElEQVSjHm1+p+E9JWrRxoaMNtGirm5tbWrt2l5Z81fWYZUIVCLwWCJQmXweS9grJ61EoBIBIkANRxbUS8sAmOnfCxyjZnbAsJrqhjJ4lOsdKq24Ns1m9V+AkHB4dsQfVROVt0IAweCTsUtc7DBbrSOXVS2qrUqM3xd1AAE+Tpnkxc/r9FAJGvZIyZVBQyjvDCYL4BiqtgLuFXV7yoGj7iq/YJfDVb4HNED9F3Ah7i2UiJF+GvdeDhxDWRhOuQENOF/UaAzgaHhZ1J10rT/DijMXLmmxd6P3evrpT/4obdm0yfUXqb22OCM2EvEq4B8JxVaiWZ2JiqdQdWJqAMyJH6s17ZgrcEYqcq5JGIvsUAAa1Lj2XqHI9JECkBDfqPXodG+3XwGCo64lKZ6u0xkp0+U1GiOlu9zxnOOyaGLhfvHS5fSv776nOFFInoU0qWF/8ss/sRvmCmCPQvJOHg6lLserQeUpUGvwGGocwVuxbadbO8WOBZjdKgXiMdVAIUncotZeTkOUaYcAi6FW+U8AzqgFCYjloEBY/gOssjj+6sL5dKu/T7ULx8fG0/xicRwrHQvgKCMkLbycfsz9qiZiS0va1b0pPf/cc0pZCzUm8da4Ejg0xI+FWEDQcuio8+VVvAxvgPm5buTs/Hz69T//Y/rq3Nm0sLQop9yZBdKHG9IaFEsZJBF/FsQ48nK8Y8eOpeeff17qJhRXguI1K1JjfveN76Su9o5UjbGA6DNd1fBbKldS8qO+qGqO2kQpDHkEvOl/DQ2CjXPzMzo+aZc29fG4UswBdgCBGoO2KDvBoKpB4VjamLCCl3OXaj+mKkEMFFPUS0PNB3xYyinHTjteySpsb0oANAAwPu+K/j/KKhA75psoN0AdNY9LQ65QS5YrUFFtKW00m5bw/4AUIBwLeWLW0tZqdWd9Q+k+gY6CgWGUkPsu8JF+y3Fac+kG+pL7nMc7f7e5kOcK1XBrJNXW1xj1Xd3v3bes0rTCT8rmvKnEvxNDQAqgC8daTFBIRUadyHUAOejbDS1tOg4qMWDZ5599pjp//BuggngDsICN1ExEMccPY0lwtK1VCjHXRK0WHDEQmy2B8ZjfaWeeMzK7qK2RqjBKHnB8rgmgAmTp3tyt9G7AJOqzl196Mc1O2dwJ5SLfI7UVqMJ3UP4CGvk90Ao1LNfR0dmRHtx/oGvh2gE5pIpzHRx7oK9fabccI6BcpCwPDI0KUNEGgCSUlsSI4x458mR6+uljigsxYlOGmoH8oCzr6lorZTHQ7P/77/9dEPrAwQNSOG5c59p5w8MjqsdKWwPwMPcB/nF8uYZTF7q+TvCP0hVTqg3Zms1ZOvT8IvW5taUl3egbEDBD2UfqbveWLVJz0jeAU9w/94jjsucj1zIcu39fzzrGKnMxMeUcvdevC7B3dXSmzo4OqReZ++7cuZv2798n6Hj6MzuX07dRwx44sF+wFoMUoDL949y5s2oXYsicz2cjZd1GT4zbJfV/FJ2oBFHSYgbEOdj0On/hgkDg8WNPpedOPieHZdqfuYhzCDAPDqTtO7eqNiFjgrqiKFqBxNt37EyXeq7pfqkdSWyBu5cuXkpt7ahzMbGZl+rXQHclbd++TcCPMQRQx+RlcGhQccONnX8fvjuqzVaeAwBLSg7QFjiB0y58Ty7hOFI/fKj/V+3OelLpuxQL1y29K+Uh421xZi7NP5xUm/Fc2LFju2Lv9xjitSD1J+MLMMu5mRtQuTat6hDk5PeAeNr5u9/9rsD1qqZWgT/Xy62RKpd5GFOdpHqkda7ZyHNaAnRn5NTXUFqiqMsbG2vl7yjFu6aNv/zO6M3kSKeOd5h4dnNsnvHMp+1rdlbW/I+80VT+UolAJQLfVgQqk8+3FenKeSoRqETgdyJw49rFlSoK8qXlNPu/AI5yHs6LSh1kxaAlFoXxksiL19yS1WZhclEOTfzy9vsbIhb/fCcUh5GCzbcC+Nid1k6FUUcuUp554S+csAuDDF+Hd965jqjRGFfjRbHTQFm0RLp1qAf5zjcpHBWOrKqL74f6MsBQxEdwotogKmoRBiiNRXnE2aDNKr6IR/m1RjxcX9FKzvIalVpsLS+liz296e69u1I4vvLiS+ngvv2qnYRqAoUjebEBHDmmYEpWkMZCwddv5aBesEmNLVM4+r784k2MFuVUbmgmsJChEws91y1z8X7V1yv7iXQrjuP4u824P4CeFovhIplhV6gmy+vUsQgM0x/OHe7i3JfgKerDlNK13uvpn/71HS04Dz3xhBQ2LNB+8YtfaKHXUGdnXoEVqflcrxFVHTUcXc/RKa/Rv1jMCNLm2o6q85aNTgpomp0rc6p2SSXHSdQ3nc7/6NhxfPk3wcgM7dT2WR0DSBseHUk3+vvSjb5bgo4jo3ck9nu0nxfA0TDQafhANRZ9LOD3HziQnti9S6ChvsE1LG1q5M9SHxFlm8CyCuX7umLBZfdu4Cvpf64dKDd69SPHdGpmJv36n/4hffHVGUHBGfpGdY2UOTjtjgyPSI0UhgBLM3MycwA4ssD84ssv5b7KIriurkppoD/50Y/Tru07lFatfk4au9LpM3DUn2Xu41l96QVmpIAbwtPNF7LBCSmB0R4Bz/UdGQdZ3ad7l4Ka8WIlnhWPBm5aeDY2llzSqRfY03NVi3RUhyht5qSgsxkEvZ/+HqUeDIol6S7VolT9RsbZSkr1NXVScJESC4yiliCKKuA5ECbmNIBilBfgu01tLfp7zCmheGbcNNeRPu7rL1eMq9vwX67JCSjRnEXdMlLFl9igiPqenlfj+LGZQj8HKJDC7XFe1K2N+dDzqzeDAq7GGCAuAIW+vlslxeTVq9cELwDWwHbMMqixuFRVo76EenLXzl1yCMZ1GcgFHEH5CLREPcc1Uf+O8ZSAyfVWtlIPEWUusJESA3YYnlL/BG5Sd9BpwwYQ/D8wBtjAJplSiFOS4zr3gOkJ8AVww3U8fPhAAKqpoS4dPXJE4BAIynGeePJJtQH3c+XylXTx0kXVDaSGHR0FaIUZESo/gCsqdsYu8AxgNT56R8o7FHe0HH2Me0KJubhcJcMRHLMZ/yjrALN87sQzT6d9+/bo/khDZlOmr78/Xbl8WQq43bv3pZdefFH952/+9m/VHi88/0Lat29vWt3ZluvfzgsMcf2AUn7OXbqo+JK6PDg4qI4C7AJ4rl1l12HPJThPz5a+d3f8oT4LgOL3QEPSjYFx1LjkWDFnEANiDqDcuHmT6jyiigP6kZILGASINtTVpUMHDjo1fHLSKf24f7e0pNb29nS191r65NNP9J2DBw4IBANeaQtSdp02W2yIGZhZfaw6fqorzAaAQXsnpjiNOGg7NZ4+gCELDt/Eac+u3Wlr9xbdB88O2pZzAP9GRqhzuEolAUi/53oxl+GcQMw+3L7nSEdf0PWvWtWpEgDUyOS+UKhSS5GsB4Dt7j27Nd/znGIeJYWfOYn5gzZkDvni/FltZh08eEg1NelHzI8ue7CseNJXuYZQ+rJpRP+m4DPwl5I8xPrJJ55M+/bvS7UMrfklQVfGENdgV/KW0rOfsUPdTmLG72gvQPB01aLe+0j5p0wCbf+d73wn7d23L7VWufwC1wIEp9YkfXrTps1p8sFY2syGa703YThGvNtSN5TnWGxwfB046k0kZ7jEO5c2iHLWTwBHBjj/HtkAjHfmfTnTb9pfWfP//tf/ym8qEahE4N8xApXJ598xuJVDVyJQicD/OgJXr55dqVWK2orSFb24Np2gDp/cW/OikRfLYlEOdEIFZ9pmMwy7PWOBwiLZL+FWrZV+4jtlSscQcQVgKd/h5kWz9CKXDMYMmLJKq2TEEko8p/GVwxUW1E7tLhauAW5KwCtDgYCOhlVl9XvQ++XFjxVtVkKGkjAW45HeGApEYEABA1HmlANHK8UC5gXADcBZDpvK/41zRdzLF+7lcYnYE4dLV506x0v/syefTU8dOVpS66lGXdThA2bIxIbrLMxeAqbpvHlHX/Ubc0xDgRngTenExC8D4oAzkXJUAlLAqZyOr/Yqq53pmoL+vRYEOJvOTAsaAXdCKegUJqfR0+5KwQW+5DqNVrHaJCRSqQMS8uf1G7fS2+/+Ri6zFLa/cP681F1v/fyt1NhYn5rqnYYbrs6xqAQeNFSj6CxzodRASVJPyFE7KxeV9qrVjVW1RYp9OE7nWOdapKo9hoJQKV9OK/dPURvUKjHXP/X4ymZJXkWlyZlp1aL76OPTWsROL1gVpnbNtS+j9iIxxMl07do1Ag0Yb6BCAczUypzH8XNbLev7qoG1YjAac4JTxkNtyjVR4xHobbgn8AykVv+1MgTgSJ3JDz78rdNSp6fTYlWVUvdQ1wAQADEs6lGkgsRIJURRRT0v0ut+/T9+rfTTmtoqARYUjs88fdwp78SFaYw+nhWO3IuAbt4yEdArqWcNBAQM1X8L9+ii1IKd5+PlLQBbwOQwPtJJs8q1mG8AlFUyfOAaUCZdu3rVfTeXeaiqr9UCnPZhgR71CwGV/Bt/8m/0q1L6cmNjaqqtT4119aqVRv9AjYYSkcW1x5LbjXuL+pNKc66r05wd44frYOEtaK7B4vmbtgTUo5AS8JOiGWUpdRmpL2kjlUirnid9MZs5xYZDzCFRAoMgPrLhIuW5NzWibmUoiYBm9IGAmowPYgBAkZsz7rWNjWl0ZFT/fuPmDYFGNhP4e019Qxq4PSBlG4CHFgYqvf/BB2n8wX3FkngDI6m1eL33umLY1mFoR+qu4FVzk9xzAUqoCwELXCtje9WqLqnXUN9xj9T8w+gDoEzsQp05PTGVGurqBXQAKUqXnp3Lqdor6fhTR9Ou3bsFKahTR1xPHD+hOeXKlZ505swZqQZpM0AWg55+UVVTrWMAUKUarKsTCGJMoxo888WXUmoCMG/331aqOGC/pb0jnT/v2pCMIdJPh0eGtQFx4MC+tGnjBsFJ4Nbbb7+tc1AHcPWatWnL1m1p3959mieuXrsmIMn3gWGNucYlYwywRPvTPwFil64ALJsEwqJeH8pB6h7WVlfpGvv7+qRkU13fXOuzvqFZLuvcL9cLvCM+pz86nW4P3lZf5TlGWvCGjRukjEb9x0aS3KxH7wjs0m7AeWJFOn5bS0t64tAT+izQFjDbe61X8+nDmSlBNhR1xBx1IcCWeo20rTYwlxYFYOkfAHTiw++Bbtwv0BSVsPp+7t98lpqFfJbHB87lcuRuaU2zAEAU37MzipPGGZsLKu+wousELNOHP/zwQylSUcq2tnXoucCmGOCdGozUdwzwzHzK/3uzxJsgQOA9u3fruYMaFtWiywW0CfxeudYjJTH1QOVwPTcnYMqGEz88K3AhB4jeH7+vOQeY17mqQ9d78+ZNnQ/wDjjHUXv64USqXbKxFipN4sy4Wrd2rY1qZFSY56VsmsV9XbhwMQ2PoT7drzh88smnAv3f+94fCJ43VdmAizmUewVA06cZAwtsKKxbq/7h2sw2UxM0ZK7Om5naMM5Gb37f4v3PzwS9M/Kor662S/jcnMalMityCrXqJjNXKdsnb8LU1aWNW49U1vyVRVklApUIPJYIVCafxxL2ykkrEahEgAhcvvblCmoUEA412RbnF2S2wFp5AbiQQaLFgY+CxVCUeRFl4CgFk4xWDHi8wCyAI8fMwjS9tFlpZNWOweOj9fxCJRWqyFBQBWQJ6KfjqPi3F6wB67RozumurgFWGIpwtqi5Z9VQYQpTUmJmQ5gAnFbIGabGTnhce9Tfi1jEuQOgRtqv2ZNhpsBgPAVyXbt4iQ+1ldNv/Z+v3ynj5sEGJPx7wMs4boCy67dup0uXLysVjxf9F154oWQykpadmhm1h0J1aThnl25eyg39DHrlIC2QkxWhVVVSjgRUirRqtV11jdI8uQcWW0rF/fpTT/ft/qPzE+OSUYtraXLs6fnZErANhZfrPdqMpVQ3KYPRzDAzhMRB3GDSP3Z57rl6TS7VpDK+8sor6exXX2lxiMKxo6MtNdYZcLs/lF94VarKNc9y9rSOHy69AZH5hhSWuTZjQPkCzrFgezQgSsUH/i/Mq9C9vps/Ey7XAXhKaVzET34sVrmy+GUhivrjb//+79NU3iyIWoHuN4a6rXUNaeu2bem5Z59TTS5S5WLxVD0/V1LvhHo2Zs4wn+FY4bJdglRVpBXO5z5h1YhhJHNLVcLuh8+iWgWefKW4z1mtVYOJxMG0afMmuZCSfooKiBpl1LpDcQMYJWWUReVf/7e/Vj0v0vhRMgEb//A73/MCMpcasCFNYSjkseJNBfWTbMYTZQti7vI8Y2Miq1xRhs1qsRpSbTuqM9dxnMJ0KTYGVO8zw+SIPxsRHGtkeNjGOFnRK4DX3KDYcb2R8sz/G2QblDImXb8x4EV1qiGNW5AQgGplWMxFAaRjgyLmJG+wRMmJbDQDNK/D1MQbN0qzz32bdi7fQLETuYFjzLnRt+L5ADQx4HU/B2p4E8PPgtgIiD7iOc5qYsw/iDefBbiolEY2uGL8hvoNIFNdW5dmllAfz2iuw82ZawFMoboDwKHg4picE3UUYJA6oEN3RqQC41pJAcUlF/UaCivUh/Q/+iG/57yhzlb/IA25rU0gBqOQnTt2KmW4oaVJ6vGRkVEBF64F4w4MbRZmZtO6zq504vhxtfX7H7yvMbdm9Zq0qgv1m2v7UUcW+MWYtFptVbp587bmSFyWOS5GHMBMNgnWblivsUR7kCLNvAi8oj7tzq3b0pdffJG2bN0qCEk5AuKBorOhqUkqPgDn9h07pLYDbKJE37RhY2oElAn2twvwAnGYowFcbZ3tgoMPHjzMdZ0Nu/jsXK6jCLQC/JHGG32X+HJufgTIp6eV6ksNy8Ympw+jXqZkAu1FTIGYbW2daXXXap0foMS4AGLiUj4wPJQwOgIkEu9du3ZnA6K6NDUxlZpRF1dXl2qDEnOgMTUmgUbPnHhGNR/pg/Qhqaep98t8Wl8vsx/mHM7Jd6WAjeufmZaDNWnytBNgE5DM/9N2tBnqSjZPALJr16xR/HDNfv/999P4/XHF0KDYZlJFtkW9+iDtAswkNZnj0X9Rg3919qw+u2/ffqn5cL6O2oz0hdu3B9RvXWNxRupX7mvNmtW6D/oRzxruEUUhI1VAEcUytUtVW5V3OqdG009I944sBhSTOJpzTWPjYzm+VjWHiVu4zG/fvkOp5rxrksJMv2BuxfCIuQYlopzRVxZT95ZuzRujd0ZtTLa0lL4886WUnNS4pI/TpwGc3/vu99LWbVtTWlgWLCZGzK3EkRgpBX9mJrXLYMbu9uWZBzWJGprlJRxshKc5MGdJcJ2uIW0ncs0Hy0sygpJyPYPMUEDOzc+m5ZV5xZDfbdr2dGXNX1l6VSJQicBjiUBl8nksYa+ctBKBSgSIwL8VOAYU8cI81yPLrsNapJdgZAGOvgk4zmLuUeb8LKFcCaQ9CnVCbRiqGC06y9yCrRKwyqYcan69ZeP47OQrDTXDloBqAQ7je1FbMBbQVv6QNuvakSx8vdAvahCycA6oxPkMSql7WKTGGjgaYIRC0amLBXEMBUyAvQBrfC/UZAEcI7U1rt+12YoUxoAJ/YMjWnDcvHVTKaevv/GGUh7lmAtscBW7EggmRrHzb9DmVNFID/8m4Ii6QimaAitAiQLShcKVhY3NUAx59CKf6xjKKTi7M4eCNKAvf6oG1rKNghwL14Bksa7+lJVkHBPlSsDLSBP194o0by8W5tOVnmvpnffeF1h444035MTL4vOtt36Rtm7tTjUpm47kaw7YoQXFHEX3nYZanM8pzyxISZHlxyYwTinOHy5MjpQiXaYAzun5Ac1DGVdSXuSUX9cctNlPFpumZaV3c49WnfBdwMD/+xf/NQ3ktGS5LaeVktEFqreGmlqlMu7LJgVK6WxuVu3RuhXUHIbdcS9hoGOVr+83UvDLxx7xVc1CjINyLUHVF6RPSVVt9aBVYqSmTmsRC3BEvYNC8/RHH+kenn32WYHyloYm9S+l6qO6XF5KH546JdXV1MKcFFk4vP7Rj36cmurqU21VjnleSHKe8lIP6hdLSwJ5MsCS4RXusfWObd4C8VzgzRD6V4wf2kH1PWUg4nR992u3gecCL9LLSz6EwonvGHo61RzwuJSHB+otQI6Ua7k9mX9CuRZqY6nQUWNSs7I0PmxYFOpkKWGzujTmZcYitxXwWyrhhcVscFSj+xRsLdvgCDUr35Mza5anM7YLgOhUcvcXg/2YD6J2qVLypS6yEsgwg/a0eY8UtcuUtbBTtU0zshEV8DqXMJDqVuZUNWns/oN05cbNNDQ4qL6zYf0GmcYABag5B0iZnpoSLGCDBIDzzDPP6HOnP/9USmCOBbwEEqFcArSEognwicoyrhkVFp9FRck5uFcgOCm3jMPRsbvp7tiYa8WtrKT1GzYIQHG/LQ2NqaO5VdCJ+/7o9GkpHTkeGwX3xu9IOUc/RKFG2iugnc/OzrotmV8YGygAmb+k4lvdJcUY35EyMNlBGtB54qnj6Rbwjk2G1lZBplDPoogmPtwfKadsQADwzl84n5obm1Jbc4uUbqi/AZyTU5Nqf8ogoCqVGgxVYWOD+jtQjnqR84DHjg7BHs5FGjJtgOEN9wb05Z4AoABHFIGHZTKyLMDLPaBO43OY+DA33b0zLsMd+j/p5sSXa7t44UK6eOVympmzoQ/XQ33CrVu2Op23oTHt3bVb6ddSzE9PCU6zyXTu/HnBOO6de6E94z/adWBkyCo4TLtwcm5sEBjjmuUunlPyUQdyvwBFIPCtW306B8o70vBRo5JGzWe4bmJC3cHz5zEMWnTNQgAcNWOZgxvqpZpkLqC/UTMThR6lAsbGxwXHAc3AWQAnvwN+oTQk/lJCK713TuDNKlGXf1ApA5TRTU0a55wfpSVAkh89z/NGXmzUMi6B4KSUc98oIwF39D3Umoxz/i1KB9BHAYkyPqqr03cwowFuLs7Pq034PnVMKftCPwZmstlUW1ulfkOfvHXzpp4TpEhzb7t270oH9h/Q3Pjee+9JIfuH3/9+euLQIcF8NrFof66bFGzMmTAam3qAsdOSVM60N/cY8VhZWhBwpF9qM445LW/0RpkZbV6rfi8bD34OMWfwbgl0jSwOb645A2FxaTbXw06pe8eJypq//CWh8v+VCFQi8K1FoDL5fGuhrpyoEoFKBL4egX8rcLQizwtoO7saqkUaYQCSqHf3+xSO0zg9Zsfe8jqLhnWPAkcv3r3IDyDlFzzqI83r/OEgbFgQZgJWG8VPQDxSwjiP4Ui11ArlCscwurDSBphlBVHARI4nmJRNGOJ6yz8T8KBQdBnWhPKMYwSwsXKugG/+jEGdUoPLFKKxEDf4MOwMFZ3AJy/XAo7hCl7Uyrw9NCqFD06VpNP94PvfL1KKatSohnGqT7SiRU7AnICZUiZmQPhNwNHpwgGlDBlCsRrqLxlNyE26zGxG6b2xuKnWIh+YEFBIkBPYW1uTFnJ9vIhFtG+YYISbdQABp0QV6s+AHKFS5Z6u9vamd37zvhYyAEccPym2/4tfvJW6uzcnVA9FXUwhFPU7LWhVX9KQz4vRGrty5zR5Ayh/NhYnJUVFbmels+bYqn+pLqPbmB/S8AScMvT1Ioo05hUt1OJeUHiEM3gsdiIun3z6Wfrtx5+ke/fGdO0sWo8dO6p0OYwcRodHpHRCpQWIYPHOQg8Asra9LTXW1wtuWu3iOqZWtmXVaHawVzqtlM0AVteV5BqZK+zemtPP6btZ0WcY5bGvdiOWWvwuSKH2ySefqE//5Cc/0YKxZtEwXA7gGZ6y2P7L//qXqXeoX3Bi88ZN6Y//w0/TmlVdqZqNAPqYygWgTvSYjjTqOG9sSqhsQgZdfEY/zofX/wLGOIZSjkvg3LCQuLB45d65foHW3AcYT9qkyFA+jEcU09xHdALVXPDco4UsSqpslhIKQaU8Z7W21Mf58qy2cx3EMGKJTYqA3ZojMryM3QnP61Yul49x0kxjc4l/D7W55ykrcwF+XA9zaagolTpfnuaflYz0Gdo3NiW8WQT490ZCnCOU2zFmYr4NZaHro2HKUefSHTUo1hbSmbNn0/unPxacod/t3LFDfZgUTv6NzYQeXM1nZxVfYkM67VPHjqW7D+6n2/39As+Ab4AdY4HzPHzwMA0ODemeADzAJL6PClJO9xcvyiGZccoYorYjz6U5NjSuXFEa7FPHnlL/RXGsuncLi2nqAbUXXWcO0IIKS3UYHz5I69avEYwEjEhhN2s3X5TY/bcG1C44ThN7ABVqNFKI79wfU0wZ25TQIGWaNFXaa+Pa9YoLzwKgKFCRGANPbvb3p3tZmSYn5vUblMpLKi59vaWpWfFgfAFWKEEBVJLKcVVnac7jfpjTqKuIQnB2ckqpuKEoA6IBehiz4b7NcRlL8S6B+q6u3un7/BuOxvyeTRFg1p3RMSkX6fjAp4Bel6ktOTig9uV71BLs7t4il2Q2pqiJ2II5UUqKOaUMiB9gE6UcqfOaM5eX9XegIOnegLmh4WFdN7Hl7/Qrrp8+iGoz+izH5dz0K9SDtA2u6QAp+j3x5xnId/kPUEYcUeIxboB9zCH0eUAxkJD7i/mKf+eaOAfXsXPnDrUnMJNnF/AQKItBjNR3i0sCdZpvqquVKk3av9V4VXqPAgK6zASGVI4d18n7klOzSe32uwXtyHdJEwdses6oUjkOxgnPBGKNupA40hb8EDuOzSYUMJ92eXj/QWrKsFKmP3x+ZkbPUN4DWtuaVH82TIdQMpKWz/kZSyefPalzfvbZZ9pg4Jn20osvpcXZeSlfbcK1oLEF1CXei3NzLgmxvKzxxPhAMSq16vxsWlycVyYGKlfmXo2PpUVBU/qxakPmzT6emW3t7TZBS0kqZPp+aR6X2lwoV/fNtWzZ+UxlzR8vbpU/KxGoROBbjUBl8vlWw105WSUClQiUR/OcjKcAACAASURBVOCbgOMydXlwvmUhqgWlgYBSUnO9m0i3k8opLyQLKOUaXP6OJHSGTyxUgQ25fhuL4FDRhJqxXCVTnmoaCrsoUh4LealHOP+CU4O19s51HeM+AxixSLdhiUEQC16Ow3XE4teKH6ttuDabQTj1M9RRXgCHKU4oNAuVmtMW/SJeUjRmVWX5fZYDunKoGTvzLBg4VyglA/BGzbNyCBxKxFjsh+KMP++MPVCtuN7e60qZ/cEPflBScKHgW5HyL9R/BiMRm7heqw5z+qkMYIp0VdpMgLLMNCReukvoLFORqGUYyjgWFgFqXIuxcDQ2/DCwlbOwXt7dPuE6zbWGsjPqfdInXdfMP+WKRymxBMhI81xK/bcH0q//8Z+04ENBh2KGBeCvfvUrLfirsqrSsRcRsiM2yp5kpVWAHvomfw+DEwMU96XCVdcwxos315CiX0k5lutGCXRlZRjnUnqzoLvTN/kz6p6W1KAoUXL/Lwd4XAOL2A8/+kQuq3weGEH6uFRFM9Pp4uXLSsNk4ckiCyUNKqBNGzelp5886PTFMOrBVZjxk1NpA85znlD/MGcQQ+6BhSsLTX/f7TmPa2eDa14xrqyiy+0IDKur1SIZ2Eg9uH379qU3vvNGamtpTS3V9YI8YbwUtdHeeefd9C8fOS11/dp16fvf+4N0cO9+pRg79duwK0BZqKJL9ShzCYiAHnnV6PqguaagvkM75ONZAVRsGNDu/ITyOdTXoXwuqXNRw2V1dPQpKWpQxc7OCEa51ptTtAWTF+yqjtrH6fSuzxdziFTbUpLasIaFf5gW+NiGw04Jdk2xuC6VZ1heUbuqh2fFjvpRuKpLyRlp8XmDAjVi3iTieL73MN0qKwHBOCjV94z6Z7GRwwYWkNefRzkmFdGCa4NqTGXIzvHpn4xfx7pKMZFyamoq3ezrT+d7elSDTrXsWloEdzhGe1tbunTpchoaGnT9TMZ/VkcSu7ZVnVZXNWFeg8K1Qf8PVKHfolR7cP++6yHu3SvFWn//bUEe2uNnP/2p6goCFFFKAgg5D6mdxBFI1Nm5Su2r+opz82nz+o0af6Tt8lmUalJJbtiQnnjygOYIwFxff5/OxXzkeocP0rat2xKGQygwUf9xrxi5XLhyKRtmJMEs3LaphTo0PJSGbg8KHnKcH7z5puIGrFIpg6nJ9ODhA8Etzgm8JIUZmLYwN5+as7IYOIgKkPEtk5GlxTQxPam51HOtnYqpr4eScXhgUH1Lys0GG7GQDjswOKA2oB2Za6gNiAkMTtsAwI0b10olyfcAfwBAHKSpywlwBOTR5lyP0+BXCzLdGx8XsAcujY+PqUzEho0b08DAbW2s3O7r13eBSChIgU0qF0KbNzdqfNEGKFE5Lv2GFHTSf1XrcQ4otSSVH6ZE1AIFrDp9977UnwBp7on6sjxXqMsI9L1/f1wKTo4PuKWeIWnUqk+bywhEiYFwueZzzMvq53ke4N54HpEa/MKLL2Rl9rKeXRjEAClpBzYBWlpa0+DAgMY7MJR7Is60PfUxSX9mA4U5mPkK2Mk8RMwZ2xjFAPVCAR51ZEPpz/wOhKdNOb7rrS5LbRnPNb7Df6gnmZNQQgIdO9raU/fGTYL0GBQRM86LSr2v/1aanHxQcoonxtTzJQbMY8QYdTL9/5OPP1ZMjxw9knbv2p06Ww1yGZvEnY1DfugfjbVOi+f9ZfWa1Wr/2CBYXpxPs9Puc8Q9NoiYh4CLKEW94V5k2nD/8eyiL9J/4h3G72RMiiiSvTGzfvPRypq/sgSrRKASgccSgcrk81jCXjlpJQKVCBCBcuC4ODevF+tlFp4Aj+pQsBhGOb3QBbZ5YZPSKS+cS4YyoWLJaYblSkN9p8bpsfy73IJzTSygkWqdZaUDi2TVMcupyQFpWAByFTZVqBUc4TsBQGPRW7RuAQYD5AUYLVL4wv03THH890ijNigIVY/VQECfUEDFwvjrPUrKrgWApmGVlEqCTdntMMfPiw2DCxQ1qGMERxcWXDstp8rysq6X4BzzQn1oU5NQlbqm47KOpUXrvfF08cKl1NNzRYukH775pl6qBWap4ZgBVqgjOTcv4iwc3K5OkebFnHtVTSYW/3KNdXq91VxW+cVC/pG2V3rno3FlIVpek437L5n4ZAfJKL4uIFeHu7RraUWbB1wL5WecQ/XaiF9Oj4sU7DCUoW1wXR4YGkr/8q/vaMH43PPPp0sXLxo4/qf/pOL11SuG7QFywy2YPoirZTlwcmoqEAT053EiMJ1Th4tSBOEG7Np/rllps5WoA0iAFVOUu8AkxkVO3aavCH4D9BpJ8bRhwUp2AY7+FPHn75cvXVPNNqDKlq1b0uuvvS43UvrB1Oxs+uLLL5SGRhxCfcPC9NgBaoK16xxRw4tYa2GZwZQVjXavlrMzNT1Z1NNWQDHgbH2D2gPIUAWoq3MNUj7LGEbZojbiWGlZhhZcL26+r7/2mgCGlE/z9Ov5PP8Y8nMdpIP+n3/150pxXNXekZ5/9rn03ImTUmcCQlFLFQrMArZxfuAd4JHfcw2AgKiBGMo7uZfm+6T/RT/g/uKHvhz1VmksoF+oW6PeZWwMcM8h9I06cByLRW1Vhjcan/Qd+n4G17FZolTuPKY0blA2YqLCveQFcYDG2MyQ0pgPs5mkNGYUhob8US9WafA4iye3sdzedX6rVgW/tcGzoLEYdTBL4DkXNOVeiIdSD0uO4J5fOScxjuvguKGA5d9jTvFGlVOvOWcAUMCVAakBb4DVweHh9NHnXwi+HT9xQuMDRRTpsoxpIAT9jLZgHjxy5IhKTNy4eTN9deFcGh4alvEFYAnoBkDAoIgxQgowCjrgE1CHWKqWZ05PpmYgfRBzLv4NReXs1LTGLao+lIr8CZQJ9Trwks8Cl1CAEUOUXkePHkl1ddUCb9TmQ8nIvzNuMVSZeDgtgMNY5RpoU1LGv/j88zQ++VCGJpzj/vi4ahuuXbtO7c31MNdQC/Wpp57SdxWP5eU0ODKssUac+LfNmzcJCjFHTjx4mKYmJmyWsnq1ACcbAhyrpa013RkbUy1S+jvjnM/t27tXbXOrF0hUr80LxhQp4GFMw3m2b9uWnjx8WKCIORMICKhbs3aV07JzrTziBmCkNuH8nFObiWk8i4kjx2tubUmdXV2ah/jO0aPHpD794Le/Tee++io1Nxgio/THKIsyI8wZ7V2r0mKVMzf4e7wjMHaee+7Z1L1hoyCa60lWK42e+ZFSD/39feny5StpdHREwBHlHJCTDR76HPMFCjtA27VrvSrHQCozcwr9DBUg98qcACDcgBvz/LzmasDmnbt3BHcD8tFP6JPAeVyjd+3aqecz8Jo5Fmgc7wp8jvbgOoCuXAttyrsFY534co9cG/2ANGWUfPQNrok5QP1ketrGKStJY5frF2Crd21JfgCqtAfXHSnVMtTCmEqKbCvdrWyt07OhtblFkJGNRx5+gGP6HccaG7+TVnWu0nikT4yMjqouKPe4cdOmtG3rVvVD1LbU9gRCajNmZlabfNwb7ci4i1TveoD76jWaemkHvUNVA2/b0srygkwTgadsGHCdVnq6liNxATzGuw6lC/R71MzUW8UNPhsbxeZMUrXihVJt39Ubnqis+StLr0oEKhF4LBGoTD6PJeyVk1YiUInA14Hj/MxcWmIXVwrHqrRci6usFY6qwRUL2yUWnpE66pqBqg+WFV0CZRk4ClGihMnGCqkGOOLUZ6eJWhkRC/sAi6EwtBLRaakBKQFpkVbrRXORzsuxyiFQKBGLFD+3eyx8yw1rSrBAjr++pkgfZYHJCzfQVG6sOaU8jsUCMH6synN6tGr3AR5yYfkAdiXH4GXDukK9aMhX1DEs4KSuWepN16w0vGAhbjOZgLNFqqKvc/jumBY6LFB5Cf/xj36kl2OlMqesrMv3a+WXDUVCPVWkBYcy1Gop3GujJpuVp4ZzUh8BMcJMI2tPQ90YsbPro88VSrKoCVc+Ovm83GmrkhZKrntpJZlhic2AIi3fdS9RQVGvrzxl3WmhkSrPYmpgcCi999tTUrS8+OKLWlBSw/HnP/+56r8tL4TxSaSJul8I/CqlGhhZk4GgU2uD6kQKMu0f1xRwJ1S3AU7LU+SjliVjTArA7N5d7prpBSPqLattIxWZuDBeo+aj/r60nK71XFc9RL6HIcvJZ04KIHM9U4vzumeAY8/Vq4ovUAFl4YEd250WXUr9tZmHa3YamEaMDcMCztsMin7CZ7kXFvgsrpVEn80EAp6zoCa9jba+P/FQqahcD2mm3/3ed2WeooX6XHbwzmNR84QWzvPpL/7x7+To29nWnp48+ET67utvpLbmZm8elNW8JDbUFgsjGM85To0nptyv6y1aTev5yfMP7eF6hQDlIhW4NO/k1OqofVio8/yqx99ZlKoOWMmAymo/2lJz5WKeN3KKfqTw8f1QLlv1vCAIy4/6+8qyFGcs8u1i7o0MjZ9cXzLmZeCE1dOeP2Pcx9zGMUNFGbUWo06hNjdkIkMdOECINxI8F7oGZmwclStKuQbHwHU9Y+70nOh6kgEuy0tNRLw5P/dJP9C8lxWQTi+dSV9+dTadu3xFpieUBGBOPnf2rOrr0Z8AMUBInKMZA3v37E29vdcEcybnpmXuEjAR8xcMOABv9AtqCeKCjMmJ5zqMI+YF420gs6zUTrn1btwgRSQGJfv37lOKK9d4/sIFwRvgBmmtqB+BM8BR+vm9u3f1vMF0ZHl5QaBJZkjLy4JbzJUN9Y2po71LSrvx+/cFXACdgBCgDKnhKAFRxZGeDajkGgFkfddv6FikO1MDcf26dZo3BPYWFgSrZ2dmBAgZI0Al3H9RON67c1egCgWir/WeNjlQpc0vLQoQ0TfZaCDdFoWu/j45pZp8pNCSoo1SDXgFlMP0htgce+opgSZ+x73IcXwd94ij9KiAkhzq9RytSvV1TfnaWgSUAY30BwBu99Yt6c49O0nToZTiOzuXeq/36j7WdK3W54BTjCHg2c1bt1JVbU16MDulPkA/KZWPWUnp+NNPpzUdnaoF2Nd3S4pEqyq70ubN3WlkZFhmMYwpnim0Ff9+6RKbV65VSb+mH9PeBlgG6bEJgzkKKlbug/hS1oL5gH7ERiFTJu0CnJOBUGurYghMI62czxIbTGmYKwHNKGqJJSD0+vUbmpvDNIb7RtmJURLKQ+pcEmeujXsnBqGIZJzy75ybcwk6Kq26PSsaXUrCSkArhxnPUSqhVGc4lyCh/3Ev1G9sYkMoK7UZI/QN6gezEbB6TafmCPohoJqaokBm3MZ5BsV8RD8hrl2ru1S6YLCvX+9fSvMmHb2mRvHkz4baOsFvACeqWe6DvmcgP5EaGwxQOR5tRmo6AJ/ZO+bIUOzT72hTjhHgnniHCpP3H2/6+TnBfxXgWP5mV/n/SgQqEfg2I1ABjt9mtCvnqkSgEoFHItBz7csV1AJgLAq8s3Chpp+Ao+BBrkGY6/O5zh819ZyOHIt1LbBRc8nd2PXV9IJWMk5wbTdqtzkl1GQmXuwDCAaIc80xp18HYOPCeUnX4pk01ZIjbE6lLpfUld1lpCBzMoMY18ELsOZr8Y/VNfq/R9xTnRbrf3ONNFKH/D3+CHhTLKKzWk1qMANYg4ziPFZAkmLUXEqbtqrQ4M4pk4XDcbzwOlZOQw0wuLTklOdQ+BUwcikNjtyRyodUMtLmfvyjH+tFWopGOSBH3UerNw12XXcwUq0DgGoB0NAg5VhJuUfdx6zOCldKueVmEGdwWzhtKx1bKdiFgY8AQlbWBnyOvGHABkB7KQVsorah64KFIUMCgGTQSJ+RCq5MWRgKwqifKUi3uJhu9fWld997P925eze9+uqrqb+vP13puZL+4x//sQrNA2QNrQ1uBBqzkjChZFzh3l1kPsaG0ndzempJ9bgUZQYMr8p/VGcvp7nahMQu5JxLBiU4GmeQFfX2+AfUswHEOSc1HAO+e5FrkEU7XrxwWYpBjvv88y+oBpbqUQFrlhbS1OSUatGdPXdWC7k9u/cIyqxb1WnVquqeWuNcGpv0X0Ek920p67ISEIWLlDNNTVJ/aCGW6xtiGDO/6NRe1w5k8chnGmXuMDp2L3106pQWvM8/93w6fPhJzU+K5axVbeq72RGUccQC8sveK+mv/+qvBKS2b9ma3vzD7ys9lfbxpglQ3rAq4JVgblYKMprpgwbi9C3XaYxacuHEHWOvKJkQY9rgUkAsK7W9IeDNAO6V74YRCgvyAGyl1HkWplI4FjVYnWZZzFucjbaLBW/EI9FOcZ+ATdX4zOqaAPRcQ5WdtrlPQEWk9ZcDxYhT1HWk/e16XxhIlV+joaPNcwgCaqACUnv8xLxGH5HqMZe/4PoFKHP9zHIFOJ9FxUsKsg27XMIjVNUexwsa7598/nkam5pKx44eVfte6+2VMcoTTzwhAAeMdv80kLXjcZsAEc86NmQAXHTzgwcOCnwALFAtMheT0snvUT7Tvvw/fVdpoM029gBsxDyxZ8fOtGvHDgFxxtcHH3ygNuMzmG6gMJ54OGFDmLY2gTHmNRScqcrp1IxJ2gqFHIYrgJDOji6ljKPCAvCROsw9oQ689/B+Grs3pucmxhyhnKTfzU7N6DqpEcncwTn5HvfT2tEuWIWKLzb9Ar63NjcLRJJ6S9xQDAI7uVbgD67fpLZGbVmgK+nFUrHV1qb16zFMadb1AQiJB1CHZwD3JrWezHcmNO5I2Z5fmFWbAcUAWzzrcbDn2rpWrZGbMynuqsWJK3Vra9q5a1datbpLgIr5BFhH2jmf5V6oF2hFslXVKD83bdwoNR7u1sNjd9PkxIRBvIx+Us6kqE67t+9QzU76A0pBoCM1GunTmMCgwgNcjd27p3qCqA9d+sHlDHj2qu50dnrmOc98x/lQ1R469IRqPTKP0R/ZfEHtyAYYbt7cA+1E3U2p6+vqS6VjUH4SO9SVxAuFHu1EP2POpL0Bn8QIKMc1AZmZX63kbZHqE2AKCCdWpMPjDE0KuM5X36C6n6gMqXXK85R5jPMQa0FfZb043ThKsjCv+TltxaHflZyyTFvQP/ys8vuV3j+rqtLmTRtTW1tL3jhcUH+hvAb9P967KC+AERPzLRsCjMeTJ0+m7Vu26HPMWUBszgfQVfmM5ZW0a+cutTl9j/7btapLQHNuZip1drSX3k25Xmo5btywMc+/vj+yDrQ5xXsuCv26eh2L9HnGLn2df9d7tTJPXB+XuWLDlkpKdWUJVolAJQKPJwIV4Ph44l45ayUClQiklG72ns3oL0mBwMtUgDkWBqHE4gUrjEAilTcUgSVn0ewkGs59YcISKaNS21Rb4RKgMdR80RjlCkfV6EJFlA1R9BKn9DoLycJx2soYwzcDljAsMTj0gjYDz/xPofqJxbxVdl7IhnlKwDODvaJ+YZGabRVXuNCGgifSFA3pnG7KvzkV06ojQw+nP0YqeaQWhhrCi3u7fodCjsunLQxG/V2Ot7CQDVsydAME8YLNAmR84mH66KOPUm9vrxQ4r736mhQQih8qxVAQSpmwpAWhU5JZzC24KHpWe7FIwvkTxYpqIamRrbhkwR2Aurm+UeoRqftok2x0IUgc4CLXJDRcw4UW98cwWjGksFLKzuj0zVAtKq07g1FfG9cSSkengbvmaEqLK0synAmwwTWGSqH/dn9677e/lZropZdeUk0z1FC//OUv07atW1KzzDDcJ4DDoZilDeqSj8/ikn5ZOHoW6lMrv2zkEbCmSGe1Yi4McuL3VkFieFOlRY3NjmwEElBHUCMrjkOJGoqeuMaS63JK6cLlS6oVxyL0hRdflAoqTJno+yilWNyy6OX8Tz55WKl6DTWu6Rh92O7MRNJQNfp/aUzwb+rzNiyImlZ8L2rBklJN+m8oUgOaC37Oz6fzVy6lM198qVqMr730clrduSrVxkYB6s0ydVyMA8DsnfF76S/+4i8EP1BOUaeShbz66ZIViTacKTdXSqlmmfqTViGXrhEIybyDqlGqPVItZ9QuAI2oy1m2V6HjCmw0NeV0eAPhcrVjlD7QOMm1IDXnqE6pDVBsvOV+E87SsWinTZlP+XukcDs13ZsF5T82crHCleMH1BPAV38Cylt5Fdce9WsNmxp9nhwvXS9GRvM23gEoaWOKsZYNvmIjSSnSjMu62lxD1XEwjAOoh6ob1aaViyWQLeMrT90s8AVoZXazkmpAz9ltO5S3kd79+VdfprrOVikXAUMffvihnIi/+53vCtbxd1IxTz7zjJ2P169TvTjuFfCCug7oiAoXUAfQAmI8uD8p0MN8hsKR3wEye69d030cPXZM6Z3MHcBH+id9gLljcuKh5kXqx0VKKyB/x86dUnExDzGWUDuiHuN46zdsTNOz81JgDQ0OpavXrmqDgHma4wB3gFsow4gBUB+lIXDl8tUe1UcEcMqRuJ7x67RQ/s61K9U0Kwa5XhR1tDFQC6Xo8PCIjsu1sEkA7AGm0PekpKuq0md5RnBuvS+gFlR5B0xV5tS3+D7qL8xP6JsALs5Dv0QdGvMcYBFgR8w4JopIFMC0Cf9PLUm+hxKP8QCgoy8Da8PFmVgqnVbHt6qPurQo7viM04MZm2QieNkFGIrnrwEU5iie46MUhDeOrAxEWci98tkAY3weYLd9+w4BPaAYxizxnkKdxXtj1Emc0b/FBhSAj/sFJvIs3bp1q1L2+eyGDevThg0bVdeQNHdiwjkBxKRbM//Qb4DAADNiCXTmflpbWtUHcRG30YvLugDPOQdgUjUb5Wy/IlhKjFF8Azhpa+KMsRjzpetT3lP/pP8AaWUIs7Jc2iil/ZgbgcaunWygKxgnxWS1lNgo3blu+gQlCKIETJgzcV2kdkslum27SmMwtlHuokrlHYIyARwfN29gI88z7peyA1d6elTXcdWqNm8wLS5pHiAu9BeUzd3rNqRDBw8KSNInqJvK75gf6ms9Prgf+iggkWtF1at3rXqnh9MnrKD1xpeeg9VVqnVJ1+I7nJv21Zy2aDdrIPK23U9X1vyVlVclApUIPJYIVCafxxL2ykkrEahEgAj03bywokX78rLqVIUKhZcw70iHa7LT/ELp5nRCq1q8YI7FLvXmrF6TAiY7zwakJHWJlzM+XwBMuyzzEhwwLRSF4Y7Idfhl3fUQBR1z/cBIxYtaieV1AIVGUP5J/YeSyi/hsUC2CscqhEJB6LqEkTIZKYOGh14cC4zmFHLBlFwDDkhUvvg2iHFKY7itinnmew0louNjZZvUW7luJAuaqalJvRzHoilUoFLGLdutsioZ6AAFlKKo+mkGK7MUQ5+bS7du3tTfWayGwy51GGuzgy7XZWiYU+irAB9WH7HwJIWLF3/UNhRjD8hLehTKjKvXrlnuubKSVrV3yrCARUikzcoJkutSumqhqqQx9XelqxcLURlR5DYOkOk6ck7nDzhNHObngD1OiQVc8ieLTQAOL/8sYvgB4PHvqr9WV6s/L13tEVgghZiFC4u+N15/Q4vTpvoaLezlzixoWqfvsfBtaWjUwopFJfcZtZ1oA7V1mCVlOB4UJZySQ9EBoIiUtIDxXhRbBcxxtXBkYSM9qlNr1adzbSyPW8Nv9fmc/hsx+vLcV6oHt2fPnnTi+AktqLzgN/xHAcPC7sqVyzrfgQMHBCIAjgHHY8Gs/ien+jAAQX9oh2nuPZw6AzoBHcOZWIAahXEUMMz3GNf7cHIiffTpx2qP5545mQ7tO6A0ODupW/0ZwDHGYfSF6fnZ9Gf/5b8I0nB/1Dd79VWb49SsWNUY9U0BjK5BW60FYQ0dPZeGoH25P6lyAXZZMcsiF1DFApm4ca/MZfHD9bH4B1ZE+qeAY+7rYZwS7a74sRmS05MDODLv0o7R52TGRC20egyGnEofALeYr53aXlLfytyGRbLTfVUfMyuNDRntph2KWsa865x6DrKa0xs4Ucs14DlqLeZSxn30Um0yZWME0n0Vn7zJEPXkXOvT9xxp0lGSwYpFny/+DDWtnxW5liodBdd65q08DzC+GccXrlxOK811gi4olujP/Lz08svp7//u79SPjx07ptqNUZsNIDk2Nq50TaA78AK4g4IPsw3ARG1Ng2ANkJD6h/xc7bmahkeGBQJR5AGBAGpcB5AF6DDxYDxNTU643uTCgmAPx21rbUvbtm0V1OH+BSiWlgTxgJJVKNBm53Uc5q0b169LEUnfQ0GHGltjdP8BKbdk5FFdnS5eupTOX76oen2o3bgmAA7KPGApwIXPAn+AN7QhfZl4c8+kBfN7qex2bFcbAsSINe8GUcKB+Yu40IdI373LZ2pqUmdHp8bmQ2pBzszo/YE5lHmEZ2A4U7NhxTjhXpjjaRfiRr8BqmFqxfGZi1Hic416vkpVxnO0VrEAlvFdyj+Qhh6lNVD0kRpN+5MSTh1Onn+0r4Dr7GzJTIjz0hddr9QlLAwdrVSmg0cdQPoG181zmL6J6jZS4AGmAOPxsXE9cyKNmuck5zN09P0RY8Yz18SxGJdA1VAduxxAg64f2E7bkBbP8fkuKcHEN1y4uX5AHPDRJl2+V64RtWOk/dNGzKv8juvjsxyDmPBsR90oR+uFBRv1TE0JrAK+uRbGQ3NLi9rayuhatRMqW9qBPqbnEs8zNhRQNqqm86LUtnyGtuGegKooC+nLUTc25mdAHUZlUw8nBP94j0FpuHfPnjQ2Pq5/o72IOdfCOYkNf6JwbG5pUL+9f/+BlJrEkx/639ZN3aobyr0DIyk5QEo8KefrVuOIDcy1kpf3JOZyqdwXyKjwBii1G52O36jPRZ1Rrj9Mu8o3ntjKIg6Azz2Hnqus+StLr0oEKhF4LBGoTD6PJeyVk1YiUIkAERjov7xi9aLVY3IHlfLG6ispY3K9rFC6OK3YC8BIf41Fv9xQM2QLhWPAEYFGgFyuaWhlVixZ3R7lCkdfl4Gnax4V9RqdguOU3K8rHK2yKdQ+VsaNNAAAIABJREFUARWjTqLTYiPFkU8aCsS1hMIRYGL1oaGMVHgZOFrF6GuLeAge5M8WdRgNOsNgIL7n+/RinkUXShFeSKXSyDUiY6Gther4fSlweLHmh+tA6cIPC4OZaUwcFrQIIs5a8ChVtCY1trakLVu6teihVh9KBhZiQLKm+obUkFOjgCSoRgyF1BoJHmMnRxauXaUFUyhJtdBobNTLPgv3aP/WRgCcDTV4KQ+AzGJhtsZtw33ysi535FwXjzipv8hZN2o1+kWfRYbS0uQg7v9HAcHCbXJiOs3LyddqtFBsqe4h8EhuyP5BjUEfAcYATcYe3JfpAepP1HEck3qOLA6rVhalXIkanYUadTG11FsBhgEBipUAqoVBiK+7VJ8x1zI1gCF9FzVp1Ax02iw/AbvkUJxNOnLyfqnOIA0UMSspHDMAdz/MKfEZAr1/6rdSYD399NOCiWF6Eam+HGNwcEBGFfwO+EoNLIA0i8eApIYV5ePSMQ2AbnMbYLL7HrEEOJa73TPq+S/GY6hViWXv9evp1KefqH++/MJLaV3X6sSCjeugXwM1AzhaOQooswppdOxu+rM/+zNBc/oltbdIkz9y5LDMIgDNoay2cs/KEwCW5zKrAQ14DcVVEkKAfFlQljEaKe5aXJZJHJUimmGb5gWVj/BcxB+MSe65HGpEHy9XOAL0gLah/CS+htm+zxgbNtpB9eqxonsof6yFYjvD2lDQFjUYLRUXAM0GMJESHqYKoeYpd6gGDDG2o0REqCdDhRjPDUNEFI42OBKUzAZIVsHm54vSDgGdwNGi7mRAUCn1sjnPCs+mPLUXG04Gx6TFDo7dEVQZGh4W6AFMAbwuXb6cjh45IjgFqHBb1KR7Y/fS3Tt3SymWa+jztXWaB6j/SH2/psYWzZm4O6PWAz46hRjFHwZfgLdmGbdEmzGfzM1OpxNPuz5hmHegFBQwrqtLTU3N+j7whvmFuZCyB+cvXEx1Dc3ZdKjKY7KqWmNCsCXXsqQOIeniGGnQF4BQ12/dTLcHBjTegEPUU0QtR3yAUop/TY2fHTn1XZs0UhBOp927d6sGpVK85+YEmsJtmOcR90G6NGOMmKAsxGk5VHOoCemHPDOo68h5ogYezx8Ds41p0+ZNUlKSZs13mBNR9Kl+ZE2NwBTH5FoAyCj0iDeACyhG32MjjtjyXaAkqjnug2cI9RZDMcpzC+AFcIp3HMazzIDyswAwG7U4DbEWlAatupkNjVaL5lqDKAClNF5iI2tOAJl4jeZaioxH2tSuz96wsZGKlYPAJwYq8DJqDHKNxJcaoseOPaVahoBc0nmJ2/XeXrUrfY3+DEQcuD2guZXSH1bmAc/vpXv3xlyrs61V980xiRFxI8YAUeo7AnyB9tSb3LpliwA1dSeJA8pB+qoB5Lye7bS5N8ZQXtvMzMYsoRg3aGXe45mIsjY2lQH1PDvIotE8jFFLe7vunx9BU5UkwDSmSwr8m7nutAx2amulIqYfMB5oO1LM6fOAUGA60JS076bmel03GR2MFcbr+NiYUsTXr1mrOo/8XhtqDQ3aKKWP79y6LS1pbKXU1bUqKzitVp6amkgTEw9KtX9pb2U35FIiqL4Bo9qAWnHJF+5JoDErxTnO/sMvVtb8laVXJQKVCDyWCFQmn8cS9spJKxGoRIAI9N+6sBKmI7yk8uIVC1tBxGwWweI61IaxqxwRDOgYC0AARUnvmJ1f+Y7AHBCLOlq5Zk95DUer3lxouwByVr44Fc81wmJR+oiaJ/+ea+Jz4TDN9wL+xSIzVEdRU61QNoaLqqdl7t9AIExpMoQoq6lmXuqFdaQLspgpYvX/s/dmX3Jl55Xfich5RAJIzIl5ngrFGlRVJIukaDW7m5TUstSyTKupfmi7B61ebS/70X+Wl+WlJc7iVMWaMSMxJhLITCDnOWP0+u19vogo2s+FlxtcxURGRtx77neGe7999rd31l5r1M2YyK8A7DiHtLaGh5RURlluZ5tIFuziaiYaSQ7JIQ/ooQ/ZqDuBDx022gOASCLS3derB3X+RgKIoD9gG5/pxfQjNAVbcfd1mnRKSaPBDDNMDTYbxM3mKQILzDrk73ITlk6meWwtY5NaTSVnU0svdHzGGuAfbSIRFStofa0lRK94SCvKLC3pOGZWWIAwPOTbBAZNTycu0mvMIJKADBhdyc6eMDc4H8APyS1j4N7D+yqpAmQjpjCEfvCDH6SzZ84kuHj0mwGqtumFWB4q2faY5UWiZRkCMwAV4y7PBZVDM35zOWvMIfrSwA0AokGwQFQCbDf707TF0EmTw6YkBGDV7RiIUklu2+yHr3BsSvx+8at/1rUBpKJ9FfGnj1weXRUrDA03EkEYWAj0N2H/qc9dos+YCkMkriHGgAFljxeuXazVbJpklh2lZwAtvXY8bmmVej4zJykR/OSzz+QYfGD/gfTt999PB/YCenanHmn3lVOj1JZI4BroE9qA1tiPf/7T9OGHH6odjC367Lvf/eP0rW99Kw0PDAqACqA2wLdg5qk/skZgrIMqGwYIz4Cq9BelIYuR1pfXCs+TXgGsXEtsapiRjRxATeAA/Qa4J5dv6X+aDRnaqUCGJOXMI2nJZR1UYsZmAt/1Wmq2YIDNsSlj1mfbOT7WQ4PC3qBhvDLuBFQK/LDOpBmMSawmJctqq9edAAOZbzCWuFa+69jEGuu4h6t2AJvENeQlbNRT1jkss2BQRuMwA7wB0gBsAjrxe+iN0odh+iTTkrHdbQCWdbFWESiHIcmtmzf1b8Yxmyuck9/N0B73cZkfy8tiYwfrEXDo+czzdPPGTenxTRw5pphSevrGm28qTo8fPVaZLOsJ7DQADPQWKXnlBcB59PCh9N0//nbL9ZvPcp2xdnM+3vP9qq62Xb9+Pf38F79M29W61lGOzdhBa5b1I/RhaQuO0azvzFc6QlqXdT77RCxBAEpAHwAXgB2AOMp/Yf/xb8YQMgqMI9pBjGF/sYagLci6AYjFmDbw1mfdwfV1/af7R2+v2kAbAdtd5t6WC2B+xiZNSIOEsQrff/nyheLlNZT5bMkAmUtxz+zpbTHrY4OK/g+3cbQsXe5dFWMO9hkbc5sbmzbSqtcFMHPdvk5KhesC5WBBG0TrTRcuXFDb0emUrvIQWpdrWvdgCdJWQCs2O1hnmYcAiKwnAF97x/emF3MvBHDlpTrLaFhyhE1Bzss5ASK5J3Jerp95SPtY32DMfv0bX1c5LyYujBX0CW/evKFxz/0eIBHAkL/xunDhvEBdyu0pd+ZcXCd9Rb/zPeYN8YDBR3+xuYaeJm1g/BydmJBcwC9+8Qv9jmnSyvKKYot2JuMJgA4wn/PEvYw+ZYyFRiPXFvHmPiA90oQO54jmMvdg+pc+is023qM/6YuLFy8IYGZj5+mjxzofjvJo8QIq89k7d+9qzsNchMHIJhVjinnNdeEKLYO8bSp0mpr/3NOl5zg4kE6fPqO+ZuON/ua8sOBH+wdTuZkEiO/bv1/rBTEDVNze2ZK8TFSqCBRfWfVGSa6UkBwRayWay8FcL6WEvAzzhGs6f/UbRc7fegou/lFEoIjAVxmBYvH5KqNdnKuIQBGBL0Vg6vGNFuDIg7aSw1yzLGMFlTECHjSzZliYPPjBmpeMWLLov3iCHUwbku9gwJDgVHIZYpsh6IQ8kuEovVb5qBg6bXaPSpg79B+jDDmYTp0XZqaSwRdBFBkUDKBBiXkuJY8S6DDgiFLxtr5em3mpMvG8ardBODPZVKKY9cci6bfZQzuhNxPM+ml+UO/Wwy+JQLA2rYnZZsa1AVNr+REbJx+wCxp6WK9WMPoJdSoDpJxLpZ0CgNu6gAHeciElzgXjM4N7EXd+rzdwua63XBdtIGMNNjkw5r6OcwlcRFeM65KAvIEXuXLmMYX22QdffKryOeJrZq11sAJMdn+4LNjsSIO5epiX6L5ZtDzAB8NscGBE8Qv9vFYJP0ApoGpOAGhLOOJyvI2tTYFcv//o90pYiCWsnh98//sqv0x1m88EGBPSAWItVgF/QvSekt1aLjU0Y4l28gr2b7jbBrgDgAdAKYMSSgvlQO4Lt56gDYQCVCMGAM7ERUByZumZ0Wm2VYBbxJ6YwqihTPOXv/2NEub33ntPLK0o8w/gk4SM5A6w4ejE0VyuVk7VrQBEXRbaaQ4i6QLA91xCRxIeeoUCA1Vi1miVcHItYv1xiSqftTkL/cG5GRs3bt1KM/MvBNx899vfSSePHldJNaCxSosBv7OuJ3EJwxMcrf+v/+f/VhIezGmu/0//9E/Ta6+9lkYHh9W3od0ZmnbaHIBVl42JVIJfd4kuL5iVrDnqywyIMR68keH+D5Yin2Fcs1YGQ9FgufuQ2PF3yl0BulqGHtkAJ9YvAfVZ9gEQujX+5bzuNTpAOGllZpd6A1JtLUevy+FA3eEgjRlRdnD3dYXGqpmdrX7K/7aEgcei1pRsumJNUYOUMabD+AUAAMDDYGT+nliqXg+1gSBdSUtQMFbEys1ak9qcam1stB2wKUm+OzkpHUkYTcxZGFP0QTfANhXyMI1KJZnE/O53v9P6hewB2qzMy3fffVffAxjhc/QNIA3rF6A3Y4h2ALoB6pVLPWLLAcrBjpqff5m+uH49HTxwUC7WzJnff/h7lacKbBkZ0Vw8fHB/2j8+nvvS1wAAdO/eZHr8+JGAEJhfMAXpTxyzpcN49156NDWtz4ehWJQB79+3X5syXDuMTZiclEDDZgQ87B8aFNOOsUW5KJ9jvstYJpu0PH70SBtQvH/r1k2BpQBWoa3HGkc8WC+IM/EFyKM/o9/CpRjQzZtndbUVtiXMvNg4jHsf6xNmM5T9cmyOw/0P0BZQM+YSgByAFyAfDEmY/QxQAGLixHkY5tNPpw3+dbkcnL45fepUmnr6VOBcyAO4nS7LBsiiPwHRfM+izPuF2P9nzpzVsWHFAYaZxdstBiVAEuXysGG5v8DA4z4Hs3NwEP3G4/ouDHLWZ8qhAegAZTkXL28KsSPj9Z2xHpsGAIjML9YcGH6Y7DAeiA3H49xq//Cw2icJFW2GdEuD9OKlSwLM+JwkALq7ctlxVTGEnQiAqA2hbAjIvIOVT1uJMYA7IBugOaCd5sT6usYVMYTtTnk4uphcE9+n/xjv6DbGs4w3QSsaW4w/MUe7ujVOAdP5ff9+g/KAguFmzXdgDQJqaqzy/LFTUZk/cwwNVWsoozW+rXWIjTOumfs1Y4/xxbxdWvZxKaWnJJ/SZ+QPnj97nvYdOqg1UvN/15iulzX/5ImTqb9Zlm4kc8ab5qx1YTJGzC3JErvpoVmt5xv+VrHcTpSraxOu0Uj9uYKEOVkwHL+UfhS/FBEoIvAVRqAAHL/CYBenKiJQRODLEegEHMUcEeBh/S92oKMcNEAgnlp5QIuEnI/zt2DyBHAYZ2nrb1nRsdTjpJNXlCVFOaNZdU5I/xBwDF3Gdil0fDZMOby7HMcloSB5aYFrAYRmEDNATrvkBugZbrBOCJy0tNmOAZxGLFQG2VUWKBYGHQH5dQKoPIACxqg0PbP+7OJt5pCBF8oiYRUZpPKDrssdDT4aCKEMK7S0VO6ZtQwX5lda4Fs4SwuYA0BJTTF8FNeqk/MoFwVwzKQxgw3Z6diGK7jrWl8RkIMkK8rqg81qIxxi3dcqQ+XaYE7mC9CDe2iz4e5pB+O2eyXMB9pKYhOssvZ4MqPNIJLZWQYdfQ0khopXuTfVpO1mI5cW4wugHNAjA+dKZDrkAGBv/Pb3H8pQRYlGT48SmG+9/74E6LvRsZTjNiYuLqMPALi2XRGYRmw1bUolu6bC6gEAEUPNbEvKvnmFdmD0bcyz0BB1SX7bvR1Gna5dc6Kq5JH+pzQUlgxJjvTYBNa4HJVz0CYSHGIGOPLZ9etizr129Wo6evRY6zpCtyzms5k3/k/jP2u90X+A5JHI2+07mLBmuNLOuP4AkoNpKOAhM0SrlAaLoWfxfetrltLs7Ey6d38yzS0upDOnT6d/9S++l44eOqJyeFzPKUHdzoYlABScA8bPnTu3009/8tO0uEa5ak3JMYkr57x48ZIAB0xjGKsASgAeMJJIRKXXhnZbw+xglY8KxM/AJWY/zVKrhNDlsGwSWL8rHJf5N4AmCSZgjkwmMkgg5lYVBhjM5A0BGAAfsJBCyzbAacZIgH6aM6wLKmNssxMD3DN47jgQD6/DWlm+BDQGsyyMIkIawnPE4B/XFesCcw+whPVqZHS0VTapTRzptzHm+3OpreexNqdyGTptMYhkdhnXJn22vDGlOZ7LqyVLkXVJra9pxq0Nkyi5tnRHlJIDDk8+tPs013r+/AXr7NXqae/4uMA4xvnszKyuCxbXp59+2rqfAPC9/fbb6dLlS2mgf0D3Isbs73//odnW21vqf74Lg4px9PLlokp0AcLQkQNYoswVRjRAF8DJ5OSkADrWyW9+AxbxROrpLqferEsJiAJoeePGTa0vlCXzgm3F3GfcTU7e1/Vu71TSyvqm9VAB8ynbzpqjxFEA0Pi+dPLUyfR06qnYWxip0GfEJ+4xly5dFBAFgLS8tCyghnFtQA2AZ1igC+xJwFLmF2OSMl7mx507d3VMvgMwBzjF/A+gHICIdgOi0kech75GexHNPT7LRhpjnHEf6zygU7tE2RuSoanHGLlw8aLAtunpZwKhfM9pSNeP9ToMZwDXAvTm3IBqtNN6vOc0H+7cuaPj4/yMkVRoQDK37Dj9TIw2THdcAYAhjGU6aCdzAaYfpfaAnGHixbgOZi5rCmxQSrCZG5QTA27CshWw2tMj8yK0Di0J4vs5A5f+ZZ3AlAVwkc/G/SvY4xyDviHutDmejVhXos+OHD4icxMAOsZzGPQADjI+zpw5rTVL6x+mN1WYkgDjPH8001tvvSVzmI8++r1Yj6p0qdVUeQHYC0hIHzH2ZfLChqc2oLgGSzpgKEP8YI9GlQtxAoTewUX+gw+ki8txWIN4DuD7tIX3Lpw/LxftLz7/Qu0fQxu5r09rEOA+xm66h8r5/IAYjACJgMCchzixSVCt2dVdVRMDAwIwARvZsKo0aunZzIyugfWaGDMHkRIY6x1IZc39ptjB9CH3cGLEdW1u2gWceHHvoE/dv2bt0x7uwWy4ii3d1ytGPFrPYax07a3vFjl/kYQVESgi8EoiUCw+ryTsxUmLCBQRIAKYxpiBZaYZyR8JIw+IPJQbyLAjbgBHAW4oglRPCpTzg1gkt6HfGPplkUjDQAmGizW8ANQM8IX5i1kRbc29TiOMYHxFea+BG7N3QoNR4t11i/EH49BsSbNzArQ0KGiH6zhGuHIH6BPtspEKAJzBrmCGccwAbTiO3SmjBDuOHSWOaBoawDKIZeMJx67NBApTBxImkhOOGUm7AJLMKAIA4mUmqhNngKPOdqrPMmgapY3qC5liNFMDY5VcOkp7VBKawY1mIoZ9uW8MmvEA7Zj4QZsHdwECMiwxWJooJ+4om7cJho15AIj6s1tnXIcAzVx6F6XZwSoMlhOftSC+2Q0qzarXc9JAewBTnaC32YguwcahmnEXYzQ0J4kbJiUffvyRAEdYUMQbMOE73/5Oeu+9d1JXcil/C+jOoIqYY3KeNvvNJe8ejGLioamXmcECOMt29TUzrs2Epa/DgEmgHcy2bGDikmQzF/keCZL08EhWSy4fB8gicSMpJC4kybAaY7yToH5x/Ys0N/9S4wQDCUAXj1k0NDleG2Cnr1x+iT5gXSyTlnu92CVov3niB1gW5cD0bYDdwSCEYQv7hASNdpMYouG6StkrmnvPZzQuYIVxHQAcu8b3pHfe/qN07syZ1N/TpzK3msphNxJgJYwsabktLwlYmno6lRYXFtNO3YkrzBeSZpJEleT29qS+rKcG2ybWIumRAbInu2MHsGdn6KQxBou1Qmmekv4BrYWhzwVgBYMGUIrSXsYVpZgCskolMUzN4toWyEkyDMAFayoc3r0+BQDh6QMoYK093m+bwQCmRnmqmGbavGhr1Qqoy4zBmAO0Wxsled3z+Uqtkm6tzwDHOZH3GmmdSQCHmNtRUh0gc5Q9Mx61oZJLpPkOMQpgjPlA/GGJwqrUtQJSZE3GmFt8vq19atZjrNWxxmlpSc00tzifrn9xXYwzyiIB8jAvAegB7KUMGvCP92ERwnq7feuWypMpr3/ttatiXfFCQ5B1EV04XG7Rbjt75qxiBoAj8LGe0tTUU/Xj5cuXBRhybLPQtqXnyMYDDtho8Z6/cN6gcbWSXszOiJXG/XTqyRO1gWvlfFz7+998X4yxz7/4XCXzADxrGudNgSoBqAWYz1xifppp51JuxhbXCbiIIZfb1i23bulV5rJx5hbrBPPu1q3bWsOR8wh9ZGLOvOI4jFGAKs4frsQ4MYc7MiOGkuMon2fsc05ANZch79I6BkOOWKCfCIgkzcORUbPzBofypmBTJiIykllcFOjJ9QEcAnRhAMJGFfEgDoCEALqsZQDPXBdrB/ONY6B/CMOOfsAMhLFA6TUAK+MVcx70H9l4wc2a91qyGLlUN/RJ7965o2NfvXpVc5eY0Fb6jrY+ePDQJe2JzS82AytiZzIeWJ9YE4ml11UzK/0MYwkD7nvhym05G78f7H76xMzykuLCtTLPtflXr2l9keP6/n1ah7i2hw8faExRdk1/AbjByqRPzp49o7VSpeO1moBq5s658+fS3bv30scff6Rjcn6uA8DYsR3J9/emNrvCdZx20fech7gQH54JeJ5SyXbeeEMvEsA7NEtxUdczJutTvl8e2L9fOpIw8mnTqeMnNMdU8n30aGvOwQIGQGa+fPrpJ7q/HD9xQuODMTP19FF67epr2hThvoM2MWYzjO2VjTWVqnOv5RjEgP45fuJ4qq5spNVF647CJGauwDglHo1mLe1sb2m9lV5pNm6L69eaiaFXrap7Ms8djGGeKaQ/nDdZ3nn/B0XOX6ReRQSKCLySCBSLzysJe3HSIgJFBIjAwyd3getSCcYQwtcVSgJhFKS0Y5SmVcYk9lVmm3WaIQQrMcqUogxaLKi6S5oDhCNFjjJr6d9l/abYzf+yhmMbnBMICQCTnZddauiyu2AimgXoUkfaEIwMg54uj7ExhwG+SPZjJFgiy+Cp9aQshs5/fjmhdxsNGnLNPPgLUBPgZrDUO/9tcMNMRYvFq0w9A6AcNYBRHsDjuCTocd5g9MGCCIaD2ZX+DA/yAIVtcX9rSKJXBPMHbS923QFgJMCe2ZS6FpXxlgRU6aEYcCvrH3IdUfJN4kQSZsaomZVo68XLYGOU2ztu0T46w3H1K9yB+UwczyCzmXoBYMfYs/6b2VvhMk4fkIiZcWYXaQHjmXFBsitTmTosOgPF0V+d7MmtSiV99PkX6Ze//KWOg0EMLBnMRt57953Uk41BKN/jXLBM7JbqJND/oUNoYIdEk9GClhqsB7NQzYSN89YA+bKpSlybgGIYgN1d6i8nNNb8MshoN06Sx3CvJfGBRcE5Scpoh91D0cSzcyeJJz8BB0hWSUwpH2T8w4YBsBBosYkjKUC9y4kBDkNnlLhQfgcgR5xD605uqxk8Zpww3wAROlmSBiJ6FVvGrsAnTH+qFTFqHjx8IJYWf4Nxc/HChXTi8IRKLyNGgGUk7LDXllZXsj4jJgNLYtMQH66Bn4AOwZYF1KKvpD1HO7KbPIk7x2P8kUjXmnWBzAxstMKCrUnfbqytp3UZG3juG1xg3tc1bwF0SEz5t0rKMxhLLCmlI87EnrYRA0CiYErzM+a25kcu2QZAsn6j16pYK4L5GIznWJuspwYD1izvAP45ZAvkzvPWAH5bl9UbLZYr8Bx0mboAdtbWzJyMtvB368aaWR7yD9F+ywDUWuW3YjDmORKbUaH/xjFZk0nwA4SPdkQi7zb5uvi5sb2VljfXE2XBAA20g82CY8ePiQXFeAd0YE0EKNM9oVZLj588TqN798g06fCBg5JZWF9ZTbPTz9Lx48dT10CftPLoS9hRAOUw1gCN0H8FlGC+wEwMPVfG7P1Hj9Li0qIYcH/8nT8WmM/76KECuKxvbKSF+XnNKcqSGdOAg4+kAWm2IusK44iyVsBSMUabnn/8HaDKIB3M426BSrH5wjUCWLGOAygxtgG/OQ7rAoA48w/QjrEE4IROK6AUjDqAN+YspiXe+KkLUGKcMw45xvUblChXBfqENjG/o2EHiOMy+JIZ1c12ySvsNABHXt5MWJNzsFhvu3Zp/nJdWvcyIMOxWD9g7gXrVs7dpbLaxV0EwIjvnD5zRsflvobxz66xMblVx5rHOOY84cTNtVEGC/DPWso6G88qXDvXy9zhOk6dOqkYw47lM8eOHdX4YlwRKzY/rl//QmMNUx76Brdjs7XZrDAjkXWCey/3PNYo5hTMQM7v+6MBSMZpq/JAAJz7Ojax2OwLFjHvA4IxNpg7zIOTJ04IgOeYrPOh3RjMYIDeQ4cOC4i9f39S52TDkDJqQEUANgySpqae5PtOXzp58oTmOmPZEiHeFAZUB9gfHRlRzIknzNNLly5pzjFPwvCJ8UUbrLPZZpFbq9prQ2x4AzKG9i96ksSfeYdZk8ycenoE/MNahTXIZgPPUuG+Hnq8zDnYyXyfOcj9j2Nwv1zfXNE9FSCQDQXGqzUrx9LywqKMdJhfbBydPnVaTEf6Apa8mI39A7pWxr7kOFS5klJvn1no9D//MZaIGdfUxyZoqazfv/ev/qbI+YvUq4hAEYFXEoFi8XklYS9OWkSgiAAReDh1t9kkqeTBt7qTatIgy4Bj3cw1lZDm0l4eCJWgZk2+TgfecNINh1oDPBjPmGHD0x1ss05WTpSQcpyWfmQu87P+YVvL0O6nZgQGmBdAD8l1AI4BJrrUj1JDl0xH2arNLewe+4eljO3SRQOPLqn2Mh0AIOcKZ90AsUL/MT5nJqQBQZJyMd5yiXQAbfF3kgc9vFZJ1O3yaTBBR1P8SRh48Cd9u+d0AAAgAElEQVTBC31Aaz8OqD/MgKwJFIL9EAm74xtgAmy5vlYi1y6LJcmzgYqT+7Z5D8cxu8/ajS4Jy5qIHVPIw8HMC4BTt8lOxe1riS8Y/A12g8C4rNEXCQg/o1xUQGg2jgmQJUCIAJPDbVftlXFKHndyCnaZVAA8AZgIOGg00ifXb6Qf/+QnujYAh+mnT9O7772Xvvcnf5L6ROE16MM5w6UzABJiYzDTU8JJYyPtCKhxgmZWC7qb2YwDUFTaf9bPYz4ESwennmYJAJiEu6JkyOXNZjKSzJGQ83mSWo4BoGWNrqYSPjMNnfxQ2igzm1y2bAakk6dgiGpzoWIWX1tb1WOeMRZsMxnthJFJZsy1gWTckztA1SxHEOAdxwLkY/xJsiEb4QSr0a63Q0qCh7JuJ21kPkh2ANYc2qV1A71O0hnzZmITE5U4i2Es2Er9DjAhgI5S4MxIg/ElA5GNDZUGonFKEklCD6hC8hmbDdubWwIcaSd9AVOI45OURnlkGG6E4Y/ABADyRlPnoOyfckaxvjI7OBhVWrcyozXAQPqOcRYgO+PLzEIzXgFONT8yUzYASDuBe94FKG1dWG+eBNsc8CvWEK81nh8xpsN8iChqPWT8Zm3FmJdtwJFx5nJslUoCtrNxos0fg5daAzKTif4IoIc5SvtY2/LtxGMtr9fW0zQo6zLPnfR8bi49eT7dYgJj7oJBCP3GpgDlvPQf7aHMGUCI5J/2ACoSo9Hh4XTi6PE0OjiUlheX0p6xsTS6f9xMvgZA/JqOD2jMd8+cPCVABpANwBgQhBjy+d988EGavD8pOYavf/3r6cjEhNiLD+7f13qtNTFvCMD+AvzQRkgNkM4xo3+Yk6zlxJVjsdcHkw9mHzEV22rfvlx6u5lgGwLiwPADDCFuAG+Ah8SL4wCKANTwHiyviYmjAtTnXrzQeIChRx8xFrhOwEBcodFzZPypRLtaUwwBHokvoBkbC7DnaDfzlv+Y23GPs5Yx/WZ2WgC09Ddl62w2AAjBcuO7fCY2IZmPUUJO3KytavOxzg1Nrg9GHeuhyrhfvFC/4ciMeQzzndjSXtbSCenW1uVUzHfEqG0AQK4IkAQE5jwwrYkfMaGvaB+gHmzKN998Q7Gk39EDxYmceUG/0X+AfHZ1rmqOAsaFOzljN0yfpEWY72mWlbAuoMt3ewUAAsQGs5H2AwTGc5XXF7NHuQbuJTAVKfvnWCHfEFq/sE7DmC3WzpCCYK2AkW0DNTbmugUE059cU6yngO/c13kxB4gt9xK+S39STg2Y+XRqSozfWKvYIAPYZv2MSgDHns1FNtcoubc0BuOJNRKgmveJE5umzAfYlgDWN27c0Br8+pWrGjcymltdTY8ePxa7EpYkGwhcz2p22SZerPn0/6FDgOkj2lBAZgAQmzkLK/b+3Xtif1oih3vBMc0D1iDur7SNazdrdEljkzG3vraauro9z7k25g33SbN8S6my6VJ6Xj/8278vcv4i9SoiUETglUSgWHxeSdiLkxYRKCJgwPFeE6CxG2DxDwDHStNAShgGmKkSv1szLPQP+Uyw/wIACzDOYF8W327UqLhtmY6EmULseAsqyG7JwUoLECRAALMBXFJkR1ybwgTgaHaWNdsEWuUSYelg8fkWY84snc4XCZZLrAAxMCzxNUbyH4CkGYttA4TQHnMSbeaOytSzdmOn2UboQtJwA1g2guGYBtYo20FfCIDHRiC0SUAWCRk6Tx2GLAF6BXMqAEvH0uXP0hDqMHhol37bCCYMR9qMImszGUClfLdb5zZo15OaAJOZGcVnQtcyWJDBxggALsDaYGwZwPR4ini5332tZvaZcccr2KwAFmZItkFIl5Bb0zHKMt1PNpmJf0c/R/+S8ACAf3HnbvrZz36mRJLEnmQCnbc/+e++m/ozYBDSAm0mltlA1q+iVN4JccgNNARyyea7ZUpBokKiPgiIl52tAzAXU7daTSvra2kul4KS0JEMM7fQQCNeJG6c12Ak7J0hAQccB/ZFmEMA3hFPEqQAbIkn4z2O4bJBl6fzCqDAzBP3CwkdbQuw30lvgKztx5cgAQcAGfMgStwZ31y/2XMl6YbGOKXtkeBqXmk8Wc/Pa0DM01JmfgUzFkdns3uJk8DMbI7E+DNgTezQDLWLNACLAI6GwVmS68GREZXAwfJEv07xyPqqmzjFrptxGKBQgKRcG58l7rEO0m6uU9e7viEQApCCcQUoquS3l4TW7trB8pGZTpak4D3AUUATbXdkAM5gu13AYTSG1ESsmXyvc1MkJASCXGwQuirHWsCNkEOIeR3sdc7r9ph95XW8rdcZ60xGyztMMNryAiqzF5vZzF9e9AkgGWBKsCOtBxjsTDOhOzcHQuIiNi7WtjbSs7nZNP1sWoCanJdHhsUkkhtvpSLzCOIgM61qVaAcjKU9B/fLeXqgty+9+8476bWLlxNsY85ZLRk84xgYSdBvYYxy7crVtIKT9V6XWIajLn3/bHZGpdixEYLeHGC2y0S7MpiDBty22Fbo2cE+BBzaXMdgJDsJ500aHKXPnT+f+gb6dWei5BcwjXkjnTp0fCs76dSp04opf2cjg3EdGoKYxvCCGUmbMWDCQfrs2XMCbcwK3BZAA1CL2crzmRm5ekt3rqdHBi2wOa1L5/HI+0gqMO4o32XtAXhH14/YxdiT43I2qCFG3hTzRiHtBKTh+/QpkgrWozWTm3JZM7rZdDE7UoAemnvbW2o3/QVgyRxiDrtU2sZTzDEMQIaGhxVbjgUgxfW7AqAphj+MQTu0J43H2MTBGIXSXMDGhw8eiFXNi3Ub/VvAcljVk5P3ZLYCEEX7WDcYizdu3tTYYR0w0IxhzYiumf+8F1ISqAaQhi4hbQfgIh58B11NuaqjewobfGdHaxMxZQyw9nMO60+buQ8oGc8RwYqln3DQFjO93JVmZ2ZkKDS+d69KzNHyZD4KdBwY1Fw/cviwGJj8jWtgfnIvZsyrnDszAvkMTE/aY6Ocfv0OQB6M0pmZWcWO+ykl9YCw1mW1RM/uPbsFJBIXxg/r6dffe0/XfW9yUr8DvnI87k2LiwsCizHpObB3Xzp3Dp1Ob4IhrXH7zm2VSV+5ckVj/PmzZ2ozc5Hr4D6x78BejSXGDptMvH/s6DEB7g8mJ1MdDWBKxut2bndlgaVI6Gv6h2Nz/ayRbCitLC+lWs2badqoqHpjAhAbgH1tadlGVPV6+h//p/9S5PxF6lVEoIjAK4lAsfi8krAXJy0iUESACAA41qo7qZfkF0fKHUTzrUcH4GgWXNsoQ8mZjCrqrZLHYB8YGDIrpZMRSSISbEUYSnabdrm2d7YBKyXuaMfkzAwLI4TOcr5IgENTLBg8Lt1rm3qonDADc+1SQzPO+Fuw3Fy21AY/zD4xkBQgo4HFMJZx4h1aasGAJAlwohwaTGUBoiSfAT5GciBtTICwDKZFqTVAQLAYXH4IMAvoECwk6/i1j9NuR4ApLbZTTvLNToS9BNDhZDLKuTrjFTv5AjIykBoALg/QJFokPlGWLh/lDHAEKEKCIGAQ7bdWOb0ZnpmuqWui/51gmfXJmFIJeUubktLlwZZBToCrYkigV5n15gKoMHgZ8/nLJagCNdXB/nsAPHHMSq2Wbk7eF+AIo4gEhMQIM4p/+b1/kfrlxtnb0t4EeHPBfZTfW6fT4Fl7TUE3U4Cjkuy6Eh+SfRKR0aHh1JROoAXzg2VGm3aq1TT9/Hl+38ymMHQJl2PaQPx4/+TJUxpzJMgu29xSMmtNR1xuB8SuI3GDEcf8oiSRnwBlJJP0c2hDktBxdSTJ7hsndMEaDoMau0sbJGeuuCzO/1aSnFlusG9iLJtV2RBQ3YumIuMFlinXAyOUGLI2BIOPMSJnY0szkMyVerrzdcT6Yd1Su/n6XC1wWuXhO9IEI6GUUy7xHx3JpcpOhsuA6dWqyukmMPvo6VESTQC7MOHJ4AHjDJCXMkEYNMMCdT0+Yq0J8IAy8Y3VNQEZsNFIzD3mWJe8EeLx6M0Rvi/pgSwbEBqJ7XXNIGubldzWo9X80WaKgdsYUzpmi62cDatCgzSzz8VWzjpxZlgaYAygOI7VZjmbte4pVVJfac3xYMkSFwZ7+QTtCfCFY9FXZmObFUl/RClkAK6xXkeJOeuR2onRUGqmlc31dH/yflpeWREzibEDSCN3aJX/W7tXACTAUk+PgCkYjr/6539O1Z1K+tff+5fpG++8qz6S5MD2psAu2s1cpU9pG/+dPHpMbEXAKC6TMQOAcOTIRBoYHhJoRDkq2o6UbnL+AwcPGmjLpl4xRmEcr62uCbSanp6RszRMuQA5MBMCTJuendHYAQxjXAa7zOPFxhvETdqg6xsCycQ+7OsTiw8wjL+zDmCIEaCUnOjLJclGALbjiPz669fEkr59+1YLzEY7EaAOMxTGkbU6kdSo6zNoUdIG4gvoaQMXJAWa6gfuJ4BP0pCUMUlS2wD++JwZ9XUBSACUlCvT//QBm20AmQBN2kBAwkTmPkg9wAYdFlCKEYiZgt0tnVTmFky7ANMphWZdB9hkzAWwyblZ44iF2XqDGdj1JkKsg4DaMgwrd2ndoG8ZEy/mXqSV1RWxRsViFGsxSTMSNimfFyNubEwu0owNWJEuFx9QvCm/J264nvsZpKxNDYAtbfBQ9tzXJ6Ye84xYMM4BuywXUJKRDiAe7acNzAUYgH622tF8pKQbVi4gHhtSNDRMU9isCu1pgDiYhcSDMcdnAD6RcolNZ55nmE/eDCqrPbRRbNQs4cCzIeMF9qgNYkoCFPnJPTAqPhibnk/Lej5hLL733rtiCD95MqV7E2Y4rB8v5+elPcr9mWvtbiIPcDYdPHRIjFaOrdLvgX5JChBTQNPY1CVGSBYcODjeMnqisgCWrRjgGF2trKa9u/do/gV4HpvbsHo5N0A845N5xzXKaFGO3z0tA7GQedGGN0ZEazbQIi5//m/+fZHzF6lXEYEiAq8kAsXi80rCXpy0iEARASLwCIZjvZp6KAkFxNjaSI0aIFlP2qyGe2loE/ohU2ACQEp2Du4E/exu3Nb2smtwJA0wlHxMgWllJ8ltkM6Jc7DsrL3nh/3We5jJZKMXA1yUTbtcJZg3cVwnztZ/iwd6A58ll6phDAEzILuShm5dtCGAFL7bLmsMwDEAF5iQNvWI77dZXjAXs8Zgh0aTrj8zDs3wNFuJBMFgqxmhLkFqMx/D4IPkiwdZM9dcahgO12L5Zfag2ZkGYVpszFzKGu/H5zmOmUjtMvMA5QyImB0WpapooJV0zdnFOYNFMavMAA3znC/f5qIvfa1mOgbgyPfoT84XpVcBugR4En0dTFqdKyOOPNS3WJjS17SRTJSzByskGEkwHO89fJR+/OMfy1xCIMjYmBKZf/uXf5mGegygqc9U/kwJrB10wzk2+iz6TSWEyYAx7wFeIdJPsnfq1ClpyDFP+Bx9JzZedjHu7nNJOkYTJIPog2FkQaJL0madwmGBiAAlaDLSlwAXMJIY+8EKITEzs85MXZe5uQ8FMmLikZISb8Yu8wQgggQeoIBkkUQT0DLMnbimKB2OcnF0GQUOdZgyhWah2XzZUCcL7SdK01MGMjNwq3JgwBmO0WsWpM1MBO1m3cyaXO75XDB0Yf4AcBucMEPWGxQw6tAMQytyXmAC18z1m2U3ouSRMtTFlWXrqtVr6fix40qyX754oXj0YVowTFkoZb0GC2gPTtiMUcBHYg4IwnlgHsF6WZxfSNXtHWmrYUgAUKlNlsziDQAv2H8u47PGGX+ztIJZnpH8CjzIpYFh1kH/MeZD/sHX7PWVPndJfJs1SGysqwuTuM2qUtKNJiqsUMZ21sgNtiHHY/7H7wFytjZsstN0tJe4M3bQd2N8wGSiHaxhgCwAL8x5TFLaLFYzWwP8DkkFynlj16BRSunl8qL0FgHWGB58DrYT3wPYUaJfxym+RwYo9PWnn32WGl2l9MUXX6StjY30nW99O7117WvpxeycgOPbDycFYMH8knEWDPmeHgF5F86e05rCRhvzGK0+ru3Klcvp0MQRbQrZaGlbbD3uiwA2jDnmLOMCcAngL0oxjx87kWZm5tKvf/3r9Ojho3Tx0kWx/rgGwMsXC/MacwBFxC7K8YkhYIyAjlJJG1AB6sGgBMhi7BBn4kCJ9MGDBzVnwwQmmLW0mTUIUE7mN/RLT69Kru1AvWO2eWZu2d3cDGHOLQOZbYysqmZ95bJRPsOaAUMxDFboV1iCrGmwtUOjkXgAQrFOoavH3GGOETOuLdi4AYZzbZTvEkv6OuaBPruzk4YGB8XS9HNIUkwBALk22JHE0euymfouBe/SMTkn45Zj8TcYasRsc2ND92vWU0BH1g1XHDT1GQbh06fTrc2Xly9eaj05ffqUxgkMUlitH330keYmx7GbPW7dvVkGw/d+xixtlDPzwQMCuaenn6bFxSWNQcYDYBqMQfqOvvCabw1m6aHWairnBiRjrQO85ZgwXr2hUNbn6D9AXK6V/oI1+/Il5fbWp4WNi1YxbuHWrKXk35rFxI01cNfoLoHBtIO+ZD1lnQRspO8s8eD7J9cnR3OLO7hSIt83aCvsRHQgYf9GuT/xZSxzvQCfjBHAxz0jo7pHc17Aaml1jgyrXbQD4JrNCNZyMV0ZG8PDaWxsRJunM9pAGNc6t7S4pPOxXh+dmEiXL18RuMjaHlIBxDgqDgAbGe+xubN3fE8aHOxX/PWs2WyKQUsJvTbbJJ/gmP313/zHIucvUq8iAkUEXkkEisXnlYS9OGkRgSICRODx9P0mmo1dlM9VdtLO1kZC0xEtuR1VzRpQ4oExElEeSHkAtbkEOmsGNPQwm0sAQ9NOoJXe84MqzC9rjxloMhAYLtF+MHMpL2V2Bub0ufxgKpCD8khAHQmvu3Q5wDUDdC4R5sVDXqfeok1SXN5HogS7gvYY8LB2Gg/WSsBrmJL4eLQ92Fu+1kZ2THYpK23k3NaJtMukGV3o/gGgRPk554ZFacfZXA+u9jqpMkjJ54NZwnF4SKZkjsaTgAcABPDkEs5qy7k5SrHC0MPlpJSg1zNLsW2gYmYC4I9LuwPMa1ECnZ7poZ0H/wCtABxhfnUCjm3go20oQbvCZEd9DTsx6zHSp3yHeAaABIOCF6ySTl25MIXhswaTPB5hZMSYc0kZ7CqDjNKmQwNO8Y+y0FzKnSmP1WYz3Xv0OP3jP/6jmBWMZUAGEpm//eEP00A21jFTC41KA7Mq588am6FDR3xgicBeBVgPthjJHewWki2SfzThhoeGdQ1mQ6CXtiHWRAJg7yoL+CNBdKnxqK4rmHQBmAGmBON1dnZOY4p+AvxyX5bSkSOH8zgy6wwQQSYq6BhWqwItxTShFJikHQZLl52lGVuM1QDDXL5mIDjKnQX+9VgugViHsUWA3tZLjXGVdVObUIwpsd7SOTSeFS8bTHX1W8c0xmMwHwVIlnPpOgAq46BSEaCLWYbB8zabOgAyYgdwwPdh0+DEyudg0Ur7rsK8MqtPIB0sn95egQmMcxiZnINyV2JLP5Mg8wrXWMbGvXv39DdACfr66KEj6cKFCzJX0DqWDZPM7vMap3WiYXkGM3/Rcc3rKfpumZUa7N9gUxEbWJZem3F7NTvSmy020qKN1s9rg5YGKA0CBPBCOwAi19fW09wLALjhBNMu1nADT25ze5PIrOIwemLcyfG7VYJt3VmSbuYfbYk1M66f/gK8YfxzfNoGWCQWrABRg5YBZKvNsGlLLocn3pP37wsgBKxgLgBEEkv6BabS6TOnpeXI78N7xsSMBFi4fPFSOj4xkebnXqZLFy+K/WgWbE2mFBwf8PHNN95IFzPgyDEA9inRJq707U6t2ip/pbQYN2NAod/97ncCNwGaNqS3OiBgUJp//f3p5MnT0nFkY4G/C/yQluiamHOoFvI7QOVrr11TPDB7AQiM+ybxYS0g5gCc6FkCcMJwg81FQAGwAK8A4mCEcl0qL82sOJnDrK9r8wFWH8fiRXsA3YkJ85t7HBsZgMQAO4xmTEpgD8Y6aFZsl+YkQDKgoo19zCKENcnYBAyK+zLsvdi4lHN4KaXz58+LRfj4MSYmU1kP2PdPXIcZ9wC73pzyGsrYgd0NOAgbkE0a7jt2hjbDH7YzYxggVGYuWt88rgH25l++VLk6Y1ESCsPDAiq5v+7es8fzMldiAFAxx1mTAaLMOvfmoCUrqgLBKMUFUKUtAML0HZtElH3jnEw7iLnuPVnflnshLE36ADCcMmjORz8RF/oYUJhxzjm4X9EWxgjtCPCXfqbMmTbKYGZzS2CdnzW8McGciU0E1i1K6AHQOT/9hs4hpcdsSmGmxHvca+wUflT3M+LDGs/aylpE+7mXIHfB+In7hStW2nrQ8TzA/RJQHcMf1gOZmDFfR4YFMLLQAP4xdlmjxBbu608H9h9IBw4e0Lqs50axoLt0/cxRng9Y+6zv2+8y/eF+9Q3t4vsnT50S6Hrv7r20trySJo5MpEuXLmq+st5wLr5LbJn/Wkv5n6RlfN9jHRwcwlQnPwPD5FxbVzk+98Q+2PyZFfq3P/qvRc5fpF5FBIoIvJIIFIvPKwl7cdIiAkUEiMDUswfZpbqa1ldXsNRNiYdzdmibNhzggcogo4E8uUA3mnrA54GLh9l42DXLy6L1JIsAeS67yzvjtaoBIJiSWRMwQEMz30gwKRnzMYPdY+3FKNn2Lr0Yb+WyEhwlO5QVdjg+8p0odY7yUIEYJXAdmxVYB83HDpAkyhkDuDJQY11BlQ+qbNigqx6aM8AYJVuhZxgMP66FcwlIyyyrYDYGeBulRz6eyxMFCLQ0J83MDAAzmEQkdZyHxKFt/OIHez8MB1CaAbhs/iC2JCYg0h8M7UiX6lnrz+0grtJbA/DNuogyg+DhXoYobYajy74MmsiAJGvURVsiwRDALBdwJ1vEm7ZHbHwMMwrpK4Mp7u8ot9RnSTRVbukkxmPV103Cw/XRz4y3YHJGabDL5cvScLx9/0H6h3/4BxswjIyoTI7w/+hHP0pD3S6LBhxjrNBWm59ghoGgvMEcMRUrVTFL+B2tOf7GdRFDO0bjLtubDozvl1GFyvflcO7jkJiurq+nhaVFgV0keZ999qmSTRIy2DqYIuBwG9plAGlmuVjAnrEG+AIYSakjxwGkIBHlGuRePuCyOWIGc4S/859BCLtMRz9y7bS/rYPovzEHAP2jipy5HONPhj1sRPQ7QZf7emZGKjEE4KoDoFhzjfbLZIU+Zsxo3HjOhcN1APgps1WDxUdbOD7jLfRPw/3YmqBmVJM40gcARnfu3FV5HrFiw6EbNmHWq9yAFdPfZ+09DHJY37Lm4uXLl+X0SsxJ5MMUBAAAthUJqZhao6MyMjl36rQMDAAwQ2oiSqkZLx736HmWxIiSDEUGAs2o9gZEgIOMkTAWifHM8QLUl5lMnifBeAyDLPqQdRLGUoD7xI64GFTu1zXgyouTMQAMfYdRSYsNXMWB1eYOXovZKLB2KsAS7WPeif2b2bsA6fQxQILuH2yyZJCU/uZ9vudNGMo/ewXg0Z/cXwAjJWOQpRdSV1faqleU0LNZgU4cYIuAqXpdOm7MQ64Toxez2TcEPA7v2Z3u3rmTerq60uEDh9L+veNp/569Yh0P7d6leY0pxa9+9SuBWjDTAB13DQ5pftBOzsVaS98Tx+W1FQErXgMq6S/+4i8EOM7Mzgr8fPz4kcYS91PMqGLd7+npSxMTx7SOUoLMusP1oqNY7u5OB/NGgUH5PoFllNoCxvFvAEZAehiNYo2VSi2G7Zkzp9O1a68LfIO1TXvjHsf6CPBJXwNW0W+UVotlLaOnct5ssOEKMQkNRli69MezZ881ZhlrAEOMWdoZ5hqMPdY5NmcAjdgoI0ac6/ixY3b5XeW/NQGmbBZ4U9AVCZzH17ydjXPWNae41/GSU3hXdzp3/pzcqZeWlzWPaSvl6qz39IHKXpEByUA584R+5J4HsBgyKXGNMNBhSrN2xfFoJ59nHDC+6CM+Lyf57u50+MhhgbGAiWaRAzjCgPOzESAdQCbrCmOYWKAn6nFfsxnQOGZAawLGmTdjgIgH7bgOYMqYIRa0g3tqlIWHJi8mP/Qb6xYAIfcUSeJUYCHu19hiDeLa6NP7k5M6PnqNlFkzPjTP0HfNpnBHj060NhkB5DgnJcywRKeePEkLi4ta02A4cm+Qu3pXl0BIYobMQACwlu7wBg0vbf5kbe3QaUSDNUBvxo6NeEYFuLIecP0zM881NgDCt9c3FUc2FXCrZg0GNMSVnXawnhJHGSRVifNebaKUy5a9AVClfd7g7ta5u0td0jsFdKQfQ++Ucad7umQDKq3KC/ouNriHhqy5Gpu9vE9cpOeadcEBH//+v/6fRc7fGgnFP4oIFBH4KiNQLD5fZbSLcxURKCLwpQg8fHa/ieA1QGNteyuVmvVUq6CLtpMaTYNUZhv5QU278CT5DZcCG3BquyAHYBjgkZNluz277NjHMTjgEk8SOT8ws/tsbbMAOXiP5E9lKtuwFWFx2dlTAEWHLp+SquwAHKwql4GRJBvDc4Lu0kQYThZ471KCKjZcBjSC9QMgEAkxgBoPymY/WocqkrRg/nFcG720mTlcM6VGkaC3S4VtxsIxaAttBbRwuZfZInaTdQkUD+E8eMsEJwOwwbRyyZJBimBO0Y4cICVo4XzL8Q2a0Vauqa5ExiVmZq1GyWS4qAawRlv4nMrnYJQBMAM8qD/bpZ3EO0DmYELx92DCSbsvsxF5L/TmxIDIen20wyCiXbsBf/6/L+t+ktDzU3pwmdlIn/IqARADMgNM5vYSRyVspVJ6Nvsi/dM//ZPYRsQYxghA3P/2v/63NDZinb4oC/MYNqu1gQC+GH49LVArmK7l/sG0MD9vc46hYSXZSuYxUehBv9AGARwrwDD6vgJztoI756CSWko4xdY6ckRaYACJOODC7hpzzWkAACAASURBVBIIktlqgJGwTQxcrouBRGJOckeiuLo0L/dQQJRgRvI3ifln3Tv6VUL+oy47JNywMwLw5XfFLMyNjGbpGq3xZoMj+jXAVoAsMZFamo4YNZixTF+EK210rVnBdiamL2M9UUl/nnvS8stgNe2E/SKNOMDDbpJ+A/sGHJua25AqYXjhZvr5Z58JcAEFRe+rUm+mCg7v3XZ4h1XIWKHf+np61WeU2hF/XpQJA8TB8pl5PpOePX8mwIH+CKdWmEhnT2FgcLml74irLIw/EtFB5l4GbImVWc0GyHsoIc/O9pZDwM3coHujh1J4f5b/AJ4Zt/Qh5zQzqazxGIY/KllmTlWqKjWNclBACADCZYyKlhfS7dt3WgA51wNY+vq1a2ITBcuQdYg2hYuuHa3NRo713GXfNhUzoGmdXtYb2GBhoGVDBoMpXJ80ATPg4fXPpkvMKa4Z0wjMTfgPdl3q6U6r62upq6cnLS4vpZXllVTbZOyZqc59gz557bXX1D92cK9IS5D1hzkFS5G4wfwCxINhyEYGJazoFxJDQL4wDAJ04J7x8MFDgRSnTxxL21ubAotYE77//X+dWcu9KXWh42o909/89jcq2Q7tX2IFOMO8BfA8eOig5uyDhw+0HhNnjskmCEwppBXefPNNzd3nz+Y0r+kTrinMOATuN2rp9OkzWsMARSn/Rj6EdY01H2YgIA7jn1L3w4cOaxyH4znAHowxNjoAauToXoWtN6pND1hzAFaUs3O9AO+Mr/n5Ba2/gF2MBTY1LMvgjUPaSTuiNNyyLGa7C6DfRBOPqgOvI4wLwB02YxgfHHtza1PH4AVzm/YEuCc2cne31jxAMUCr0GFkXUPawCBjSe+ztvId+prxC/hJCW6w7wF3udapqae6PptSeQ1i3aLNXB9xZpw+fTrVMuMK6QuVDuvBI7WY6GJL7vZ5ifmpUycVr4WFeYGRAJNx31R5tDRAvdnL2AG05YDMLzaHovSYuRO6jIx/xi3nsqHNQc2riYkjajfXxHiG0cg4hw3KudCdRWMTgA2wjnsBACbxAfw0w7NLAC+xMJMVpn4ll3z7/s88pS+JHyX9MAkB/lgDeIaj1JrS+ZBOibWe8Q+4SDzjuUOVNFvbii3A/MULF7RZyaYbMTOLc1zl1mzocSw2DPm8N+Fcho2LN+sPGwy8z5xh3k8/e9Yqj+4pl9LEkUMy8yHOfJ7xFGxxxiLf5X7DmIqN0p7usuWIWMfyIwrXwvxaWFxK65vb6mvi9Z//4/9R5PxFDlZEoIjAK4lAsfi8krAXJy0iUESACEzNPW7uYBSTHaor25upnh/0mwmDkaqTSZJiMbbsohwadWbRGRCKkmAevCipClDMjqQ5cZaJgTXkggUQ7ItIMuVArfO2y1YMLLb1+QzUGfTkWE7avWNtTUmXZyoJygAjO/4kCzz4kQe0yzANwAWbCKDCLAK3IVx5+U6AhS6d9nXbZAIXQie6PKgK7MjagsGy8m46guskUwYsQxOT5F/agOiHNTimH25VhJpZjhEDle5k0DH0JqM01/Ew0yLiDtjA58wWA0T2dbj81UAh3zN71axUu+C67DLKkgIADLYU44EXn7N5jnU5DRRxTMFWej/YWgaJAYut3ymwGaAwl1V2OmO3KI4dOn7hzMI1EMcAL8yADaaqyxHN2qmqTLkZTMjsZM35+X6t3kizL+bTT3/2s3Tn9h0lXwAVMHf+7u/+Lu3fO9bSxxQjRuVUTSVga7BzskupSuGr1RYjaGFtQ4y6AGFCE4txtrm2ksZ2jQrsImEk2SMBJhnsHRhMG9vWTuNvgAYRo+MnTggMAFAM11NKEjnH23/0RwIwYNPAagoThGfT03p/oLdbSbgdZg+1xixMG41DmRg5qbV2KX1TS6W6YxpJYbBOiYV1HwEF2m724a4cOnHeQDAzlRgEKBHmSJZDcGkaL7PpvFbEmsJPJbgdQFuUWROncBTu7qdUPI9htGIrdkUm6ewXUwZZgJ3081/8XDEHUOR6l1bXBWLRJpWN5vawjh3Yty+NDo+IiYTjK+WpAOwkuvTDnbt3xZqkn0ikSX4BRkaGhtI3v/6O2Dd2MTdd1/qEpdRb9vgkXhF7wA5JLTQtz+D1BfkIA7qcb3FzLW1XKmInERfWDYBtmHmMk7feeivtHR9vubwHcIzJQrnRVKwozSWp9sZNSutbm+mTm9fTJ598nEunu9O1a9cSjE7Aub7swu6Ng7ocoaN8GiYijEYBypmZTXwkU9FoqCwVcJCxTAzDoVpgJIBKI1jVZshGea5Le70RwfiC1fRkaiqtb6zbiKK7Ky2urKTnL2bTGiY+fX0yYtpeRVdwW6WWsCUB5tAOfDL1RECeS33NuAKIoISbtsVKZZYdGnRm96mUtrdXOnY2DykLqIIpxnGOHNwvrTvYccx3QH+YyYApLxcXUndvj9y0KYs9f+6crpGxwmh442tfU8l0SGcE24qfS8tLAhwBfIgFQDLzmHnPlKLNgCbEGACIscEa0tXXq/JpAFXYcTF2wqn3/PlzAgE/++yztIxhUpc3tRjPzAmOD0j+6aefZb1Yj3P6i7nFnAE4Z6xzDWxQGSDqF6MaM5woHzdb3sY9KketWi5gbPeY1gPmmue2gejQmgWwgoUcUiAASKzngMYBSDIXBbCxAVeva1OAtZj5TskvOrxHjx0TiPjo8aMMgBlEUpn01pZAbPqS/mMzhmsJsI75QV8BzNJmnntYUwHMaBfXyFjlWHyWfgAAMxiIXuZ8S3MxWMb0x+LCokA11lOAUcrr2bxgXjKmvBnbq40YbaJlwyQBtKpwMKBL29iktLSKWauMde5brHO6r9cbig9tBxw+d/asNl+IPeXL9BngKPOLjSderEcwAWGs0m76gp/EhvFBSTsbeiEjY8kGSrOt5xnPR74v065dAplj44H3WY9pQ2yACgDUs0i3wHLaJCAVAyfpJW50VNLgKo6+aEXrGMcGOKXf+PfS4qJc3jnmgwf3BULShsOHj+jvQ2K1D+dnFpek8+xG7MrNRhrb5WOxlGHIpmqJ7S2bknXb6EwbaCrF7/FzHpuOpabWcdYYAeQ4f/cPpIWlpTS/aOMljvXDv/mfi5y/SL2KCBQReCURKBafVxL24qRFBIoIEIH70/ea9VollRr1VEUAfmszoekoYKxhkfgwh+BhN/QLcZsOYCzK6gJwDBaiS5TNQjQjMTulAmB02cwlmDoBLpjpiEkFZXY2NWiBET5QB8hknbqWrmC4JAt8DDDMDqcCSTNDis8Hc8plWgbA7OoIEwfQxcCgEn+5sMIayvqCOQkI1gFt51rEDERHLZdYA1xwLIDVKNcWiAgDL5en83s4t1rn0WBpMBwDqAszFx60zX6yxqMBHYODAdb5eg3m8beB7IprUJEHXwBa92WUs/M56162TWdomwCznCjywE0MuD6AAgG8AJy5lCz6WM7EuRw+nJvFkMxmNjyMG6g2Cy3aaVBaioxmqGVDDDPeDDCT7MR44ndddy5Jhl0j51yA0lyKLeaqKW8thqNMM7KBSr3RTDMAjj/5iXQWL1y82AL7/u1f/VU6tH9vS88pwE3GJUkRyRBghIyHskMw45pE/P7DJyqrHBkeEZhKIkfSAoCR6tYNA5wIAXr6VYmKwPammEkwcQBEcIsFpAAIPXzokJgelAzyedoBKHHm7BkxGfkdVhSJIXp8Mc9Gh/qVdEVJGEkX7BTaR+kzMaQvOhlYGmcdDGInv21WcWhWiVWay3+Zn1HS5zFMj5Ry4uuyeYH4uZTN/dn5GMTmhlmf0ls1GVLjlnHIGAx2M8dgHHLNAsJ2jSppJYEk0QZ8hQlDwrn3gMtrKfGcfjqd5hfmVToHeHJ38n66eeuO2gWAAGsr5BiOHz2Wdo/u0hiIsmExt2BjV2vSXoPtBYPL5aG71JbxvXvS1995W+XtHt8G5nnJRblaE1jLK/TCrIu7I2CQa4x1lc+Q7APaTM09TxtbWxp3sKsYTyS59x/cF0B1YP/+9MYbb+i6mG+hgYtJD67yL+bmBABeOH9BwAfJ8vO52fTL3/5agE6Ul377298WuM247Sm7H7UBU6+3NAu5HoAIGeWsbwiQAsAOfcowrAlAD7ARkDMYlsFsBwQymOy1U2tlZnAyT4P5ptJe1k5A6ZTS2vZmml9cSLMvX3iON0tpcXZeAGiUGKMXCDgLuMQ8Yq4yxq9cvpwuX7miecV1h7O17kfZVZfvAJhSGg2Dj+ti7tH/AFo4NS/NvxBjEOag9VORJqiKRba8upKqjZqATUo9+RnGNgBdoUMI0MTaA+Pq9JkzaidjmPUFYO3M2bPaCGFMPnzwIM3NLYh9yry6ffu2xjLfhQm2vIF5je+rpvXbPImxAFsR/UBKcDEHYcwydmQQhAvzLpvBoPUHI41+CA0+3geU5Frpd8aO2epsTrksFaYkfc04OHbsuI5Pf3tzxM7fsfEi5n53V2Zf9ovByXihjJVYcCyAN9Yv1knKZwMMBgCiXDtK72EuM07pW82ZfK02t0lyqAY4k8xDHxIXvm/6nt1QXwKQM5bH92Ikgjs4Wpkp3b17Tz8Ze/GsEKXMbDzNC9C2QUtURRB/5qq0dOuUva9aT7OnV87JVDuwltAPxA/AWPfxPK7jHhzgpStJLCMTzw70vaoxMgDOeMIIBUBex5Xu7KbiJ9kO9e8ubSAojlnGRBUsrM9bWyqzJj70DcCxwW2YezY24zpsYDag5wcYpsQGgxjmEGufjJYOHlC/AsIzHhiGrMFcD5u8C/MLmr+0n1hoYwE5lhIGZmwCYfpjA5aoXAgjQs7P3LJm56ZAU8YV/QNbWJsojWY6euyozJWePUMvFKO1IZWXnz11Ss7erAHcYwCLec3OzKQtYrd7l64PcJgxwL9VOr7LZf5RleANVZsPYrTY19Ol6h8YolrrAej7+xRHni84H+Pnr/+qcKkuMq8iAkUEXk0ECsDx1cS9OGsRgSICKaXJqbvNamU7NerV1KxW5FBdyiYpOxUnvmHYIcaT3KnrKlENwI0ExKXRBoO8C+9/BzikUqWW4yrMlWw0kUHJYKtZt9EglBLQVuLp911+6zLkYBiqZDrZTCU0Ec2UMjuLhz2DpjYTMePQpdEGAaydBksnXH75XlsI3uXRAsEyq5G/B7ODROUP/+4E2KBBlImrMQB0mZXJE3aUjrmkWB/QQ7yZgDZziB11G3245Jz3Y9ecn37f12t9QrMv9Xszabed94hPgJoGcp008qKPogw1rpNYmWlqhmSUwtlt14BysEyjz+0s3i6zFBtULrbuw9CcE5iMjtyOWSO0O44VIHMAWdKYYtxlrcYArgxyY1aEppjHSwBhPPSrr8XqsElPlOy65N398ejJdPrpz36aHj18mN56+219lqT33/z5n6dTxyeU1NCPoXVJIqdkLFEqbzDZZaTWbOTnyxeL6e69e/qdZJB2kbTBatyzd5eAv9BeJPbhQr26sp7WNzaV9GMeAUOJJFJuqZubYokBLnBcGE8cl0SQ0khiFCViaKWhkQjbEZBpdGhAYvgwUQAxbVoDyLmjsj6YeXaTjnJkSyB0J4MJHnNd1vHMLvSawznxBZyxi3kuu84aoKHHGuCSxPbzWFe5PJ/LRlEk55Sp8lOgJThxBrMFOLbmvCUFBFqXSy0tuPGD+9XW0FgDgMMAROWP43tVVnj1yhXF8fadOwJvSVQXV9bkDMxYBuignFDtwOCjr1+AIwkngIaS5WZDwKcAtyxxwGelY5m1yq5euZxOHXdpH+BDlGUCTnDO+g4lz06OVSrdQAvU65sc1/1LS3ICPT5MJu49eSSGGIBQsIkoyWVMYFQCU+k73/mOgE7G6IP7D+SGe+LI0dRX7hJAyrAHxOE7HOPu5L3083/+ZQZAm2L2fPOb32iVkSbp1Zp17TXRRlCws5iPlJgTW8YknyHxpt9CLgPgAYCFhDu+I31OStiJl1xdKZsttwDlYM9Gv8uUBtMryvUbjfRyYT5Nz86InUkZ9HZ1J5UapbS15vnIvATsAMCA9Xnr1i0xUQHqaQPvXbp0WWNW7OR6zc69W7g1r2qzgDbyfUqI+Z1/M46Z61euXFGp9tryYu73XgFXgIi8ZOQFmJ43ZOjSwYFB6z/OzIiJdv/BAzHtAM5wHiZufJ/xwpgVI3R0VAwuQBImC2Wvn356Xf1HR8LcFBNzbLf6ZWVzQ0BJlOMG05vrBPANR2uuAzCeMatSWfQIDx/WmnL37h2tE8QPEN2bgP0CoAF8MLQCqIVVSJky53KpfRLLm+NNHD1ql99tg0bSIJTzuTdfcBhm7qD1R2kwbYbJBngFKxH3eY5Hf1FGTp8Sf44NCAoDNaRIOHc4xcf9z+xKO05zrWb4e84CcBvQZ4zWNbc5How5Yn3kyIRKthnraGqyDhN8jmkGNSZzDQF4tBlAi7gwvgHeWFcB/QDZAJMxU2FNWVxaFFOWeQG7Ez1Yvjc5eT+tLC9bOkZscD8/uYS30wjKm79aN/WM4Pu8dYJ7slYnzLwTAulh3PqJwusKcx2GL8AxfRpmevE8RPkzIGKwwrkG1irAae4lMHUZP/twYq/XBV5zdNjHT6endd3EgHWFscj44RywV2EZw8aPTUHVI2Td07jnhAQE7eC4ANY2S7P5Fe1kjNqxGtdx3MS782aQpVC4X7LZBPszTIHCeEj9x2Zos6lxztjievR8Vakkqnt6e7oFftMP3Btl3CMQ1BINzOFYM6KUfHNjLfWrgsDPAKzplFMTOxiWLxaX1QfE5q/++x8VOX9+0i1+FBEoIvDVRqBYfL7aeBdnKyJQRKAjApNP7zbRbITVWCN5rqLn6FJVfAyCmRclcmK8sRvfbTZeAFNR6sMDYBikRKkYD2HWE4zyTD/486AXDL0AAw3CuZSZB7goLQwwM4AvA2NuSzygdwIjLj+CJUmZtcu+o2SN98xejLIeQD2DnHZ2betLhrYa53fpT5QLt48XCY+BtnYpqHQRs3Nh56CLmNEOg7a4gGIsY60zxUal1P53gHed7MN4n2sOIxPH2aCaWYKAww2xqWCEROlrMK2iTeEK67+bwRZJQBj3GAx0ebUTHjNLAyTkvf8/wDE+G+Coypylm+Xxw3conQrDGX53+w1OKmHKydVO04ADwXGy6L7nP0Cs0NcC3BD7UWzSphLYzXUn4rQ73LoFAuIU+/hJ+vDDDxPlx1974w3F+5NPPknfev/9dO3Kxda44VjWEa0qsWz0WJ+N80W5LsxC/t2oJJW5wr4jESL5ADSUjtqhfRKxp41yg84MQ5VXb+6ketUxBqwCZCH5J1GjRHh837jixt/QY4RxdfvWLTuijo+LHRXgAW384IMP1N7+7nI6deq0mB6AAWO7xjQ+YIAx9iyAby1VA/H+2VPC2GMol5n5cUWusNK1NLhrxqx1CGPzwWPBYHb0Nd8mGSQWSiABurMkA5sFMNPEeGkml6/l8v9gAMe5A9RtaTRWq0rYh3ebich4Rnvrxo2bSloBRRrozJbL0nLb2t5Kc7NzLQAjlbvTy4UFzR2SWcB52J9cI2Xzvd09AgzoO/5jrAWASPmqceuS2EOUZpKcw6A7evigNDhpZ+hrhhkCrGPYczZWMpsbwE16mNmRPBJyJbHNpsDQG/fvpgFKKesN6VGS7AM4okU4OzcrUO3E8RPp3XffTR99/FH63W9/Jybeaxcvpz0jo0rUj2FkI3CwR8DRF9evy+2Zsci4vHTpkkobVXoMCCJQ32uRHWfNmAqDG0ArMmqAAbF0y2WBIFw35jmAR6z/jDOVJmb31/icmZI7Wnt5L5jyAEsByrrcvCqmIqD6vfuTaYc1vFFPawBQqyupq9SVeko9AsLoE0qGAQlgOAI6wPxlXAHGAhjSpxz35YuXYgNj8MHmAJ/FXCaANuYIZiH0tcC93bvTuXPn0htvvpl2jw6n5aXF7I7dlY4dO5oNTgbSNiY73EQpVc2yBWh4cn2MEVysGZOwUtGQhJHLOfeO79U9COCZtYTzsSEAg43xNXnvoUvduT9i1AO4WfXcAVjfs3ePgC3WP0Byzm2nXuv8wfhjbmG4o+9m2QPOEQ7r9BXXzXpHTPiP47B+RDkr18H4kZ5v3jSJ6gaORXsAXOK+FGAaQNDx48ekufl0+qnWCdZzQO3Q/rRzeUUAGOcO/VgAPti0HCtY8lGOG4A1vwMm0RbGEAAn6yTXDrAUrs+SsOjtEcDEvKffAaqYS6zZxId+ok025GJ8WpeU+HANdoc2e5G5weajHJFLJWkgAhpOTT1JBw4c1CYWJdoGPc32jvsYLHUZQnV16SftZMzBwGP9DaMVaQ9LEzXsurwRFO7QrKsA36y/6AbzsdjMJJ7a9Nq9W0zDkDUBYOR94sF/nAsWKZ+TPEBuS5wDSQ7GBW0BMAcg5/tojRrIdfkw92PAdAF2yKzkTehgB9Ie4mVItClWPms152V9CdDZoKrZhQb7MG/C+dvPIHwPIJWxAiDMmON4MBo51tOpKfU57+1s2PSHNRPwUn2qe9ygtMsrO1u6Zj4L+A/4LB3xvObHMxRxpX1sBNWqFT03W6u2qY0DvsPGHmN1bdN60Tzj/t2/+y9Fzl9kYEUEigi8kggUi88rCXtx0iICRQSIgADH6k5q4jyNU2hlWw9eBuCc/MFoCkagzV+aqdrsNH4hITajkQdvEo0wT5GQtkqWzZQKx1H+rrLJbMjh5MGMntjdV/lddm8NI4lgr4n5lMuk+Tzt4m882FmrzuwFOWp/ycCEnX6zlwLUDNDEgAlgqFl7PBDzkAxY5yTYLLlOpqMZVegr2aDCQA279xZu5zguHTcQGUymANWCfRlAZpt1aQZA6AnxEO+Sbj+cB1PSgCPJjl1e3T7HMsN1qQkgR8ksWooyZ8hmMvkTnYBjZ3lr53UGozAAaI5Fshs6TOo3AUjoZpYzkOQTdCYhLqc0UCnAkbgKXLaBCi+Xvme37lzuTt/slBppM7t1ch47hZudRB9RYqWS0P4BJWsCHBm7CNVvbrUAR4AtEgXa0tXTK40lkn/YQ1dfu6pxevPGDSV7165cUukfxyKRdAkYRiUbaXFrXWAOSRptJikl7iR89e16evjwkT4HuEcpKGAgTLDRPaNp/0GzRFRmvZtySQOtKwsraXXZSTrfDb1MxSgnXbDv+F78jZJC/o3OG+AqcQVIoT2AjgAvzdqOmGuUXcPeoeRWbq072zoPYxVgM8aO2Cacs9wtoCUYayTIMpRqAE6aNeTSYCdaXJ/K7rOWZyS7MQ+DbWQGr/s63JUldcCcBYRXuWBJIKsLaA2gh9EI35WOmtyMN8U87BnsF9DAZ+knEmclwpR0bm22yijFgNzc0HWjRzg6tictLq8obrD1SJApM6WtANWlZhITjBdxI9YwXQBn1PcwWzPQr3gvL2s8H9wHK62U9o3vU5k2iT3zmIR9ZMAGNwBFtCXKNAEX1na2BSgRcwAWmFeslzCEpl/OSq8wwB4AEdot8CQb3jA2GAuff/65zIU45uH9B9LEwUPp1MlTkg1gPH/62afpk48/ERNpTwbRzpw5I3AUYI7NEq2tIup5fWWzADaiGKsYcmUN1gC2xP5dXVXJOWCOy8zHskyF9WPNyAaIs5SF2dh+P9b/YGSZlY3erXVxYcvBRuW+MDg6nCr1enr6fDq9mH+ZhgeG0+z0rMxfmNvMzatXr4rJSunr9evXxfqC/RtlmJwXlh1j99rr19KZ06fT7NycgFvGQqwVAvZgTS4tCbBE4xJAYvHlnMqAKck8evSYQCjKyplX0zOUuG4IQATQn52ZVawN7I5bYzaX8t67NymQis8CSgKQ4KTO+IRJyWbJZ59/prGwtbHTNl8BbM86rrCNh3ePaj7C0oRRZZ1gAC5rLwPeUS7K/AMMMXueOVvLzLeS1gJKRWH9Effdu8dabvF8j7Jq1le+N/VkSgxT3beyXIJY5tkVXeOo28ZxcuxtNgV2wZ5jngDY+f5d9hju9dgghrSTNlOaTLz4HGxB+pBzAwzF/dhmUdzbYKN7PvA3QETWFKQH2JTh2DBumW+hpcxcoQ/ZnNi//4BAVcY2GxNmNvamly9dFstY5HPMR8YK1wCbjfOx3jNGWYP4LMxM+vrx4yf63pMnj7VRpDWR56sse+LnHmsq8/zBesuLMY5bNGOU0mD6l/HP+iW5hPzi/mSdZWtCA8CxYjJXuQbWq9Bc5F7A3GSzgzmLgzXHZAyxHtJe1jrOHc8Q/CQGMDI5lp+DrI/KnKBPWTMt8bGkDSh/Lp6Z/LwBqGf5hIrix7qsZyfY82KMuypCfSlGdY/0LXkBCFsi1sZ6Npzx5irjHKBfGo2MTaoDsuETzEq+y2aDNLwrNfUVRjqAodxDGO9srGysr6bucqllsMTawVzPZPNcDWNGKeMIBq+eVcvlVNnGEb2i+0Y8K/HMtbWzk1bXN7Ue0W//6X/534ucv0i9iggUEXglESgWn1cS9uKkRQSKCBCB249uNWvVbbnsJRgjFViONlVpNNruzTwcR9IpZmIJ8wy7Trd0haQRCJDoh1wevATqZDabmVlbenCkVIyysgCeQqPQJcY2VLGWYtvkxKxIAKa6yy0zsEZ7gklHgiiGVJT15pLwtrlINirJDql2XTbj0gyvtvO22HfoB/bAxjJAaWZFMB3NTowSPic/dormGgBMzX4si2njeDm5km5Rq4TZ7/FAajMNgzHawXeRtd7j72YFmgHoB3uXOkf5YvuYZhwq2czgbCT4ofUYM6ATcPSx/QpjDn0vg4iRWMLMgcHAT16OlUuzdX3ZVTeA5ADUDO4avAi2AAkhuo5RYk6yTlLhUj0cKhGNL6fNJiyKdTNAslEF103SQjIT33csEct3st1TJgY9rfEkp++swVQqd6WV9c305PFjlanCbgHsujc5KfAOp2H6kbiStPEiQSGGz5bnxcSAPePyPQBPWDmjqbZh7asA3frh4gAAIABJREFU2klSiYkE6teX0r594048SyWVwNloopoeTT5Mm2t22FxaXDJzpadHySCJvmJbKqWDBw6I0chxKdsDoIJFw9wLoJwkEuafyuAbVf394MED6fLlKwJLOHaYBnB+YmnGU1XtoZ+Gs4YVibyBYOuVGkT2vCHpZD6TiDK/PRc9fgEOAJUBJfg8CSEJGiBxsIqDDcOXwkSFMUm/E18SagCCYDaSOEr6oL9f5fKwFWnTwaNHlHx67SnJ8ZU5J8OVrc10H8fvtTWD4mWXT7Ne7dq9N21uefNDxhtyhd9W/1e2d1ru2ABVAhwzQ49rp8yUxJXkmViiD+lyvl4ZCYyO7hKAR9spLQQ4AXQc7jOgyziFSUWCTJvQ5lveXBfjDX1NlfQ+uK9+2VjfSBu1nTRx7JjiDrhJiTTluME8powT8F3l0rVaunPntubO3tGxNHHoUHrja2+kEydPyDH517/5tdyWGe+MJwxMcEIGMDFgwHpVT10YzmQ9zXgvTH/oI5mEDZkRKjZqOcAaQI+aHJi5ZhnMZCAjSio1VrLshdmeBlKIsVnPsIoBwq1/qZixIQZbtrqTHk8/FeNxZGw0NaqNdOfGHYF/ABVcC/OZdQSmKccBjGScMV+OHz+hPgFw4ZoBQdgsWFgEkKoI2GJsmbFfShOAP42G2K+MaYBPSqoZF4BixIS+p18E1nSVtV7RVzCqaCfHon9wzQXwB3BjDqPt9/rXviZmHWsfrCxAT/oBwJGx/Ktf/UoGQV1l9DsP6ruA7Uwkrpe2U2ZOQJkvAh37B6QfyXwGDGI8skZ4DbZTL8dh7dqze49AJOYy7WRMUXLKi3UL0JMYyrQnl+gChJmZ3zSbv1EXkMk5uG4xvXr7WkCbpS0AIc3gZG7zedYO1lfKaQF5GCdo9XG93BtgTAIS0e+PHj0U8AhIDnjG+GGsC1BqNAWiofkICy4MYgAFaYfXcZdbu1y8SxtLxID/AAmJZ5jsML7DIIp+8r3eOn1+NrFZHuOIn8wDxgLXB1DLc8Dc7KyA6tbYz5UdrFGWXAkzvO6WlELogXJ86fxubFi/lDkpOZD2fZqS9NC7liYjzwW5soINoJACAQATI39osMUk5rvcVzzmfb9iDnJv8CYIw7is+zxrS2yQwsoVwNvfp/tPXC9ap4wVYkkbADxjE5j+5fgch3GFxiKgHf3CfYlxheYh18CYsMs1rtEH05PHT9KDBw+0+cTxQuKEa6K0HVY2c5gqhc6+57v0F7IIfLe/28xurplxLl3Rvj7N6ZXF+bRvfFxsSTYJKRln/Y3Nadop+Z4sxcP7KvfuKqXtjXVdK2sNfRGbg8zbSt3PYsT+3//o74ucv0i9iggUEXglESgWn1cS9uKkRQSKCBCBWw9uNOv1aio166m+s522N9eTeGGw9FKwl1xGqXfQFQL0KpvRZy08u9DK7IRd51ZZrIuoxXjImn5mFzb10MnDMEBWPDwb9PNDLp8heWsz67zzLb0tSuukt+iSzmBLhblLJDsAcTaIMRAmt+0ONqRKRv+AVRMl3VEqDCBgsXizsaIsnId6QBMeqq21aDYQD7W61gx0ijWFcyQOvTkGlmgz65Okz+CXSz5D55KEjr+bAWTzjLjmAPgi5wi9xgDzWoYLcrAsCTAIUwYe6oMlaQDXfReAb2ciE+2LmPn6ebWdyQPojesRKJBLQHUN0tmzfiEvsQnQDJPJjQX+w+06YkzCQjIo5tDsnJgh6EfBYCORIXkmUY0STeuHGQCXEcrISOu4tEHMEQALhPthzmWnTNrRBMht4iq6IGMIkhZKrdDuIt6Hxw8pqSKB0JXLxZaEuTutrK2mF3MvdFyOT1LL9+UQPfdCIBgJCyWelL8GWLu0tioQht9v3bqdJiaOCJCANTT/4qVYUTBRiEGwTIgp7CSSK5lnZL1IAAeYFbA7AB2INyYSzFOYHSSS1167mkYH+6W9FQAoQAPHBCQrpW47vm653CxYH4zlUt16Y4DCxEFOwjB5YaHARqxZG44xQmJMgk+iyLVF6aEAQFgyGEVkFosBdMpL7boa+m4sPGgOMs9h2gjkTE3NIZLj7ZrLN/l3MGEwbSEGlApbX9D6pVwPfU/b5pdXBTrRNs5LkgyAQLs2K5RJs3HQFPvJoJpZ0zAsrVO3LUAHwJA1jT7l4e3E0WMCsBifMBVpJ2OANsyvLCmx3TUymo4fPZomDh5OY6OjeQmpa7zwop9pC+2FbbVZ3Uk3b93KgHTKuoIGTwYHR+TCCjCL2US4lTM+b9+7k55M4arbq+MQA4AsMVW7e1JXqZRev/a6WHT3J+/r+zB7XnvtqvQmLV9RThMTEzbIadRZNFN3NnLRZoToPt5gCDMSlRtnMxHeJ+YAWIuLSwIMvD671JL4CNhQ+bjnEe20Q7Ud4EMmgnsJYyg2MwKwlNFJb4/KqJ88nxaLaM/4XrEBKYEnyQdABVDg+q9/8YXm8sljx6WNykuswdERsZqZBwC99DNrAMxCwH5AX+5XJ0+fkxEPfQRTMuYKjsPMDeYZ38clmXlIiTZjElCM62WuoatpbdF1gZgzs7jPW++QzSiADlzB+Txxnn+5KKdqQBrYsawT9+7eVRtX1teta8jmW2YmSmMUvb0Mio3v3ZtWZOazpvFs5tdG2r17j+aIgKbhYR0HN1/mBPGHEUibMKtBX5NxRP+xTlivtq75Lo3MLBGBEROssbXVNa2jlPIG65Z1n/HN+ggw77Jj6z7SXtiEYaoGaMfae/78eZV9x4aimXA7OgdrjMeENxmRALAucE3l3ZwLB+YzZ85Kv5X+iyoBO0zDmBzJGzpmm7KJwHxmvDN2OYY398zOfPvttxMMVFhyqg5oJgHGbFgAfgFMYYrjygE/C8jkJ2uDcj/TWMnMxdC8DAMbmJ9mgnZrzWO+cq3oDMLypDxejOIsdxEAGBfO/8L5PTYDOjcNQ47E9/kMDOeS57gfSw6j6g0dQH8AcaQvaDff933W7u48TzFW9NxTKlkfd2yX5i3rACXj9IX1T4fUV7TLILWfI8+ePad72fT00wwsmvFLPxIbAHtexJV1dHzcTNHf/uY3mtusHwKz+/rFYmYcsznN/A+JDjYLWMs5LhsLU0+eKK79bPI2uaaBdPzEcY0F2J7S8VxcSEODNizkd44bwDpbv2ibhzwA4yJY/BUkehpNbS4gccH9gTnf2vxt1jRPYYb/8H/4T0XOX6ReRQSKCLySCBSLzysJe3HSIgJFBIjAnUe3mlWVVFd5ak87WxupnGyoUauXVQbFQygvlUOrrHBQhhnx4Kuy1lwKHQ6QBjba+oMuwXS5MU/sKt2pUAbsJDeYhvqdz2UmYJRSG3Qz0BWO09Lu67YekvTiGmYKdIJfUQJsMDO7TpcA8myKwcN0aCmKYZNZXCE6H8BfMAhi1MSDaDAwo/2dYFswEUlK/PBp4xQlChlwDDMdg3k4PttwhQf4TqZYJDIBLjoBcTki7ff5bfrC9zrjUIepkJP6MH7hOtpOwWZMdoK3/F2u29lFOhyl4/qjbDzKp+xWyskp27Z+n2PncslgYkr3j/LyALWzXmPnbAwQM/oZABldpqnn00ryAHM5BklGOIcG04RzBjBLMtHpRm7TC9xwYbBtadxsVSppfm1ZyQDvkWSSaOgYXEOtpISEuHF9JFARX0AmAUXbW2ZH7d6dLl+6LNYdel0kx5HgkvALaC2X0/MXcwKnAHoBZmDvxHwgTpReYlKhOVepCOiD8aHEbwDG0qhYPHv27pWuG8ARx4W5Rn+QkFFqSxJMn7711pvpzdevpl2ju9RetNkYtwHGvnyxpLbRb4rfzo4cS2nz6tK8rgFTCsawwcg+/dyCmSQmb78SVI1v5m0G37l+Yu6ScQBIl7Vr3aiHE7HnM0AMsadM2YynrEeaHWfpD4GAvTawCb2skBMgwYS9BQAUMgeY7VCeyDnvPXwsNh/MGkpmg0EL8LW+tZGGcJRtNBQb/hasIzG00FWsVMQK5Rphlh4FlAP4rRmsBlCA0SRAJOs84qIMe6a/ty8dOzKRrly4lCYOH1Zyv7m1pnYp2a/VdE6tjIDQ9++p9Ja2Mt65NsaeEurUlQ7sP6DSzxMnjgtgh/l4797d9JsPP0jTz6bFugEgYu6RWKuEsbtXjFASaeJD2TPz4E//7M/SuTNnUk+XQZuIO2CTSrRZ18Vgs0wE65KTeoOOzHOP84bKZL2OdLfcjbkGro11NdhobDAAtsQxxVbSupHXrVwuKj3LCkYUA2KCxrgJsAOxj22MUtZW0/DoiOI08+y52G6059k0DFaXfgKGff2dd6TXB7AVjuOffvppQpJg4sgRAYSwABkfam9fn3TgYCiJyZ3bB/iCPhtsRGL0i1/+UgDMkYmJdOniRQEbGFDBkgZIfO+998SEZY7ASKXUHfbhnj270vkL56W5SV8wZ+l3xnGjXlKpd7DUb968KXCH+Xz91k2Bm/StdS9tfBYO4QBUsKxjHpl5vZOZeEMCiFg3WcsA0QE2YTA/f/as5bqs+0ejISAVg5eFhXkBTYCWgCeA1iEVQqk/YCIxY7NEa3Gtli5fuSxA7uOPP26VsIcGqMp3BwZVukvfqgR+bHeipJ9YYFQCKGXmOOu/DbQ4D33KGoeMAkCdGefdih+fZV4eBrjf3NTYB2TmcxyXNS1KYhmXNgUZEniFVAUxi3nAsYivN1SsYwoYz8YF1wzAZtCU8u9Vgf/e9BpK586eU3wBfWEOY2DFNTMeAGTZIGFMderTAv5yf6ScHXDQrGFcoJe1vthcys838SzEmsF9MCQHwhSONZf5z8YK/cWcCD3qkH6Je3RsVLK+c33EBaATAyU2fxhnxDTKuWmjmX+w3bc1LrgfARaziYLxD/0B2I0EQGhn8pTB+oJ+KnHFAZy+2Is+aF+v5h/xez7zXO8DEKOzGkDtzMxzl+CjJ4ushcxoxtR3zK2Qa6GfDNzXxVS8dPmSNozm5mZTTWAp95lR3TOZs+fOnhUouWsEU6dNseDZeKDdzCMZHnWVUy+bbJIXquoYvNh0XqNkWpu2Zr3yHBZtUZyaVDt4/frrv/wPRc5fpF5FBIoIvJIIFIvPKwl7cdIiAkUEiEAwHMuADY1a2qF8NQOO9YZBOh5IgyUowA+Xxm6z8azJ6GWMBypYKwEWtgEs63CRFEWSGkBWMAk7AUcSVv7OQ6L1/swEdKmxgcJgzSj5zbqG1gyyezUvlWvDiswgoh7UM9vSJeO4V5phyIuknodZl0m7dBQAI5yvbXzTgtxapT3BolTZYAYSQ3uMB08SIh44eRhtMXmUNJi5yP/B2gkHR5e7ZUMVtc3lUxwngDV+GjTCbdLGOE4cfMxgQygWNZcpRplrMCOjf9wnBhw7KrVaiU2wvSKuBkbCLdOMP1+34x4gn5MiA8Uk7wAeUQjmmEXy1I6q22ImofpVgGfWduQ7TZcmUWIWDsBR4uv+J9lY07XANCMxIeECyCNxIonsZKmWQVqyQQHsoWCnBiuyp+SybJIaGDCcl2tYWlwUGEQZNskn4AjXSAknrCDYP7jRAvDBqpQ78eCgrgttN8olGQsYuJA8zzyfUdkxpWowhiizjXIwGB8kqwBeHEellGhD7h7LwJR1JEm4XVZoqQP+zZjB4OLi2dMCSEiqAV8YjxyHa+ntGVDpJYCgwK8NTBmSTGlIwgA9AdnodJKtkA7ohu2ZmZ2ajxk0Cq1QxgRziU4MFi9t6yw150vM8yg3JFGmHXzXAFsSE5rxAtAD4MhnOUYwhACUSKyJDwkv852xwTmJC+Pz+ZyBVoBcfgIOxLxkTFGmzPiFyRQbE4wzWNYAIcydML6CiaYywP370+zzGYEJeuVSTABFzEx6SIh37RIoO9Q/kK5dvppOnzhh45k+kvYRJezapMisScbn5zdvCNTgfZcr2onVYE1JrETWMdoREgCUG37w8UdyRoc1KuCkWtX6J9OGrm79p2Y2GgLZdo2Opu//4Afp4vlzac/YqP7mtcQl5cRH16Qy6LyuaHPI7CYbfJQF6DG3gjnGMawVZ2AaQJTPm9XsNSa0PTlnsF7FcOz4DyAl2Gsx7rRcshmGbAXlu9tbqbe/L71YmE+L8wsqIceMhHEGeMd5orT+1LHj6Vvf+rbagWs1DCpAHvqZfme+MD+ZF4wbAC/A0c3tavr4k0/0NzEJ+/v1N/rl2fPnYnW5VLdffSKzp0ZDJb+MGcA5gCbaARuSNeYxrO3VpXT02NE0cWSipf/KuQHpYLIyTjDdAVh5MjUlZ/n3v/V+2kQf8tmzdPPmDYEbtAewFhAHwAg2pKsBbEaEhibrxvXrX2gTgmvmc5iZiHXd1a31BOMcAHhAPQBU1ivYlYwfawT2aMxS/g8oiss0WpOhiQiQybiJeyabB7QZl+fQ5GVuwxoGvKIfQr6A+HF8Nl9oC2sQ6xVxZFOFTQzmO+dnzLEmsV4yf2i/QUuz6Bl/YZDDTwAkNpTYpAKg5zh26+5TPzPHWKdUfo0kAKXAWwBp2zINoR8APF0yPShADeDV7tDdWncAy4gLL9pIn62vrWtzCDMiALwo8QZsBsSERQogCaDI8QCBAT9ZL2lL3GtoLwCl74UBbKH3yJz0fBQLmGesks+P9iNxYV3g3hHPRVHVwLMbGwCMWY5De9iEcHVESWCjNh16idWulvQNG0NcP2MYZm6YuHBi1hWOB0DNuOHeB8BOf9CvMT5gPTNnaBd9HCKJXOfhQ4e1ngC2M48BdQ0QVxQDgMUoG2e8B+hO7EI3m9gBdHrzqUfn4Fng9u3baWvNm1CwWlmvWAOpLkCTtbuc0sryku4zrL9swDFv+RyPngCOjN2FxQVvfOtZsSdtM54rliHhWgXKY0DY16fn4b4+l8rzjPBn3//bIufveIou/llEoIjAVxeBYvH56mJdnKmIQBGBP4jA53c/a5ZLDe3gJow5xHB0SXWjaYFwHqp5uIKNEIwLns4iMXeu7WTRSYT1tto76C6bDlYSD2uhGxgMwQCs4hg8SAMImtEYwFRZoA8Py5yDB9FwtjTYFzqL4aZsYJJkjOSIf4fZRpTpqTRLGoXByAOYQnPKWjz8m4f1L7H/TCPMZU7WlYwyJn/Ox+L7PDBT7hhMv072pQE5J9/EWyYCNf6zW7bjBGvTsQ0glD5paz2aRSiw8Q/AVJvllOUyy468dY/CZZhEPwTOfQ67DvvhODTWwgynpW2Z4ToDgmYlETuYmQYIzTR1GVu7pDrKJIOpGsNQ5fcxWmBNAS7mvtCYytqhHLpJMpQNffgbySEJtPvHBkecE4CKttmoJ/oGQwG0u8yo0XXyAifLup3SxhKr00xUYra9WRG4hVss76NXSD9hxsF8oA2ACCQisCFgBsJYItF4/OiR2FIk8YAvJGlc23YFIXmX4HGOp9PTAkfCcROQlCT3zJnTYvFwfBIkzF7QWQN84PN2PAYMgJmGttiWdAc5R5RMk/ihMYebLmwe5gzsj2A4AmbevHlXwBjlaTBCmGNcJ+yPExOHdb2AAYAn4SYvTVTmtMwXbH7DC7AFsIMxL4A6G0HRRsY01yUmL30JmzLHkMSfhJkkl/FtswYMBhDnxzzH7q2NMoYwaNC5TJdxT3xgt6H9BlOL9vAZgGcBQQMDaXF5NT1+PKXEH9DR7TR4ievzKEDuyoqORSLOdYpd129HbcYDIAtAE6wv2sq1LL6cF7hmFt6O2KasLZTXDe4aUWkvOpD79uwV4Hjk0CGXG+4eEhMunJTRazRL3HqXDx4+FCBEfIktx7SOHoDstspFYRW98+67um7WxN999Hu5JXudZi7AoIKlNYD4oUqqQ/uUeUvJJmPja69fSyePH1OsiBnJNoAMYEuDvogNi7y+RJ86PhiMbGh+iAXspdEMS7ks29hHa1zecBJgJFZ2vlfkjSDmdOe9xMx131voN7GTS2WxrRgn2+jwba6n+cWF9PjplM6HLjCMNsprmSPMRxmIdHenvbvGVGoLEIaRB+2AeQg4BDjCd0KPEsCGF+DH0+dzmqPB1CSGsSEBeAQ4BtASbCs2DEIPMkqKGVOAiYwR5uHLl3NpbGxU5cPcI2BEAh7TBthVZ8+cT6fPnNH4uH79Rrp+47ra+41vfCON7tkt0Jzy5zDQYD1DK5TzAo4xlugXvhMANXqI3CP4G87d/BtwhDWG8RqsLDZX6DeuSeZRsI3ZuKnXxWILximM6QcPHyhGocPHWimdwMFBj4tsfuTNpqaYeshAWAfZplWwDhk79FdUErBuARLxHms8xzHD3MeXWRls7iqGbWxomiks6ZI8zokF7WBM8xodGRWIKg2/4eEM9Hm94t6lkvFsaBasY0qjOaelAMyyZj3gfkO8YcDyWRiZAIqs4QYpt7UmAeTZMRsZmGouTd8U+Al4DUsdgIzxzbFYjzm+3KizqzRz2eXM3MphKvo+F/OHtngDBgAOncG61go/k5mFzEvXmSVBGIf0HxtenCtK1gEDmUNIcTCX0VQkpvydeQfwSx+5ND6zjhv/L3t3+qvXmWWH/dyZl/M8ihJJDVVSSXKpurpKVbbb7k53l4ePiRMgRuA2nNiOYQQJkHT8Pcj/5G4EsB0D1d3VVaV5oiiSIiVxEMX5krxz8Fv77HvpwJ/NL+9tl0nxvu8Z9rOf55y9nrXX2sh95n0npji6BPYE2BPvfvcBEmNMAnNb09j99/udseo53+9CNk7EvtmjYUmmK6aY5sBEcXDNAFCbBuaGfGIWZZ1w3c4TvdTrN3I+QGJA7+np4dXXXou51P0736Ulut7/SkfZcxQAuWuRrEq9B2OoFiD8KMzM+YXFYTP6rVif6xl374/uZ2Zmati5cyHzSd794g//0aTmn1RhkwhMIvBMIjBZfJ5J2CcnnURgEgER+O1Hv4bjDPOz03GpXl9djlNfXuDXFSfl3FysKWBfAUSYRk9rODZbrVup29kvsOMIDhSrsDQY+8UymE+KIAVDiYGnJXNsGW42WhWegESf6dbhGsPo848g57aO0XidI3DZbbZeygNCjiBmFxDdkl0v5m0io3FcW2tdVzH8CuQImDaavzTAVkYuxeqLCUpA1gIRmn3oOrz4u4dqv2bsUsdukMM9tKbdSNZ8SjdxWzC+NISqbf3pdkjHKy3MKkqGtQLkehwK8ClmYoq11bUtdmUAgqcA1NbjjEnMU+zRZktugUej3p2X/m2GacWi9acC5I0AYzkOj63jYw5U7J5+JBbQmi50n8E8TbxmtloEFQYKprDfRgMbRXTHRFy6BboByFxH2iMLbK4u/9ELeWTw+idFy5PV9bBpgDi+gzWGqcAIQFGmcFJwK/KBUd975ZWwaJzD79xvGMKjqQ7WytTc7HD33t0wDV2/BDYfsFsUV9gyQJHXX38jTMoLX3yRPFdMuU8gY7ecATnTfh9zjSq23LNCyfGI6QNAr17+IoDI3n17owkGhFAQKZzef//jlKQKOGwOIIeCHBjz/KkTI+iuqNy9BeIG8MY+HA0U3LM4aS8XtzKGKEC7zWGKyVYFcLNhxTQmAE8B5mUKRSeymLPa3IodvBDAsXVgiy1ZupNXr36V+8UulW/Gi2FOMcZWhrsPHpXm4f0HI+NnLUWgnz379kbfUjsyZoy4yClZB2QUI/MMU0kOxZl6dXW49e23YQ06nw0N+WA8A/Y8ejTs2LMrLauLCzuG0ydPDS+dOTfsHE0uFg7uzLxz7dWS/jgMVWDP/OxsQCD/LTfEBiAkd9bWNsM+Ao6IOeCoWkV3D+cvXkirPiDj1rfV6t+sTG3dU3TGRvOeM2fPhvnqng4dPDDsXChX8wsXvgjoSrMQw1ZuTW8OWwztmHGNDr6YTq3HWtqwNmFK50zulwbvNtMOsBRpB0X63HzWeT/ZxGrJjNGVutxqZ0eZg9KaDZgp18e2/ccry8Pdh/eHW7dvD9/QXbxzZ5gf19UrV68mH3/yk58EUJDf3934Nm3vaZO2KTE1bGkXWvOAI9We+Tg6jNqIAYByB/gORDXm7g3ImPWTAupcraPNZgcwdQtluXovl8ER8PzRo4B2O+OofiCu8YA0x3zuudPDp598EvmIPXv2B9gm20BjEUhubQASz+/cEdaoOQ/YaHYcRlcMa4bacBAP86BBW+NR0g2r5UQOcHz8eLh8+dIIpq7XtS7uCNsOQFLmMaVB5xkAkCIxkTHDHP7m67BpHRdjNLrJ5vjUVDHmpqbCSvN7OQJALEBycdxQqDlQG2u1YRhAiAnOgQM1B+JEvJj7LTBtKZ9xH/1c7804mqnOU4ZM5ehsLQXyYkxjQNMWLT1BQGHNd/csbroMPO/NN4CajRPXb82p59BmzJwAWDZp4l7OSGd+Pq3pAFXrijXCdZ978cVsLGndF1PPAtcvv1wEwKylKsxbbFH3iEloPvZ7UT17a+PWveedh6TKqGHt9zY3PH9dN3YgVmevDf4UC3IZJoPjApE9D7yLuEbaiuIkll9/Xe3LN2/eGE1yyr5OnMRE/rtG87vf5ayRAUNHcyfrWrew+4y/l6bm+rjZs5Z77I0L5msiDKj2I8ej/8zA6da3Ge9+xssrx8cuxdYNK5L0hLx7cD85YJ4BPsX75MlT2bCzBpjHctj6pf399R+8Hkbm3du3hvm5Anvlm2uzgSV/di3uyP/MVdfnfwFeV1aHBW7wO6rV35rgOswZ4+mdbm6+3hetBX/vj/+7Sc0/Kb0mEZhE4JlEYLL4PJOwT046icAkAiLw6w9+tQU4Moh4GnBcXdtuX26wKaALMGu2WYzFQCnwrIxQtkGjAugADsWeq91xRRDtq2JAllmKT4ZBEMbcdltwwLtRLL2KEvpf2wYe/QLao9nXEUBx1ClsAKPZmQ0Uura8eOdaCrjse+mXe5+JZg8H6qdYVSPUuWVK0xqNff6OQbtMx4DjqZbFbl92Px2fAueqTTGs0qfMdxqk6YLD75zT51oUX5Ee5ljcXrVejW2MW87RVdz+1yiHAAAgAElEQVSXI3QxABvorO8Cgnpcq+W7zqeIGPUnR+A3DEIO0GOx3TqYmHBtLuHlvI/RLMRqwe8uqgJTAiaObLhtduz2/OycmsKqTXt1sRsLhMMyLFf0tIAOBY608UeBU9WS3UBzOYkDRkqzDojerNRivZXWZ1gjuxnQlMagokbxCZQrnSusucspohVTWuQAE2HYAKRuVesVgMVYlQvnd8PCzsWYPwD+gGmAwNJxXAxwqSVSsYK5pkh89913U3SJt6IOy5GOqqLy8JHSf3Q9vqvgxcACrNCrM+9e/8EPho3VKurFF7CGBWZsDxw8ONy98yDgAIDRfwNTjdvBQweHowf3Dy+//FIKsGYlJ4fkqHwFZk9P5/fiLj6Kb9fq3+VabxSkST75WXIMDcKGvbK5uSXSH6ByBPQD5gWkL1bRo9F11efdrxhipLQum+tQDPu+fzPWCvAbt+6kfVERy2jCOgMcDCNnYT4ajgXYao+dD+Oo9Bv9/X7u7+ixclJtsJ0ZzBDDm7kAjsA6QLJ1LO2Ke3aFhXjqxMm0VM9gHI9g0PTe+dKmu3sv+Wz8GH5Ec3JHgT2AC+2kJUdR5jJff309wAVwocw2OLwXqPfN9evD3MLc8PzzL6SolrNh2ixqmd8xLD0olhbNtL/7+7+fYh3gtbm+Njx5tDS89/57w0cffji88cabwxtvvJ6clif3bt+J/hkQCJASQGedG3GB43LKv4eNHLY1oPBR2LLmtkIbK0hc2zyowOvKH+tzGINPSWa4Tv+TG+ZHs4EdsFvWl9dWh/uPloZrN2+EFeq5dJfZywgKAuf+4L/6g7CI5fd3N78N2AhkcRx5obUTkG0NwUwDSshjwJ3c8Oe9h4+H1994I0CsMQMGk0TA1jL3zFXz1L+Z78Zczt++czv/DtixZmApG28M4gMH9g379u+NFihgrfQGVzN3AUm3b9/LegKgLNbVjuR12Hn7Ad4Falt7zDdAEe07gLpnlXP6fEAmjMDZ2eHUc6fCdhXnUydP5fq0qbpHLfbuzb27h362CJRxc5/+rcxVik0N4Od2DqC1EeJ32Rgwn3btGr799lZyzJpnvnrmN3PO57HMrCWAupZmAfxiNPZmhfObg4Ahc9AzzTNGfkfPb4PUAnZ1ac8mp8bN0TImqmc78MmzxqaD79aGpvVpJq2+gGbjY9MImASEZVhWm1NtIuW5UYYi7qt1XuWMdUUOulfjCIzUWkxn1SYGIDmbSnv25JjYqa7d57Rd9zPFnAUAutYYBN27n7UFeBgG8QjQW4T6WZ9293G9aHakP0tDdy5jAZQzXnRNgdvmL61h5yojt/nclzimTfjJ49IADiu/ZE1a/1i+yVPAnmvCPo0m8sJC5qbj+hJQD9u3N1St0z5fm2uY+asBxX2WfId1nk5jbQYUgx2gJ8+xVCMx8Kgc1j0r5RS5C5tM1kYGUdvP+OkA9s51+/Z3AfM939ZjVLaedRa4bm0BoufZ9fD+cPjQwa0c8iy1RkRGYWF+2AOw36V1u9Z8awidYK8Xswtlhue6IzGwupp1NtI667okniQ/f/FH/+2k5p+UXpMITCLwTCIwWXyeSdgnJ51EYBIBESiG4+Ywj7lCI291JVo2CoDlle12nHKjbqOAYVgbqmXW/8Iois5aOy8XkNV6iwosL66tNVR6XNV+163TzTKr3XvsuypA22Sm2u3q5b/NBhqYe5oV9zQo0qBaG600u6rZif6d4HkBkdumK8XCxIyrHAFaud4Cw5rhWKCoe2/NqLrCbdMW3202ZrWTl25kx62B1I6h8xZIUqBtAY4jtDnGqoufBhdptHU7eGd0g5INOG7SMBwZZD5TYKc4V1trWq9GLTX30rqLfucaFBd+Ss+z9TSrHbKBwtLnLNBSLiiagQ8Bj8NKq9ZbzA7FMVYQsCEsp7GlUjzF6+mfzpt8brZYGoobxZQXfAWlwtOxtYgVCInZUiBVCqtV5kRtWlSMQ/cSYFEbO0B5ZLWKRbVzrUWfbNf+g2MB9iQt0gpWxYpCHyDUbZIKOoWPQoR+YxhpHDWXsSNLVN/YxhV6bnY4cfJkDCrCtgBGYN+ktX5j+PCDD+OCqlC7fu1a9N6qyNoVcOKVV15OMfjxxx8Nhw4eivGEFlFsLN/HdgO2YLC9//77aGHD4QP7AgQ4JqAIgOSYZ86cHe58Vy2Yb731oy1HaACFAvLurZvDyZMnYnzQrdM9zvMzQHgFarEPxZ3hQQON7bDerbJb+mHjHG+mqsK1mHEl34CVAlj1E2d5gNQIZHP4pqGlrU5xj4lT2m7VWt7tg3KQxiWNLjkMcASqKILfePPNHBuwqqC/dYezLp03Be2jABvupf4sV12ghrwAEHHDlsPm+tdXriZ/FcWMgrRlG09u4vuPHg4YdPzIseHRw4fD1UuXh0MHDuZ7U3vnM+duhblTbaHFWhuGY/sPJt7AttabLBDgSQBHHwKOKGBdBwDy2vVrw9LjRwFO2/goDKSwrWcoBwzfXr+RMTVvfvzjHw+/ExajFu/l4cY3Xw3/7t/9u8RF2y4GpDnMSOSL8+cDxr76/e+HCZo1anSfp1sXTVFx27EYwAao7DMpwIeh2lGBjvfupWA/euRoANnMtZWVUaOzNq3kklwAsjQTq4CQ2jDIBsXGZmm5kp8YjC1X6G+rNfRxaWLKBXMSg9P840Z96fMLGRsH7hZ/OYrJCQiz8QCcAW74vVw0z7CcgULmqvmX9uuv6QrWxk2uZzQssy5Zn7J2youlpYyTtcJ3/bd8PHWKzt2BjD3QZd/+/fl96cUxjrpZQMsDraJz0bZrAPPw8aMB4W7fuRMWZgM6ANHSp9uZ64vERsDo2lgBrhw5fGQ4fuJ48s3cMTbmERZYtEXH5675LN6+Uxp+01ssR+e0doYldg+wXZqVYbAOxViWr551NkccH2DWOp+AJvkEAGtJlJK4KD1XII8c7+uv1tRR7oMz/JkzuW7yAcYo+qYM6Nzn2vguMpoXYeSJMXdusTU2AKECVus5K2ZHjx1N/LMJs//AgCFLNqM7Kvpdw7pDk9P7gNwH1p07ey6gLYBQnLVWA9Rt+FiPAdTWl7DdY3K3sPXMAtSLAwC5nyVeLFyrXA+AOT5/Y+w16r2Kr3P1/+RhtyRHe3psgw7YPD83vPr9V8P2tQYC2X0GQKcV/PnTtdHkfo2j9dR89hkMP/FNR0R0tOu5boyx712b83bXQD/n6x1nGI28bFYVqxFQaGw9t3sT25zHQDQm8tBaDkBsRqN1bHwLypoNSHcc12JtMIeNU94lY15Xf7708stZg+RKM3Bnp+gwrmQtcs+AY7HORvjjpeHggf1bz3s5Wnqle4cD+/ZGdqi0mgs0DWuU8zm2/9z8Vtu7+eyaPcciob32JJsqzjFpqZ7UXZMITCLwrCIwARyfVeQn551EYBKB4dPP/nrTS/ZsWuXapbl071ZXt0X8q/gv50ovdArIAsYKdCtH42I0roYBNQJZI1DY7EHHUVDWS2rpCfpp4LHZU9vtv9tuyQ0g1We2mXj1/W3DktIdLFabl9JosD2lD9YMx9JkquLUv3mJ7xbQvMA+5Uzq3wsw1eqnjbnYDtXqN7YHP40OjpqWrRMnRg0wNnvDNQI5MAQaxOlr2NbH3NZqqmJuZYw7MLbasVu/sDSbquWq2q2xJNeHzdUCfAEPDXZW6o96hWU8u3VPDWYmjusbeVn2vdLyK7ZeMxOb9eCc4lLt98WubLaBc4cRtbQ0/PrXfx2BdmYCivSwOUb2miLWsR2zXc3r/upeZnfMB4Txv7gB01bcwdRnLaBJsaRKdxS7pgHiYmeUI3q18DID2ZXiVvEZgGBk0XYhp9BXTM3v3L3lrKyIV/QDcRSXCxg3U0OYPa9873thNJgX2i4BGGEd3r0b1l8cpkeNKgWcljxFSWuZKbDMGVpYgCtsMp+/dOlizGmklsL42PFjcXJ17YwvXC/Xz88/Px+9LXNYQQz4AVBeuMAMY3XYt3fPyBCqkQeKYp8oim7fvBWATDs4Hce4zQJMHz8ejh8+GLaaIl+MtIuWVtiOYeDeq/Xc2ESPTfslR/RqgW+QwJrR+QykAf6WrECZHsWoYXp6ePCQltmDYXN6SByc4+lC1nkfrayGSQbwlUOMLmjTaSUUL4W7dlGtxdhe2DYBS0YXUbF/++23A7z5nsT/7MLnMeGQU+4HmOc+xHzlyZMBkxEzCTjomn7yuz+J2YccuXH9RthAxo+2pj851AJ39+zFdCs2zN3bd8Oe1GItb59s0ofdkTjH+XthR4BUhfKJ4yfG9sPVgAPmDmBR3mJdBcChSTs1Nbxw5kzGM+3dCwsxHWLSIRYYtvKgAbisHdb41bXhd3/84+Ef/r2/HwOW5ZUnwy9/+R+Hv/iLv4zpyd/5O7+XeSk/P//8wrC6shwmJGCindqNZ8f7ypdXMg+iETrmgbWTq7D49/gYY8V7Nhzm55KvckarL9Du5rc3S2tW2yngejSzKCBoe/OFYUyzrmbmZmPcJJ/Fvt3iu4XXGgPIvfzll8OBgwcCxssZmwyHDx/JueWYvMP8tSECuCp3c07PD4eb393JOaLTiLW5uREAEQBZIMmjME61ZGMwyhO5BAgu5+Ni7AE2aKPKuePHj2VsrD0+r3X/zTff3Nq4u38P2Hw1a7bvyZEYIx05Miyvcu7emeuxyYCNKxeNSWnmMfK5lWNiOt+5fScbJfLAd9JGf+hQdECNsTGxngBXgG3mj+u2bhw5cjgxda/YrPIXEAocE7dywF6pNuq00vYzsZj25neZepXOnxZi86WMWqr9N8Dmvv0BXYFYMa1q86BhM8Bdv2tggrs+QNmXX14ZGerYehjp1vEyomkQvzcgtFpjSTqnjZ48G9dLaxXgdfr083m2WWvFA9B68eIXySlAqby2Bpif5hytXMCzdVMO+Hu1I8/l78bLf7eGous31piNVkfX6ZnkXJjf2H3N6rX+AibzTuVJ+pScSW/a1OZU6S47FqCOc73z2kxqgzvtwDafjh07nuupjU+dHdb4BzGVkb9cmq9evZLnAbDy1ne3Mt5bzygdBIs2CUjMAHerldzx2hxFrMsEa6OMBTEQ9+1L6717dZ1yWWyNFeC1x1+ORUNzY3MwVkBS12gNkVM+K3/ljf+5z/6fHMxG18x0xmoxJjOrYT/KFc8aAH25XZdch84EZjHFnvb+VRteNqisfa5XbshH93Xm+dPDnjwXCjh078UMxdqcHXaMIKRrxgo3XzBxzd819667Z2Vl+Pv/4L+f1PyTumsSgUkEnkkEJovPMwn75KSTCEwiIAIXv/jNKGI3aimOLIECZhR5ZaTRrZGtz1QAZJmD9K77Vnvu2DYZ1lvREbf0HvuFuRgUxTTxAlffLZHzMA84HseJGQg4gol0mWL+Uu7TXtS3teBqPNNKHK2vsY0WWLVlYlPgZb2kl+5hOxy3CUsDjs22aTZlg3leOLs9vNiY2DyusQDIBlNcRLU1lxaZOBUAt63FpKjDZvHSWuBhtRcrzB2n24YVF87RTNJijhWDJjpOjDQwNsZ4OE/vwIdt6N+fak3fYmT+J0Y+gW1H4K0A59J5LBC2XU+3x6mYng1cBhgctTHDGB1bwl2z+zNu7g0L59gxLKltU5xu31Okh0U5Gv00G7S0qqaVCmn7VGQ7R4F0HDYL2Al4o+DGFhsByQaS5RNgEJDnGhT7ab/l5ru2GoBHKx59LrEu0f7V4atrN8u04sH9sIbKDXUljCcKn+6LMYXiJe6sq2V8wrlYYQuMiRnN5hBmxKuvvhZNKONLKzHg99QQJhVw0mexIt94842Ap4A1wINWMp9lZqH1E+im1VILt9bEd959N7nsM3QdMVOAAsaN5h+AAatUYbald0ZrUr6N7tJar8M0WX4SBogxXJwDMh4O8NAsXfcZ9+epkZ36lMmPWGqDy5wOiD/qOGKBrSsc5xPnbskPA2s0AWAmgQn0uE0h0pY9k8LYOAWgnNP+WoVu2ki//iZFvKLT2Lvn50+fDhNP7M5/9lmuA8PUXAXGvfrqqwE+gHkZZ625oymEtj8xUtTGnGp6ejg+FvLGR6H9wvMvDEeOHkk+AXLkmvMyLhAzRWuAiMfVlihnAAAK59bNpMPnO9r2zGP3Zq1Q8ItZ711U2+JcmDzmImCNoQzQPW7Jhw4WePDgYcBi3wUeYQCZI80SAqJizd6+dWu4ce368OMf/c7wB3/794ZdizsD9P35//NnAR+wYpkV1SaMdtP9YWs5vzwQH0AmwABgt7m+nu+Zg8ZW3JoJa45Va+23uV730YADgIg2qTE/88ILuTdjaH2Z0aofRnQZdADyMSL9zlgB3FqGwlz84ouLY+x2j3pzQ9ooXR8QhWbf2XNnhzfe+hsBMLTWG0vrAI1AAK6xCGt13LjyUARUAoLmd+waLl66mDWL1pt7AlYZ+zCwZ2eHF154Pq2z4iJ/zH1zBLjs7/IV6FPt5RULrf3a380n8/mVV76Xa0r7/tEjw6WLTKeuB0Qx/4DN2ndrjeQUPmy1pIqD+3B8uQdITfv4nj1xLjcGLcMBWAHiigtgxZynD6qln0kK1nPm8Sp34UOZn8Am4xqTrrW14etvvh7btVdHzcbSBawNAo7JnNdHTWNtuvNzAYBcFyCr2+99x/MBUB5G9d27Oa65BKwWc2B36Zg+yD1x/wbq2VSQI3QkWysUO078jKtNqN4QBDT7XVj5oy4ghqi5699smgCCm12J4WsstSBbV1y3MXStb77xZgBZOYhFq/1a/tgA8e83b9zMOlGGI8WSdnzr3pdfXq42+7liERofAHe3GZfh0p0wr8t1uZh8Ne9qE61kZqqDpIzzNgIMAnTDuguIW+Ae1r1nBoZnJAfu3hvdxndvaeuaI65RDjbDuJzWS+4l6/6oRRyzJs/yUT6h3muqE0JsemOnWbWRoWGMp3V7cTHXAAgvA5t6B/P36kgAwhYbF/PQn2JQLORii3rm26jAAO82dOusORim9o0bw96du/N8t3al7Xrfvpi3mRsnTzGR2pPrdS+ecz5nXfbZYnOW1rD7NKfkyTHM4KOl/dpGdcbW9/bu2T0c2Fut8uKmzZqGruPY1HPvGafNjeGP/njSUj2pvCYRmETg2URgAjg+m7hPzjqJwCQCwzBcvvTOpuIgAOJmMZEClG0qHErDr1/avWR6aW7mQjEEC9jz43OKkekFTDNtu8U0bDMUgBPmSLV5FSOuW1uLFVdMxf5ft2g/ffxu+2rNvdIh3B7KAhyZk8RnOS+rDUr6VLEbqz04+o1aNccWvDo/V+uNgJ3NIug2b9/t6+4W3OxoP2bOUKBjm7gUc7MA1QIQCqBrpuXTrVBVLHnxtqtfrUF9zdVevu0wXSBmuQE7nuK3dI0qdn1/3YruHnfvKCOYancq4NPuvPvq47Q2Xb9sh2GaVucCTsOeGZ0yFamO757byCFt8yPb0n13QdHglu8D8gAjxTQobc/toqJa5rQfGrlieyxvuXHHhXnlyfDJp58lNq5fwZzW2f37cm0KMgWWYuObb67l+4obmm1xRB7ZoTdu3Byee+7UVhyKmVctlI7b7q7zCzvCbqKjF/08zrdjAQK43I/99+hxWnedEztLEaxoNiblVlnabOUWvCOggkLJvxcTqtoR3be8ozsFTMAo1Hb94YcfJEaAC0Xl6edOh3nxySefZEz/+I//OO1877773tgSWSL+Cmysl8qXqQCtxvjrr78KO6pdpYEiyw+XApq+9dZbYcoBg14892KKvnt3vo27q/zs+eg44s2EpBlprcfYM9E6kLVkSyIBOI2tW/OvC9XWaE2OaWWXk8uPUzhW0bcc0AW4qqA+febFFOjdpqrlF5tUYau4Mx+iN7m2FmAH6KjYj0vo7FyAEuMAKIhurHk6PTVcu3EjYwJQAjQBDuTXAXpthw7nPtpM4OEDLZN7h5dfKSBEEW8sAYeYUMAHgCbGFlAZEIUx5Me56Qnu2LM7QDEdQDqU8rOYQOX0GiOFxR2ls2q9GvU3zU95ZYzDNltaSpskwAiDrwAcLeZ7UmgDzLRlm1NabZnH7N+7d3h4/8EwN0xnPQ6bZ+l+wKaa09r3dwawA84CHKNZhhl7+85w/vPzAdoAQcao2HYLmb+AxVzbgf2jy+5aQDHjIH5xMB/bHOWxtRcQ5/jmcZiZN26mXXffvv0F1IxrXkBZMhijRpy1p9rMv8k61Pp7wIUvL1/OPKOH+uqr348D9J4D+4tp/fDh8OWVL4ePP/q49Pxo6R04MPz8Zz8LuPDOb3+buFrX99H327k3IALg3hwF5vsB+MoLgKk29Pfef3/49a9/Xev9xmZ9R+sws4yRgSdWQGRzAfvKfAdcWIMAGdiK1kX5A4AFHns2AuswEP0O2OL38gzYFjbb5ubw6WefJf6OidUmXnKVJANASYyAqvLNfVs/zIk8u93PuCFjLGwK5Vk1GgbJWyxmeWktBNbLG7kCFBPDdsx272kdpte3wEhjbnRYx7Z7bvjyyy9Hc54nIziPzby45azsus3/Atr3ZoPFnMBK82/GGQBuPQRIWpNtKrQLs82ycrxeyfrqPsRYDK2DGOKO98tf/jLHcL0BcUfQyvoLLGTKBHCyRlpXOrcPHzo0MqoXs/7VuW0YFFhoTWuNwgufX8j6VBuYc9mEKImZmWzsWFsXdmD6rWS9BSwbc1IaWHHG2L+XMdbVYpTPz43zsfQsrRm+08CdNTaxGyVGxOrtn70dNjbpAWMJSDaOxs96ZE0BoHtm5l0w723VzdHGL2nZ37U7gGY/QwD37VBvvvh+HOhtmq4zzCvAMJu0NmUDou5IfIr1Tyf2UTZM+z2qNYlJHRhfYyRPdQVYW+SB35k/vR5GQ3ZziDnPwrQW7RNpqRYb96+t3XzcvXtxaz2zLnpe20gpTXGbggsZS/fc2uKZK+vrw+6dJAA2yphn1Dr12SOHDw379+wen2vrAcYxpW2mYAyXjmW9+/2Df/iPJzX/9uv65G+TCEwi8F8wApPF579gsCenmkRgEoH/NAKXvvjtphejakfV/jE6FmMZDgWUdQtOtbqWxqJipdkzxaYbgSmuzDNPA1/1/WbrVSt1tVGWE3O14bbzrBfIBhO9hJfzX7kfNijZTEAAaADPOLkWQ6h1gWJcEsCxTWyq3btdVLsdqVkfT7caNyjXbeBpJd9qVZ4excGn0nIqXgr80oPaBkxjHDHu+DdzR0EXTTrMgTZKGcqdulqSq3goRiFm2HZbev2bl+KKJ8aX7wEWyqilCoRqPSwwrzUyZwGRo6ZmYtBMlBGAjcvk5uaWOYexUFD4bAOzDYAUw8J1FWhbIF6BxMaxW9+2QWVtsxWXuD5n3KsdzHdLL3G1XFFnZ8sldHVtq3W/jWx87uvr11LgP3f6uYrXzMzoOLwe0Aer6aWXXg4zBsPADwCpjQYUtYqlancsExTXBUyr65vbciiOBtnmMNy647jVHq3VWQGPGeE+d+3bE/Chx8GYKZq04ik0bn33XQABcVEwumbsCnnd7FDH7TlFywt7RlFmTDAvsJq2WGGrq7mO9957Ly2Tir9zZ8+Gfal4amffMCt2704hiRnq+AAyhXJa+qamAi4BQxz7zKnnwopSuIsLgwyghZ+Hd29nntZcnwqAC1xKC9pKaYNmLLF2RofyytvKjzB8Z2bbC3xrfjaYkVkq99J2iUk9E8DR/SiCxVOMxdHP3OLuFHtiCJCTD37cMyACCObvvt+tjkA/YwNUAkoXSL0/oFba4rCuOBDf+rZYmAAcLrAzs8Oidrs1zK4HYZ4C9XwHywrLtYFs36/W982RDXgo55BH2myvXL0SkKflAGgP0t/EPOx1rVr+h3xPcQ+oAsoBMYAilRcMcuYCmIrLRx99lBglhzGeFgCRBZYEbJ0r9+nMtfW1YWFufnjt+98f/ubPfj5c+OSz4dIXX4T1uWuPQnxvxlrLbQDvEyeKqTw65IqdFn/HdY3icOzkiej0Rbtx1PONxIYNDgzhr78aLl+6XG2QO8tYSByxRn/4w7+RPHVt5qTvxd2XjEOMm7ACj2WeZj5iuDOBGlnjcsCYOQaAv9yO1zLG5qhxNGd/+tOfJK/f++jD4cIXF7aAbMF2D+aAnAdS//o3v47eo7yS02E/7d2f9V0cnaPcnQsUdm1aof/oj/4ochE2MzzjfM5426yQ0/LCulquueW6DvzCnLNmAcQ+/fSzrGHYaOIkL+SIDROgqu+ICT3HMiGbCpCNcdobRdY3zwZgdGIwXzITgCFASLfK2yjBGq01qzY9ovF45Gg2R5zf+gIgSzv43j3JCQDRX/3VX2aTow1Hqt1/ebh27XrJYdDrmystVvMkbeejyYx/S4v56LzumIBxrFPyFqXHB6S+HTBOHhWzvwBTbExjZm0w9wDxWILPnT6dtUZuGgP31Ox6wJr88CO/XnrxxeHwkSPD1StXAjjF8T3zcDOAr7wqpvi+PNvNCznluuS59c/cC4CIbT22GFtTe7NHvmEzMpISm3ZllwMFWNe7CiYj8M+4GSdMWc+p8+c/S6wb6PQ9cyibuOOmqniUbEGts4Az4yjvzAnz0b0D5gCZgF7xo0NLvsF4iR22djQxP7+QcbAGeDbU5mitZ2+//bNcEyDW8xkQW0ZdK2lHB3BfvHhxBM4fjHrCo7P8KKvj4l2rddu7QG/Oirv5Iq5lWkPrcVeeQT5L7qD1vL3z2SQSe3G1KeF7vUaI6fLDR8O5F88lvvJUfM0HmwlXr14OmC4mMayZsgm0mI0248sYzLNZK7Wct5bGUGbpUZ4Fpetb7e/mhbF87tSJYWZqMzIQ2fSdmY67fFrrd1ZrvbXQcf7x//CvJzX/pAibRGASgWcSgcni80zCPjnpJAKTCIjApYu/3fQy1G2taRXaKDBoc7N1CoECXvyL+Ze2ndEkJiDB+JJVoNzmsBFy3JaFyn/STu27afPFDAgjrzQKu/mGuuwAACAASURBVP3PS3TvBitemt3XBVVAhxGwCgOK0P0IWvZLvLfIdkL2+byYjwWr4sKledlt1k63ijbLsAGTbhH3uWLi1b1Xu/RaduXFSrHYJjhiVMBBgUYBbR4uVTvlYonfNxOx9Q6xGBRCcVzWfhldw3aQLk1G91Ct18X+q9Y/BTPnTuBOaTPZlWdU4U+AUxgosyVwXnFeDxvCjj7GSgG+xqQAJb/znTIAqHM5doOJzewswHC5qDEFg26ZDviMmCkiXKXY9bkcy/04XjlxlrZij4+YVX7U+HTRA6T46vo3YZGVPqFYzobFp3BoHSbfV2R1e7iCpdvQGkBVjAEUFP5hnIzXp7hQ7DTbJYyshWqlU5B98MEHw+fnz+e7jrnv0MH8znX6n3trbVHnVXAAETCh2q1XAd16pdWeXw7DrUdVIva7U8hoJTafzp7lVr2SIloxqV0b8HTu3Nlx/GaGDz/8MICI2CumHKfZk0AZRTMQyw/9OJ+7e+fu8P1Xvz/8zZ/+LGCD63A9YhsAe319+OC93w4nT5zI9cmJjnvc1BGgRnZQAd4F/hmDHrcyDSq90Qbbk/9ji79z1npSgKxEX1E0Lpc2nsIXkKdF0hg8fLISYCjt3jt2BBTJde3aGQDRPAxjaGTMyAXAr0LVuMsVWmyYfdGe48K7MB89TvHVQlnt0jtzTY8ePhqeLC3lPBm7YRheHBlSXdzXmlLgPCBHm3OzvBikOIdrl0/aZIF2c4ru+fkAMhgwpWe2HMADoIS1aK4WU2Z0o47rrvxcT4Ffa3Rt5hhjudfsU4xHc0WsrS2AGVqND+8/HHYtLg7/6L/+b4a3Xn9j+OLzC8Nv3vnN8PDRg+FHb701vPjiSwHp5QFgAfhUwDHX5TsB4QBi2Iju+52PPsj4YhA2Y9T406TEyPMdYwfoLqbZzuTZCydPxUDHtXVe+J4YBOnf2KyW0JMncx++5z6Bo9/e/m6LDSUWdFWBs6UD9yT6foAILObWdZRHH376ccx1jJGLBea5TyCDZ5i5JRdpcQIces1cWR/CkG1ZiZZhiOHJ2lqAZ2CT+WZZ7uebnAPs9FrU+qZAYfcjH10zx+iTp07lWoBUQCgAbLmvL2STohhsgH+AlTjVM6A2fbDKaIIubslzAD+A1a7PZgJWpfGyDnjeZGMPu+3Bg4CncgeQZ+0wTuIZo5ORGe/e+pkgR40F8Mo9ZpNgaSlj3T/mhuu3QeG+PG/MWWuQtcN88lPAdY0b8Mp9RR9vYSEbS2GmPXwY3UgSBtY1rtieV88/f3q4cuVqAJ2XX34pGobWjY8++njUrl0JWCZmxhbDznO41tqdmUO+C9Cn9yoOnim1OVpyJXQfgaRiXKzJtbDnALPOVRqa2p+re+O1114bnn/h+bDwgI0BMGkNjwZj7l2eFwv4wPDV1a9qLRs1CXvzkqGL9b/W3F0ZF+BZPROqZX3LtEhnyfpGYtPGZPWusJlNvJOnTmYNxaAFjhszGzLWSYx7oDQWtjkqL+SKmDcL3XEOk1MgGRIzptN5TjIqiyHUSq0J8iut0Gtro4lOOUK3jqWxMMae5e7ZtUU6Jxo4m1mXSQm4d2xU83eBwc6DB6N+dG3Iir3YffHFheQB0L5MiKyjc8Ojew+jsev527Ij8sw6tPToftZc12J9sZ7ESOj2nS3mpbwMEP2oGM7eN5YfPcnGE+DWvK/OkNoYPnni+LB7ZxkXuR9rv3xzbNILreUrdv/kT/7XSc0/Kb0mEZhE4JlEYLL4PJOwT046icAkAiLwzVcfbSqssSW0QXlxUxh5SR6GAgUbbPNSGGYeAGEEGBSDXqK9WEUfaWZ6WB1BlWbjNeDToJgX2ALKFOmlc9ji7s2Wa1ZhjdIIIBaytaX9CFwo/cdiI9XLXrV918I6ajxirxEfX6826mJjYmgWkyH3MzJQyi2z7jGafKOhTFh3dBYZ0Ix6dN327AW0W5KfZkO6Pp9RwACZvJyKoFiVYU4xE6pVuwBN5yu2lxa3YgJ4ue/vu7Zyza7WR+eu1uOpgFRAE9eigGwB97nRjbMdqcVHYbLdur6RQs/3ihVSvwsYNOpp1n0VmFSFbrn3OqdiEvDr3O1M3Nfc44EVVO3ZBUwVeDu2voehWsVga4KmIHGPY3YYK260gBMFQLuKAxwVUnKs2u1p/pWelespJiEwQasbBthCGDVlSDI9XL9+Ld8LA/Dw4Rw3rWGrqyn0FhZ3Z8yAt+c//zyMshTPMzPDLS6lCrthSAGkqBEfmnOYIr/9zW/Shq1QBi61PmkxiJZHh+8hBS1QkX6kti9tq8bOMY0Jhka7cgMSsHsAFIBAhS0Q7SqDibTKF+ig+GpNQK141Wb+dQpV4Jy8OkF78sVzw9Ta5vD888+nwOt2dvehqProvXeGM2deyPfdg3s3xtHW2rRqlJarnMYsbWBanhrzcSIm1t2a3/Mr82E0oTI28tqcmJorsN15xOrf//v/kBZy4BQTH/puwP5uyzOWAdVGOYjIBXCLffCgdBi1VIvJnj0pOhX37WrtWA8wvOcL3HaMmktlYrD6ZCWt3uLBzAXbLHIIaZF9knbJZq/6jKJd3jofoOfpDRN/p5N28YsvUJOyUQF4UqyHccq44/79nItu58GDh3L9mGgAVMYlzlvt64CLhbSHup4vLlzItWNMKtr9HYNJPgcknp0NcPnk0eNhdnpm+Pu/+MXwiz/4w2HpwYOw+u4/vDv83u/9XkAY9+/etSbLAfeisAdqAvAw82iW+tx//PVfRVMS2AJ4MS/oZ8oMjF3Xxk1YPP279RrD6sDOPcPli5eK9TiaN8l3bdw75ufTvuha/NQGxUzG/fq3N4dbt7/L/QFhaj0shrSYuF4OwzYSsEDNM6CfeTK7YyH/Xs+pmdyX2GL+hlG4uRmAE6Bv3oo9+YfZBaYh84mhuBjvmKU8Wc6aZqPCvAUUNmAkH61DzdzC0ipm40zmuWPJQWYzmLdah8WV5MS7772bmJhvbbwUN96pqegsmqvuXy4bA0xUAIc1wlz1fALsuSbrgbXYmhLX8lG7GDhX7ag3ww4Xuzgun3sx8bSmOGaz0mKoFGZ7PeswTzEF/WhPd39iWwBSvpZ5A4x1bwBGIC7wX4ywYq014uEZZp4D+dvEBRhMUgKgB2Rr+YzWGPTsiPHXyNQ0f+SkdQrQhNlq86C0hEfJmPG5XTqcu9OWC9gqpuLjsNKs9a7dOKfdXivtnj2Zf3G537MnGzZiZC60zmiDqNr3recMecRWvFy7TcAy2iuQGIMXCxlI5dkpJp43nqv9DAybdnYmxzNWYYo+WqqW5UhTVCeJddY8ck/pUsk7ROnGOq77w/B0Py++eC7j7f6eO3Uqsg/WcoCy9w0xBdhafzDTbbJkE41cRFjDc8k3TEVyFt73apOtdh7rPcI5693MmueaXbs54d/lVs3Z2jDymRhn7SiQ1Dw5e/Zc5mfkSKKbXK3RpQtrrtswXCrpDSaEo5SGHL9763ZJRYz64NY/ICNA/Pjxw3muyg/zy5xqSRX5n+6FEcgHcjNpcr9LDx7GQMyabEOwwX6x1lK9Zyd9St0uC5kDntHyyRz1bHFs4/An//R/m9T8k9JrEoFJBJ5JBCaLzzMJ++SkkwhMIiACN659utkmDF4e7T4Dfvw5PV1FeLXqFtPOn152t1t4R8AxZizYcjODdsF2YQx7TVv06B5cjCYsqnpB8/LcrcNl3FLtZwExx7boBhzbuRropJhpBly1H2+/+GJLhKEwXk8YVmFfFajq5blZNV5ow8CYn98CP9OuS9NnBCAc33WWLmO57zZIGVhzfOl3/G6PLk1AzLcyjPESHqbi6HztWH08L6NenLsNu9w314YTJ06G3aIIcA2tH1mgXTmOFlBTBUgVG+UA3PFIcTOCyEBXL78KYS/+zUSrQv1xChdgFBCxNPuGYo/Sp2oXiy038HJr9HuMnd71L+YlqbWpxLDB3c6dZolWC3kB2sYqAvK0qEZDENemCEkhg9W5ujKcv/hFWrm4XHf7abcZhv10797YdlgMGuySxA2bcWlpC0wTBywUYCrBfCYGYlctXNreq4VWi9rcYhW1dASBRcXsOZn7u3j1Sj6veAOuAAIUsAonIMv7738QQDPjDKwFcAS8wUwrkX1gKfOIc2fPxV0a2xjDAziksALiiIVi1OcUR+WAeiRxxmz84IP3873jJ04EnFTIRZdqfi4t2eKgKANm0cvSts7g4KWXXwpodf/2nYCtzVIDbPlvQOmlC+cDhgF3XINjuh45OD8aBTXCAHB0n5kPYyFq3tU2Rb/qFBtHjNtJtVjDitXljPOsom0EIDnWXvnyy8TTvd19+Djtbz6rWDYHmoFnHBrcdb9YKvITGIUZmJb9tfVyPcVI1forLksPAjZh72GjWJ8ALGm5nV8I2GzOKNDTigeIGYEu8QReySnMK+3TClI7CmHMjgZEAAfg5FdXrwY4nJ4vp3dgBvBGEawQN+ZyAgPJeFeMCrRogMlntrQHxQCbcMwTGqauESAGZBN3IAnWpeu8cvnLGMecPvXc8Hf/1t8eDu7Tanh7mFuYCUCXtZRsAvb7pUtZg8xh7ZKc34HCjE4AF9bf28tLw29/+04+i9EIhAPiiYu2VbmIxYWtRqsRGGTu7NuxM2ZWHMON329+89uAk0xrXjxzNgBB2m7DwHuc9Vv78Icffxw2KqAVAAEoamAeA8w1fnPtm+HmjRsj+E7PlOnLpWFmvjZprFcAn7CU0zZb7FL/w9CyNtGp3JU5d3jYf/hoYm+dbZYxthuAUe6KuX93btet7d73MNysqUC38+fPBzD1LAR4uQ7gPHCYSQtQzdrW7c9hCGb9KzkKazq24PvvvZd5XozktQBFxtu9WFesQ9vsR89IMhaPY+xTm23T+bznClbf3XHMrJGYbdhrP/zhD6Md6ztl4lHPMnPN+ie/XZ98iQZfzJGwITcDrMkLYI8cdZ2AVYxJ+oE2fsR4ccfiqAm5XCYyI5BpncYqc2zj6Xclu8FVuZy4w9ybm8u5gHVAOvPPegA8tv4wAyFj4Lq7o6CfQYDdV15+edwkq7XbPIkZynhs90NHEeB27OixOGf7/tkzZzJnMQbrvWkla618l/c2gUhcWMNdq++Yz+ItltWGb2PNM2pXHqvGxz2mI2DsLujOBXnlp1i5nvVl4GI9AyxjR2tptlkkl9uMpqQbCmAOOLe0lHkhv7J5cgJL80hYgnJIvG2UYffaELGWG7uSadDqXCAsgBS46ZieYWUE5LlQm6sffvhRmOb1TrARgJDJS2ny1mZhadTWRrGcAn4XM7u6EfxOjjie51pvAAZ0n57O2mzOV9cLTdalXJdjYak+uHMvxylZgtqssMkI8D1x4mjmHCDbcfx+2ziwNprMu/G1JPM4m0wra8Paympy33ptnLq1+sD+fcPczFTWPut9Syp4H7l+7XqY8sB0+fEn/3TCcJxUXpMITCLwbCIwARyfTdwnZ51EYBIBDMdrFzbthi9jpw1VdCMpBJAbZlKU+6mWyGqZDFtp1FaKXteo6+gFMMy4sX0ybMUR7CumGXmujRT7pf+DrVMC6tvHKNZeO2C3S2GDEgV0lhumHy/1XjQLlKx/22L2zWEr9ufsqGuL29aja6F6X2uX6f5T4VGsxypM23WxDVG6EGxNyLqG1pCsF+ECImbTNpwWp/Hlt8CKKpyiFTdqznkxP3b0eHTG/EJRDzwFPFRsvaCXfp6i0t+L6cjtsYqyevEvoxz3iuGzzmlVC/Vs6aB5gS+Th4q7QrTYivMpsoEvYXo193TUgGzDBGBSg2jNagvwF2fiAkDDwKLTBNih6zXqQcWHYGQ3tsmMokZeuJalscAKSxMTaTTCcc0ffvJpwAeAIwaB3FM0uWfFhSKiWsArDsbEZ3wXQFBab6Wf9oMf/CCfu3Lly+HLK5dTWBV75XiKmS3X2pnZFL7+1067jp04Lq/k/MA7LAw/EcTH5rl3N6DFZ59+FsDNOBrDBrrkakB3GqC08I4dDfNJ/IC/xYJZDeNHAYMlhIVpTDDnuvBW2GJk+dHmqlBLq2gMcAjuL+Xa736nlbgcMwEiGEYKqTBIHj0uMGuYSttcNAGN//T0cPt2gY/aX08z5Nl/IK3M1TYr/6pdP3N7NBfabrsvGYbaQBiB8JFtS6fv//+TtvP1tWF9NCtS5FtLpmdnhstfflnuvw+WYnphLNppXK4Z90cPlzLG5hzgGhDnflznMDMd8KJZd+aIY4SptrKSY924eSOu0QAdSIA8EGdAETDQfYlt2rBHpqfxFmdz6OZNRheA8h0Zw2o/L7YmE5VyLsdEezQ8fFRFMwaN8RQfQKo1Si4X4H0o+YrVRoey1pH5sH+uXdPK+SBjTutOMY1BxO3XXDPu1WZbIPcB2nNMkG7eCPPG8bAInd/4njp5IjkN6DSeinsFM4299fWVsB2Noznt864v4OjKaoApcVT437hxfWR81sZUdACfFNtQbmKAmrvHDh6OU/bPfvazxMe5zFExO3P6uWE+JhzFerWGiYMcvXz1y2ExLM6jmXPyFChqYlz75tqwtPQ4wF23WzYbMxspOwAltXFkfOqaMRPvDQsx6JlOXhvbq199lfnIFfr23dJj6+dgabpWfH0nTN0RqALIY0HJM6AURrJ5Z6wAqJ6n3VZez7ECAAFAGILA7Gawyyn5lZbipaUAJcbHd9y//AGsYsrJOe2n5tB30Y7bmfVDXABeQHN5a801pgA5cyRzJ9IC9dw0D37yk5/E+fvChc/zXdcpLtrUXZvnpueNDZa4x4/Oz936r9VajACY1hngmGeC/3btNmxqrQCyrYRF6PM2POWLGAJxtUszufIdG3fy1oaEdcr1mgvlplxsec831wmcbbMYQJ954b/lSrO/gcAl47E+tu3ez1pVgH+xUa0FAE1zBFBsfAJAHzgwGqhtJtbWSXPXu4yxd28AMHPS+awd1n0bEuZY6T8C/hYyDz3nrF/miWtqLVUbYr6LaReAGng4Sl14GXAssTKer736Wp4djt0sQYCjPG+pAhqOvkOjlfGQa/7wo48Sf+uDGH55uT6DMZhNpsXFaH/2PBHH1s4U51pjF0vSgCFW2rGXxvlQ4GbY/ONzraU7ykQN+3YcMxtDO3dugXl5h9P9MoUpzVG7HKqNsXWlYlSbwsbIvRZT9skwO7J4KwcfJG/Jj5inWp/rvW4164lnnTU+G93DRkDsrNk2CtKiPR+Add/uvcMckz5mVntJFGjzLkkLgOuCLhTnHce83zVs5ty/fzfXLV5/8k8mgOOk8JpEYBKBZxOBCeD4bOI+OeskApMIDMNw9ZuLm+vrq8OThw+GqY31YfnJo2GWBqNijxjjUy3VvesbYCCtRwUm+PGS2kwEO9TVLrir9AGzK18MSS/4T+sAFiOPC3MV5rX7X1pyzVxqA5QCNaoduQ0yHA+4YiHtArAL1dJVLL1FP80ALK09bL5dKUK6jdIxm71ZxTrAyg45QG/UIhrbs5uJ6Z5y/LEtuNuU/b50/crFulkWtStfcXMORYeXbwwhIMixYydTVAK8vJxjhiq+xHp2jitltR1V61UxVhSwCkMFR7W8KtCqHS9t45sFarqG6I6N32uG4dNC7AqDMEsxvsZ2dUVM6zw6Du2nMrHoHKjx91OA7vIW00lB1I7XAZPGlupu33YvxWajQbkxbIwO1B2jboFX8Fz88qvc+/HjJ1IEYW3QXxMn8RYzYANGFTBBS6YiWGHhHhX1igL/rmBX7HEtvnjx87RdYrvR4MKwcU0KC/Fz7piX0GLc2BiuXb8eg5UdC6WvpYDGYlDUA4UAXLOLOwJmcgblrqlAiQbYykoKffmKOaKlsosb4KI4uHeMDAUYgMr4AkP9tLmGdjIFqWPELXaYCqjjO64VyKhoe+utH6UIu/DJp9HvUlg6loJInijiAEBAUiwrTrfRJBzb7u8/upecOnX8xHDuzNnh5NFjAaoUogplc6/nwrauVbGKjGdLJgA6AR5pmd7YHObjWEpeoKQE0j5Ky5FjsnuzQaEFf2oYHi0/GS5c/CKg49Q0/bonaTnlDm4+tFvxsMYxudxu+wdIAUSgmYjxWBsFCtZqrwYYADGwW4FCNDrFUAF97PixEQgoF3N50PqhKWxnzdfjyfkGKdpoQqFqTvoOsBGQorWd6ZACvY1rXC+w3xj4N8Vrs4vF+Jtr15I3flebMqV75zsK+dZsNF6KYfO0mWDGBQglv8Sg1rdi9Tkf4yHH0ir+5muvR6+OkYY5ZI2Qy0ws9u/fkxzy3cy7R4+HG9evJ+9v3b0fYK2YTN9ttUsmJzY2M0YALWuGWMl/RfjJo8fzfS7Yz58+vbWGh+Vls2aoQr7WhXp2AP2+vvZNJDt6owmAZ6xcgw2bYbPWasw9P8b1e9/73pZerPPTqzOPrKHaZB0L4xSwTHet5DaAJLW2+j0WGyMT916yH2K6KyCU1uXXXvtBck9rO6ade7MBklbuAJIbYYZ6XlkTuqVaztuUkS80Cc09mxOAYteJOWcNa2ffPGMBnTMzyT/tsRhXGQvg19SQvG7gqdtaxcJaLJecC3DkHhv0ARoCmOj9MaGxfth8NDccK+thGKUMm8pQpvQRl8O+86ywlpScxZ4wDf0AEX2nXL+f5L2g2IvX84zRZi+Obbjk2hzHn36AYljHnKqthRiS0bO1cTRXZlyemzYZxFSsrf3eQdwTMxnAbBnUlRGbTR5xFnfxMt7Meur9xOYQbd9qsTdeQGuMTOtH6VyeCIgZPcLx+WCsG0wMA3S9GLmuo03JakOntHD37d2bfMG8lWPGsuUePLutJ/1cbEakZ002CFdXA27WZmppnb7wwpkCRI8cDvPW/WDVuU/PCCx19208G+AmD9L56Vq083s2AVVjaDTqrXI5N7djWJPn/LY+t78GmNy1K2MvF+WOMRSjsCSnprIR4lp8H9Pbuk/OA0MSWJj3q8jhrAcgtI7J/zIq227FFu/egMP4lYue+9UpM50266ffN+SyH8/8dOeQqqH9u3t32IdCCGQ0LtPT9V5V+pXr2fBx7dbY/Xv3DWwUo7ebFvzl5D4gUexq83Y988rcbZ1oOXLv3u2td9l/+T/96aTmn1RekwhMIvBMIjBZfJ5J2CcnnURgEgER+PLrLzY311eHlTAcN4aVJzS+CnB8slYMwrgMaxfutmrg4lSxIRUGXsi0UCk8gGde2Ly00h4K6DC2LjZL0MucnzYKUSSUBqJisdqQ2vW6DTa87BaTqjQPw84Iu7G0f1oHqsC2AvrSjkgrcXRDruMW8JbWunnsHyyJ0vUqtmYBngqFbvEpNubqVjuUF8xySdSyViYjfd4Y6wybObbfKbRaK1Lh5jiKCeftVnF/cv48dOjIcPDg4QiYYwJhFL7xxhvD6edO50V4Y1NrW7k+e8FuAEIsFV5exAtQKW2nYmkOww6mN9HKFPPSqHSP3danWMNU9Pk4g2MOjCCgcWjTnGqTL9ZGtI9Gp8Zt5mt/FsDbzthlKNO6VGUgUu6wDa5Vi3vlyUpabavVWtwULmUosDo8TBHIefpQiidxUOhgZZYu23R0pT47fz7Fm0IlINZorgFU07JJUF7BQ0/s2jWA44WtoljB9uK5F6vtcN/etB0CisQA06HbqxmuHD/+XLU7MsCJsyfDn9liXCw/jrOs9knXiwXmO4ACY4k9ha1ScWAAMZ3WZ/eqkHedAKdvbwGiClxuNnHYh6NRE1BU+5pxa904hbbCko4YUDIF83zprslVBRfAVdH1m9/8JgXbG6+/EYaf7yjAALmuY2PAnNun0hz27d4zvPryK8O+PeKKBYJpVO3wxqL06qr4MnbGrMEzYEeAnOXltMlhi7jOZiU3E1BMrCWAx2lAzcxUtDsvX/kyLavzCztT7op164mWRtvUsC/sqPkA0dFX/O675I95sWMPfTTzunRHAR8NtrpOn8HMwdDxA2DQEiwvHavcxMtwAnDm775Pf7EZRIAEzLaWK8i6g1U1P582S9djfIHaPgcY/eaba/n3XvfEXAFujgE9MAvbHKaMsMrMIvIXK1oEjw9HDh8ZvqKnBiBjTvHgwainWDIT8qsYNrNp7TQO1iB5yIDhjddfH848dzpMKizMSEyMayjA7viJI8l9Bh5Ainb69ru7D93DN3k+AJ0Am+JSGsBDgORi425steQDdgHO1hCu4kx4mpmK4bd7cccwO1NrGEYlwAlQBjz+7u6dYUf06grot2598/U3aWE1B2Zn5pMfrYnruPK+wKpqz21Wkn8XB+CrPHvvvfe3QJ52ZvenGEZHNeDxgaxTcgxIAeBYerg0/PCtt4Yjhw8Pn3z6adavAI5ffxN9Q/nuvMD+mic0eGezbtFilYuuw/PSamlcG2Rt8CzzdnExc1mOXL58acv8pcxndgS0a0Mln5dDDE4AVXKMDiGwt12w5Z9NGN+XI9h5ntuOLZ5yVRzds3szH7TGuhcbIjZpPDux8ByrNkPWco3mk/OGefzoUUA8a7Z2ZIy8Zi5aFwBM4lJt6vdynDLiKjkBYO8Lzz+fvA5DfQbj+XL+nudbugvq/QAL1L02MCwu2G2uqXVk63oKOAZ8jo0R46ZiPZsK8Lq55aYsLr35WMAfFuNq2MkANud2DusLMMp1y3NaiCXTsRnwzeahNQXD1Nopt2pz4kEA7dbAbcCxW5Ud07pt0ysmNeOmpXeENqiyvpURXnVnMHoRM/PZeQGIct2cdC3ibXMT2Om/5YuYM0Yx5nk//PJKtH9JRQB0uVrHdGhktTZw6N69k8jNDz/4IMC9ddLaZzMOIG9sALE0VgGd5pQ5WCZ4w6ht6pkwnTXF+iRXjYVnp2dD6ac+DuMfkzaxDOBYz9DaFJDXJUcjP2zyBHjHaM2aeSL34ZlsTtKUFacHD+4Nq2u1WSpG/f6QzT7maNrJR8A4z8Rhc0sWBtAob60HxeYvmR/vebdvA56rCxpFkgAAIABJREFUI+Vf/vP/c1LzT0qvSQQmEXgmEZgsPs8k7JOTTiIwiYAIXP7qwubaypOwSob1tTAcZ6ZqB/txEQNHXcKxzTkaaBtbOo1eurz0NWDgRd9/t3Nvu3Z2a3ObcsR5dHHnFnjWuoMKY8eMW2lauQtgbDZegWQz2cV3HqwcoIoCzndaI7JbllLoNDtxZDdFcH1sE3bcYklgHrrvOncYENm91jK5mBfa1g0ssLCYEQpfAIHCoHQgsfhapN7L8IOtHfBiU9A+LN3KZnoCHbQiOt/C/M4UcBiPWtZef+P1Yf++/WU+s4xhoS0QA7Ta/7zIetHFYgA2GJstrbp1rUKzw+ZoThNQbjSoab3JgKezc6Og/XRezjG8fBZgorhuwLlNXxy/i3rj0eySgCFxt10N9yIst3GaFaBSun3R3EphVCw48Wg9zserNK7WUkR40ZdPihPfWdy9d5iankkxomjAEnHffU4FGTAE04lgP0Cx9A93pthW6L/8ysspDMXej/y4fbsYT3LSsRVNP/3pT1KwYUAxOyjmZrmdNhvy9dd/GABN4YLFKBfcM/bjl998leNod9VarbDFfKGRhjUGVKZp5vMYkc5T7YEb+Z74KcwUZe4h2ncxIKr2NIyyYuNoVz2VIplJAiBeGyiw6uNPPqn2uMXFaPUpKgEFWpX9XgH48ccfZxwAo8AesVTcK2w5fM7umIku2XMnTw2vvPjSsGdx5zA3UyYsoPW01o+Fc7uZuyd/r9b6MoWqcS/XY+B32p4fP84YVEvwSgFUc2WuQ5PwycrKsPfg/uHmd7eGr659E8fm6Zn5AKyuH7PMnAmwjnmztr4FEjqvHFJgO+/hY0fD/sHMwo6SGxiuzlPt41NhvLQRjeJUu7IxkYOO5ZjGootzn1X4YjJiYrku4AimWtqmHz4cWcXrac8EtltHgBdyydogh42H8wA73T/WThnzFPvX9WrHbNmIZoIDCOhKAsa1nwIpgFfWJfmcFsIRTCpjpda5LSdla66NEbqDz588lTWAVqO5GGmB/fuj8/nCC88F9ANGvvvOu/lc4nvv3nBvia5badvKGa2axTb8Lnnqms3n1hVsBvnc9GwYQ/6fXD539myAeozT119/LS3e4iGe8vRXv/rrrInOwVmdJqXF5dLlSwH8rTNA4uXl0sYTFwD1xUsXM2ddk1i7Ds8MGpDukXkEcM1GR28M0aK0boqhfLVGtnkWIBH4IvcCcI7rSDF+pwPa1bNjNuCZeVBtm7WZRU8UKFsbaRsxeQFeGCfXWewqz4cCiosVWO3RrhsAKwdtSNnkKBYcLceHyTFrN6ClXKV3hkHWLdxhd357c/jDP/yjgGnAJjlODzbzZ2oqaxnQxPWYW/Ia0GSMqqX76/xJU9S1YhwCrtxPjE8Wd2YuR9tx1Iv1uzB0aXR+75WMFyZ1OghGSRT55Zqj42rzbJf72Bfgy3oKDAdOWQ/lxdWrX40airUBZs3o9t6sqUDD6equKO3ban+VA+ahYzifnJLvYuT6fPfUc6cCln3++fnEP2toZC32ZX7JL+fybLReej4AUusdocBo8ZUjwGhxBTbJNyxXmrRyDpP+pz99O8+c9957rzZDbFQGgKz1xjOwDf2cE0gZKQXPCK3ct+iq1sZOPUfruebHtRgTsZCXxWwt9h5GJKYpQNS7VMtAuJ+3gOcA2mHIM8rz1zwxNm+99cPEPu3NnvWjfInzY37anLHmOo77lf/Wth/+8K2sm9YUa+sHH3yw1SbuPvw7ZrB8klccsF2v8W7WtjWsNwKwxrVVm6PG3prnPj3PAcDGimxKTNZufZuxl0/WuWxwbm5mI1GOOK/7efSoJCqMrzHonIgTNzb5mCdiA4x0vNqMrnewYk1va48HSJ1mWPfdqH26Z/jn/+x/n9T8k9JrEoFJBJ5JBCaLzzMJ++SkkwhMIiACl66c31xdeTJsajPe3BgeP3oY8DHtsjPVjqco8PbZeoUWrYfLpTfUAFs7ItbLbwmKNyMrztZTZbTSzs7O7b+b6VasQswPL8hlrBEtsofYDvToylW4W37b8dcLdYEe5aDZoEex+4qdVIyj0i9sfcOcD2txeWXLdbDaJMvoJA6RAei0RmuJG4pZsEk3CaOytCsVBFXcV1tctwL7vWLFMbUzOVYfUwGncHSNCgtsASCMIv3Xf/1O6ZidOZN2QHp7CjffmZ4uYLcZhRXPallzfcVwrJdpIGJafB49GuaGYoa2jhAGTelNlnFJg7jNFCvW3shSG9mb1QK9FnBB0VNtggUIt3lNuZgXu6La4YtJ2mAxRpN8Av61MUUMgNaqaHR9T9YAT1NhKvisOGFYAAyGGWyJlbBsuMliN8pBQIsYYCoo7hSoHCkVfc5VIvDlDuraACwKxLNnzg6zcUQu7bpu66WZ99qrrw5Hjx3NPSpKAHkAFi1fmHDGetfOvRkL53PNYdfFvfbJ8M23N0dDnYUYRmyD2hs5P7aQYrrb5hSdYq7QVvwUi2w1gAdmkPZeBaVizpjHmGQEbIEBrtM5gAVhl04XMC+Pfv3Xvx5efeV7yV+ME7HXEgvkBNKKKaAgwOHMTMAFYDeg5MnKo2iJPv/c6bAkV2iKHjgYM5Vde/dstSSKawPhMfkZzRGAIjFqGY2e5GYD78YUaNqmFz4TbURA5trasILVOz013Hv4YPji0sXk8oOHBbyJi5ypVmfjMTesP1kJY0XBmBb7e/digiDGP/ydH2XMmQRpQ41G222Mw8dZmzqPo1krf0etvV5n/N5nAbOALIUpdh4AKY6ko2mLc8dY5vbttOvLX/MSYAhokWOKYqwkP+ID+Cgn2aUU/+4N4AUUs3Y4NtMchW+xvLdfGwFdzIbcUzMhS6duV1oS3QsgrFjPMzl3vMVHtmSY2bNzw6H9B7LOa+vPJsLcXIBnen5792Fu7g4wApB0f8CDv/yrvxyufH1j63pffvml5Nv5858PX9okeMpspPTOhpGVtjEAHP1Dn6vbp8PanqZTujsMXGuGtluMX+AQLdEXz53LeAEMrJmKf4xdeXbrVgEWImQNoMPm+fDBhx8Ww3h6OvcCsAR6X7p0eThx8sTw47d/GpDlg/ffj0t0mcis5E/AHd07wLM2dOu98dnaXBoZ2sA+57Uu9bNIrOWSOUV7Vu7/5V/+VZ4jrjsyD6NZmnspbdB6lgE6rSk2EvxorQYSY0IaX+sDVrR1AUgtBzwPqxvARlCZtwBfONK7OAxtoJ/je7aW3MlGGF7mv/wzD30HCGW8Abk2drSul+v0vqzHQLN7NEkfFVDY7HvrlY0vczDdBxzsxzZgYJZNE/PQ3Mjm1DQ923I0lyfuDzCG+WjzxGYN7dFyMi6NWc/WMuCqTUbz0Hhav4DeNnXkwefnP8+a2vfaDNHz5z9L7rSbMsBLO7nNP+YpnruffvpZgU+6GWyATlX7MB1XzEZrgLlLL9Qv+9rIEpTZUc1r807OAYLFEohHSsO8LGD74XD+s/N5bvfnrGmllViSL64DeCz/8i4Vo7u5rA2l01jnkZtyoRyma7PW+4tNy5/89CfJ6fOffZZzv/HGm1uGSTbobHQax1dffS3PBXPR2BorcfGclrPWbL83hwB6QOzeFO5Oj1pjlyqH5+az0ederVGe3Rjf/l5jupiNG2P4yccfh11vfQbA9/PRPd24cTM5eChs0/XRIGk5Y9trjc+bE9YDrEqxo3Ma06/Tp4dzz7+wJX9BPsPGk5hH+/hQOXY7tvlqjTM/rDsP790fDtPBHfXCzUObD8cYNmUjqeag+/euZuNWDriH5RW6l9MxlPmfJwzHSeE1icAkAs8oAhPA8RkFfnLaSQQmERiGC5c+2VxZeTI8fnB/2AXoW378nwUcm+nmZSzMjh1lTlJFQu2wK6a99HtRBWbFyGRkDRTrrlqPu42yQcc6TtEp8zvA1OiKmKJ8drY0Cek8xgm6Xgrz0dGwwuedS5HVTLAGHX3G+RugKaOVahGne9StbAqh1kYs8wBuvNpXy3W32A4FNHp59qcX5jLUKcAlmpKjO3a3fEZbKMBGaVTW/cwFEHvnnXdTlGmzxMz7i7/4VVp6FfqOndbi1Xoxn5paz4t4t0I3mAeg6DhV622JyXdb8vx0XWt/Pg7gQOHRcbvBshoPwFyBLj0O/nQ846dIKAmn0o9qF1CxrvHL/18tX/4PsEIHaQS6qiV7Puc3nl7U6/qrhXJ6vjQBFZWKH2MgpkDAS19eTdyxnBTCtBodozWxxDS6XGPuKKKTT5ubKZRdu1bREydPprjCnti9e+dw4kS1dQEVxVdBplg4d+5cAAFFhvi3gH+ARxpPB48m58Sl2qkeFfNvc3N4CHhcXo7uoJ/WNtOuhm1SjJJHYWlg7gAZtRkqYLFoyvQAEFoGKVoaAYSOIxer7a/mVAPdbejQLWJASfeIkfXS2XNxuMWaDFi6a1eAW8cRdwUkkKDZQQAen/v1O7/KPZ3hTHzm7HBo3/4Yx2hJE2vjGcB/ZB43Syxj6d9GJmMznGRJgMRhswDE+1h9cyn64hC6sAPamBS7e//e8M3NGzF8uTS2pu7ZB/D7NvmImYW1Ra8vLvKPnyTvFKSAJoV9A7nnXnk5AEDpez4eGYMtGaH9f3rL8Eh8Ffdbc8E1M4EY8ydGEpx2F3ek5V5br2sBRlobgRrATFNCsQ8QwKb0uXJU5kqP0VzO81p1xTqgZow8ah0Jawxrer1A1WZOP/3cEgdMm8xLDNHZ2RTs1hbMswCO1r/RDCHMcezyXTuTf2mD3LMnDNZsPgxDWJ8GABD3N3/+8+H+gwLvgRu+X5pqczFt+eLS1eS48dO2CQDF2PTZMouqVmqMLMdnxhJn781ix6bFeWMzsW+wYnpuati5e+dWO6X5ce7ci3F8x4rcs3NX8tcP1mUAx2PHwnpdW9sME1ZLp/M0cGD9ILcAUNPiGd3QubmA/3/3939/OHj0yACE4pYtP6qFvvR5rXEAIt/zDAiwwDhto7Ue6znYOrfmHc1B+Y8NrfXz5z//eRhXAIh/+2//bcAYgDLW1scffTQcP3E8LePAVfMY0806Iu4lK/E44wW00gaP4eW75ZRcmsniQMbBtQMFncO1A4KBIzT6aIIaC+BHgeQLYeSJD2BVC6sNFHPbj/G2hqSFeHWt2mI3NnMtAMdr33yTDYt2WC62eTH9zJ9i6pZmsb87R+mU1rMM2ASAMvZclM2H06efC2PX+PXzvZ4J9XngoDlo/tmoi2P7ptbrg8OLL5Z7Oaac68PElAMNQHbrurUPm9ZnxRzY7hntmIAvwBb2LEa0DYOY2owMZXmBzYftR4/T94rFa27sC2vchpFrLl3bmdJx3bkr663nl40E4yd/5ZPnQEtRuL90a2xsBFRzDzFls26ub4SRByDsTb8yfFsI0OpdQuz8vje55IANpDZ2+fqrr/I77fwNVBsfG5xyyfh7rhoj9+7ZB9STO+7dWuUa6bPKBWCsZ32M7HRa7NoZhqJxsS54prTuYm3Iap//LueiH2sM/ADHGdto/fbcaF3aeucszUT5al5ZS9NCzhwtLev17ue54biOaT3KpoD3ljidrw6H9h8M+1msuZCTojDXsN/379877N6za8BwxnZ3DJqN5s2tm98OG2trYb7aZLbeGlPzvFrm2xyt3mONOyZqAbm38hlM9H/xP/4fk5p/UnhNIjCJwDOJwGTxeSZhn5x0EoFJBETgswsfbm5urA3rK8vDnJbNx0v/WcBRUVGA1KijGMZgsQjTKhl3a8Bcmb0UowZToxyui2FWRUgDjn7nZbJZi63d123U3XpcTL5yXlZYtIZdM+la66kE8rkYlk5e6z8CQwpwBByUYUwDcqXdWJqR/t1Lc1+T+/D7AiinU1SU9lOZsrRWUoGrNLO2HXt9nkOuoltR2CY3wEMsQS+y7gP77cMPPwqDxzE++fiz4Qc/eD1mCr7fWkDVujcCfiMw20LpzWJwznYT79gkbgxgore5kJd5AEa+G8ZhmcQ04FFMqwLLWssKIKAAdQ0AnoIWGX4wsqnCtDWUFN2t6VcGMdsmQGlb9x3i/mPrV0wQRgZc2vLnynSmmZzVClfO2jdu3UmeGUtgEj05L/6KmoB6D4jPr4Wd0uL17kWhpeARCwCAwszvw/JZehhmg/wGPmMnaSUGLvo98ArYoA1WEaQY4YarmGIaI7ecQ0EhNsCWGCSsriSmPt+aecCms2fP5FiAD59TXMslhYkC1I9jKfqu37geQAubxvUCHxTSYqjIko+ASa1x3XYr/51H8ajtshi2B6NvqDXO8WCw4gvww4SRAw0YpPg6fChsECDFR598kJZw+o1/62c/H84+/8KwY24+LCBu0sWoKXaT3DGe7rvmVTEWFY7iothPezU2axy0H8agwrwHwvrOpu9sTA1ztK/u3h3uPLg3rADcHi2lODxw4MjYzr9Wrt4BdW4nLmuPl8PQc/+u3XmNo1bxPfv3BbBt0BAYbf5hBxbzZrkcebVNLyyEQRoAawSS5FUD4IAdvwcClt7ijowpPcW49o4gK/AC2Faaq6vD9es3Mr7+G0vSj3UIyxrIV7GbK6AgAGgxL8WnQZ5qfa1nl3sHiGBd+Q4Q1FyRTx9++OHIfC7AEUCM4anQN6cC+o/gAY1YZkDlYr9eWoAbGzFb0a5/5Sq9wAcBRo2R8VV0A+CufHU9wHUxm4cU6XKvXHmx7u4kRwAqQGBjGBMnLcYMg0awsdjnpb87NTc1nH3x7PD8Cy+krVU8MXDN692Lu4YnD4s5ZeMA4AUscM5vb94a7t2TU7dy7AZUteu6ZmuIeWuuMH7CRMZi+sM//MPh1r07w0cffhTgLQD8CCKUvhzDlL0BlcVYG2rMKMZNGXmOqd4GSUCn3/3dH4ehd/GLL4bXfvCD6GSGWXzjetpJfdXmg7WEriKQC2iU6yM1sFlrLpCtDIkeZ32SE+3OXgBVgVyu2TViAxb7a3fWQuNkHAGV1hwMOWPpvmz0AEz8HfAlXtY6gJgxs2Z6Xtis8VPtuMXqN+Y2ZtJGOrKCm3VXsgj1zPGskbstsWLemC/mkHXWdbtvmwHVTl6s+zDJNjeHO3eBbfVMr3jbgCxjtMhKrK9n7rgH3wMyHT9+LI70AEfXaj0w/hiNmN3WeAw18TC2rsUPQNspavOD2/VcwF6gn01J7xTWCEx07D5r5Y2bN2NIYmOAqYx7xbw1LsbUePu3AK07dwXEl0fGGavePTu+MXROG0zV4r0YQDhdCaMhGoBfbIG+nrFAS//97rvv5HluvQHMu9fLly4ldnLSOL7++uu5LkxRgK/5aL0pJq+2/V3DL37xi+GzTz9N+7QxbyO/0qjV3v8o65zj1RpfusWuz3oBlG1zM6CmMQVWu982abI+NnhorGst3ZPPAb4jkTA7N17jnnw2nSqMlBYZEe4cdYF1UVR3RHWhVI54FlqzrCeOo1OiN46N98O7xX5s7dI2NJLPBw7Y/DuasfHslMPiYFOCfuO9O3dzndZbc8R7iDjKxZj6ZbO93o76XdFz/dr1rzMnbUT9q3/xbyY1/6T0mkRgEoFnEoHJ4vNMwj456SQCkwiIAMBxbXV0Bt3ciIZj9Byx8aa3XZ4LFKo22bRST5XDrBesMBlHkxaAUzEe6xil5VcvZH4KPGzH5Gp59tJf4ujbTMdiEDabcNtcol7uumW3apAAFWEZVtEa45YpbdzlfrwNgNRLYcwuRlft/l07WDaLqNl85XRdekhewBtMrRdcL9yMcmr3XaGoCJqZnUs7X2s/RddKgbf8JC1V0f/q+15YSOGGeaYQwAx4/vTzw+uv/yBtrIp05wIyLa9p+d7WTwRm+lHABVDNPfN33UwbLhDQNRbnbwi4FKCC+29A4ZFtqoibmU27sBFrEGlx1860Xjmwe/eZMFZHbU0AW9rOx3N2a7ZxXBtqPOIeTtfI94z7gPVWxWOciEdmZDM/l9eKLaeIEes2+tD69Gh5dfjyytXcg1hjxGjXUnhpt1Lg0EY05hwwgWucl5lquA65ihkBcFQkitHtO5gWpWfXreYYJRgxfhSNmAzVrq5d635Yc0CHXbv2jo6r1zIuiiP6UcmxuZmAXa1JWACTwlP71pHR5XXvVjtlM6qAMeJYrc7LKZLlFOaR4qVdvgE7Ws3lngIKqIppU+1d2t5LLF/LlwJKS/Wnn36SIrtab7WujtqoI9ssBdZuAMUrKbDlw/37t1N8HTpwYPjJj393eO7Uc8OstrFpDtUzAdiKqbRQjNmx+Gvn6IAQo/RCOwJPyRmg3JMn0Ygz3nFkB0T7/PRMwAO/f7yynLa3XXt259pv3bmTmAEzFKDAODEwD2/dwOq7k+s6eOBgnJFdTxxdo9v2oBy4R80vIIxcwIxRLAOb2j1dq6jNDdfV+qLmeDNAxRTrR+GpSMViMwYxDFoqN2xri3sKq2mhjCEUzgDQ3kiQI9UWWfpfbWwRMHHnzuR0bTaUlmNMIkIaro0b620DPAUEzCVfsJxqc8COzxCG09EjRwImAAeAH8BH9/aK1vDRvEieNSOpjj03LC092NKIbX1ec0Cb99owk9i7JmCEjRMAinUd+CWvo5EYB+6dGSs5jS1ULOvNLbmNWr+nhpn52eHMuTPDyRMnA5Ln+bAwH+BicX4+7Y3RYxu1MoEzQAtgjWP7AQSYI6UvOJViH7iJRc4cSdtrPZ+mhrd/9vbwxeUv0ros3oyYgJs2MPz39FQ5qtOZfPvtn+X+2nBIjroHrdnNapVf8spxgLTAHqAX9qENCCzJp7U1jVnpPZpv98JGjX7n+Ky0Nt66pW2/GNvFPFscXnrxpeS2VnEbJu5RjskbDMbK2yHntka4vmgsr9P2K91Y65589T3rn/VcG3PadM3bbLKRBnkcsM29aS83j7TOG7PSrasWasCbuJv3YbmOMhaAJfPEOMlTBkSlh1smH9asPOdGpliZtLi3O6XTzNV+g6N9vbe5NmBQPfs309otFo4B6PVOYrzpMTq3a7eOmWeel94TXIvnK2OmdhhOO/LsbNbn1ufz3BBvzzmgPfDeWmtMjNvp089nTfesAOppwS2Dn8P579LdxZreX+y62ZnkKmDc5g5AmDkL0Mu8AWoBTmN0dOdO2NjJ1FET1bECBttIW1yMbIT1MM9Xz47FHVmXw5L0XjY/n3xzb8bSPKwNxmJ4OycXaUzfX/7yl6NZDomY0rZsJ2bP2Wrfns9x5Y93QhuZnjs2ldyPWLsXeaXtHCuw8168ehy9g4kF4HZ/QOG5zN9sgrkP2svZzCp5lzIiqo3DsAyXl8NklrsAUfG1UYutbcxt2AExxSvyIHScH5exmzkBeJav8qgMpbyLDhmXfh67VzIRjNJWnjzJ+5SxDggf2Z56F5W3kQeIq/WOPJfkrxjcu38n+qo++2/+9P+e1PyT0msSgUkEnkkEJovPMwn75KSTCEwi0ICjluppYNPm+rCmqN5YT8GwOtDpq4KCc5+iq9uFN2eaTaeVuLTxwkIYzVSqnafan+uniuPWSOyCOaASluOoG+bFsNpud6RoKJZdAY7bYGO1HPrp3esAj7MzW4CL3223XhcrswuHtDJ6QVzBiNTC6/f18u0cAdGmyzHbG6jCuFmPzaL0Uu+a2ugDUERwn/7Rrj17h88vfJFWQ8XX22+/nd85nuIesyyabA8eDmfPnR1ufXtr+A//738YdiwuDPML9aL/g++/Orz52uvD7ph01P0/2SiXajUXsMx1tys2KE/snnaqTmEgtqvrcVkscf3SeGy2SAHIsymm4iYuru304kV/fXV0JK4Y9ThwLd5YWdsyh8mb+lgkT81MD482qnj1P7mwxfCM5pbitHXlpsPkkV8KIoUaJmFe5keAGrNHsf7dw4cpurHTMEMBMHFQPXokxS1Wi+LDuMsbRUpyCLNzsYqVavUehjfffDMgDEACSKgIVyhFMyuA5YvJJYCS4hbLUHHazp708eQbbTQFq7xQACpUxJnZifawaEYePJjivBxMq2UWeKKQaW27gISbG9HKKr2ufSmYMTmBVa0TKj6OIT+dC+sEuMbpFwApl8qVu8D3M2fOBvApUKOMlpw/uT06xc9sjExjrcT79g2vvvZaWBx+Ht4tAx7HwcYs8IxRT80b16IIVZArrAM8jm28xWSp+8LAaVmCh8whVtdGQ5ZHmQ9lMFDmQZEiGNs5tcKF7Rdm0+xwC2sHq+nevZF5XG7mckFrNRDQOMuh0oQtuL2NlcI8cb27dqVw1KLpM23CcOnSxbDXgHUATf/eoJiC3vi7L3kmtxW2z58+PZw9d240grmXHA3QyGl6WcvrWhhm5o5xjlnG+nry1fiLkesrFniB80D6sMQCcprnZb7TjHFj0+BLs8aj27q5mXz1Z+VUmX1pg8dSBXA6thiZMwDZPXt3D3PzMwEd0ha9a2dAgJYBaOBUQd+tzL/+zW+Gd995J4BjXNf37Bleeunl5Aa2X9h3yyuJl/nhvK4rLfVYVWHM90IDDy5t2m7DB94CHFw7IE0bsXkZuYSHSwGju12zDJTk9eqwsbGWzQSMR3GW+1pBgZd7du/LOmxd1k4bJ3AAz2HA0KUtligAyPPvs88+TWslJrN84uSuPZkDLgDOseTj8RMnAlj89V//asuoA2gCzKCNqWW3WeO55mHIOX0HIJLW28cAvXLTzfNnfi4DDMB2jQCcapGuNnw/NkUAr36HSWeTAFAHiDUn61mM6bk0HD16LOON4WhdMV5AHtd15UqtU9YWc+O508+NmnTVeg4syiYSkOnu3eSO9mXPaOOaluYNrMpiqsVsI5sVdOzoHjtf61XSQTwRBq457HeusdmbDTrK6bqH2qTpjcBua/bc99xyTqxJcxZYJVdrE3F6i8mH9ebaPXPLLAmAT3u4QMGLF7HqajOugM9irpHOMI+AwAA/m2++E61e7uRLj/KO02Y16YbQBTCy7gB7gD/xqRbcA3kWiAkpvATPAAAgAElEQVRmqxz7nR/9KIDgu+++W/qqMZhZzOeKfbhcBi3ebWZmR1ZiAV9i3Ruj1hFjas7WM6YAYPH0XO21wpyw7lmTvC+4Lr8HSAOSL1zwnlLgLwC83um824n1rgB7QEWbqAyZxACz1nqBUek5bw5jmotltETHDhFj3W3e3R1SutwlvwFQlVM+V/Og3sH6faz0vWvzxnuV+WsDAYvR/WAieo4wSPN35jae59Ee3bMna4bze65ns9OdbWxET5mZ0Nr6SkBkgLE139pYmpp78/5gDZUnzuv9r+ReOGc/GUH7hwFzxdIYOoY1ufQnzdEbw7/50/9rUvNPSq9JBCYReCYRmCw+zyTsk5NOIjCJgAhgODKNATLuYPCwuhwDGYyg1c2ZFL+K/mLLFZsN82rAUht/WqQ+bIORSaeQUdyXKP22eLkX12LSFTOxQcQGP7zQKtJL7xBwVC7EDVz259vspNlzTzMnww4ZXUBdQxUr1eLdIu5eeJs91+04zZCsYr6L+3KuboOULkgavOsWa6DV++9/MPzwhz8cDh87Nnz88afDe++9P5w5e2b46U9+Olz96mpeVBU/WC9asbzsKxBp0r3zzjspdM69dCYA555du6K7t2dxVxhlAYmmiyFarXRlwlDMkwd5ObYzb4e/zT+87HrhnlndSPHq/CnM17ANR83E8XjGSLt36c7NFTt0c31YHkGLApRHRlw5Tgwzm2U+EV1NzKuxPVLuPA44in1SRVxrW7oPRZXCBIjUhaNx72K2tSHbrMcYAnQ/OP95meDMzUXDMa2WYUGUgziNNkCSmCoaygm8TEg4KwNMgBfAnd/72387hYEiBPjwyaefDl9xhT58eAt8LuBvf4FVI3NH/IBbQBTFXQDesVhvDSyA2I5dO4dPP/s0RT4X5kuXL2fsWnPNvSkYC8imobiY4gbA2CB7Ae1D2oMxZRyLzlu7BDdAJc4ATMBAtaCV0Y2i6vChQxHoV7yXPGo5xjpnGQ1MD/yCw84Yhhh1iIs40RU9fGBvdBZdW7NdfDDstBFYbP262igYc2w0gRJf+d7GTdEIu3Nv+Pb2nSp4l4GCs6Mu2bcBPfzPcYAZQHluroA/INX9Rw/DElTQWhvakVlsuj0Ow0t+A0CLSTiVwl9gFPdyBaALxPITQO7AwYDKv/3tb1PAJm9oj43tly1BIJbuG3tWqy7AR44wkJGnGHnWPi2KaesNo7LAHH/KGQVsaZQ+GY4fOx6jm2rpLvMjphQYhBg6YVjOzoV9WZsxKylmjSW2Uq172+ZM0Rs8fiwAEcAbcGq89u7eM+zkcL+2PrapzubvmIMzXM8PHwhQRyu0QJ1yl5XTCvICjfaEgWpczMfzn38+3Hv4KDp2mLTaFIE+8osEgHz51a9+FcDGHA0zS6vyZmkAFuhdG1V+V2tCbYDIUz/dJikn3TOG0v279xInOXLmhRdqfnz1VdankyePpYU56/PGRlhY2IxA3dnZheg7WhPjSrv0qPQal2hoTges+PGPfxw9SODmRx9/NPz2N78dpqbKQEcLt/Fo53nr7eb0VMBmc/DP/uzPs766HuN5+MChYeeOHaP+5YOw7TjfY6xtuQx/+21yUswCBq+sZh0mOeD65Xkcjx9iN9ZYF0i3EUANa1Bu+cyB/Qdy/p/9/OdbrdnijP1nXls3tcubz47xwpkXkifAyl43jEmc1+8/COAupsC8eh4CVwrE9xwDtANz5bTfkUUoYH16bN0uJ2ibEZ4N5q840UfV8mudBGIBmYDQ1rV2fjdfzWlzsOQjGMPsCJvO2AHzxak2FWpjLdehlZbJ3MKO/Ol4GKbyBZiGpefYYmAeAva0Qsecbn6uNAX308e8H7DZfdvgEn/3YD3b3qCsTU/rdQN72JXmUDZUp6eyXju+647sxiqjn/sZE+cDvpqjWvzr2V6SJCX5UhstYt7vK8bHMfxUV0gBdgEctX2P7f3mUm8OWVfquetaFwN8iluz+MyxXne3tbBns3alE2NsezeOFhNgn3WAKZbxzYbECJrLP2B0ywD0M8V3nJPEgncVYJz1J5ufT/0AbP1LyXHMjhvCgNP5Lcftdg63xrjvYvjSey5G5vHDxaTF8Jc75qt4Wht9rtmgQG7vEz5LSsCGr44HZjLyxXtE3hceLQ0rj5eHo4cP597FtZ6Fni216Ss/rH3yzZoph+Si+7OWGHOs1n/9r/50UvNPSq9JBCYReCYRmCw+zyTsk5NOIjCJgAh8cfnTLcDRa+BKXHG9ZM4MmzN0CquFqxl+/ozO4VQVh9UevV30NkjYL4UKryr2ard922RkIyxDLJAYwswUEILRAcyo4xZA0o7KAdLSUq1lbk+OWS2So1nJ2MLdrS3N5srvR9fOYt1tt3QDkxzTTwvcO3EAmdE0Jrv2aWdqVlFcU/KZdskEcBGLx5w7cer0cOnyleHK1StxJlVkYj0U20jb+nJYY34w6AATGHuLOxeHF18+m3bH9dW14fD+A8MORcUmgG59GObLGbpbjMQGaKHwfbz8JAXE7/zod7baoJsVtbDJaRxrtf5sQDKAVpinVQC0ppOCIEwazDRtnk9xkRTyfrRUzUZXs66hBexTAM1MD8ub1Q7f49dAdGs9dixa59MxmymgqFIYKUZ7vDFz/vr9D9Kqrn1VcQ7gUawqXhUF7k2xDZz48z//s4AacQjFTsDmWVoqfbl5wO+pLYZPXIA//zzMJ4WHAgpAiPEFcMJMUPgq2rVJGicai0DjyunZfO/Uc8+N55we5ncu5ns0s7R7p1VSPmFspM12IYABlpvixfWI+7Xr10Z90CEggoLYORRHCvZq/VrdclJW1HThntoNK24EpcQBixII5ljyRowU9sbU9WJ2PBgBHHmoVQzzUzHHDfjQ/tLyaqDYuGX8w7Iqt/KnpQzaNKiA/mJ/aHPGSvETpu7y6vD1tRsBQs1/c751DxvIZ0rgOhW8QD3HNfZ3HtA1KxCx3VoxcgpwXA7oDGiVN+KmHV4eYH7KEcV268ECB9xXAIwdOxKTBw9pO1bLabdUO5b4NdMHyO8YpZm4mRbLF196MWPz6aefZv3SBmrdK3C3mDu+r7WOeUA2XsR7z54APNZU7JiK5Uw09dzz6z94PRp1jktDz/fefPONkAPfe++9xOhphuNLL78c8NP12sgAVAOT9u/dG5dxgIl1AiBj7aQlG5bWjrkAX64BG1DeiIECmzmENQJrT1vq5xcuhDXkHDv3Hsh1uJcYlSwtVbF+5HAARLkH2GmzK+tYNqPGGLvJZmB1S7X5WY7DBaYAqHwP0w1beWdiycl6bwBHTEiMuampzeHMmeczFoAe10Qnr/N/964ChwG85pDvyPNit62lHVwSlPlMsUDDnn28MlAEAQID4T1LMNJsMh04dHA4c+5cxpD7tJgyg5HXwNFLFy8mjoBWgLb8A1z5vxg1hVVuniwH2LKZMTs/H6OkZhADKgK+eU6NjED6vpiWJ0+eGDcylpPrcplxinXHT7VpYzYWEGweyiFzWp7VZzD7i1GIudfsNwC0a/Oschx5I/HcgzGxhrUUSsZj797cj3uwweY+/d4YtwmYHDFfrLUARP+e9ve9exMTc+fgoUORrPCcjBHd6Nwt5wFIvmPMgIJxJLe5KI6j3ADwUw61vu9rr70aQE0cPa970wYzEqhERiBA7IP7YYJ6ZosHWQL54rvYrmQxbJ5Yr8IgT4v17sTCGGOKWuPljfwCbFlD6t2H9MfBxObWyDJ1v96HxBQbtOUKStZhLZsR1odo+dKXjcRMAVjeJ9x35DvCjMYIrI6U3mDtdTJr0Ch7UozvqcTVdVrLbPrQrS3mer3PBWi9fy+/c5xaG+p57DrN8d4wcDzX0yxU8UgrPcDNBudG6UgC+Iv9We9wPl9M/O2N53p+tFROreHFbMScH5Inad8fGZ8+L7djZMgVfXFxOLh3X2Jt48n4ygWx00nh+Qsk91zRAi7HAKT0YoehZHO++vqr4eqVq1lH5a//fvRgaTh6+Eg2JYCKlRc7EgfvusagnvEFxreRV3c1mN/eNf/ZP/1fJjX/pPSaRGASgWcSgcni80zCPjnpJAKTCIjAxS8/21xbW0lL9eb6alqq11e9KKMqVutkFSXb5h4pkqZ16ZY+mMIQo+r/Y+/OYvw8s/Swf1WshcUqFndSXMRFJEVKlNRaplu9SN0zbc+MgZlcTGbGCTCxL4wESWAgAXIR5CqBEwRxAgTOTZK7IEFgwHHg2HDgMRBgxtOLRuqW1K2VlMRd3CRS3Fn7lvk953tLci5yy5t/CQTFqvp/3/ue97zLed7nPKcdInMwVgm1ZyYIYHzPwVLg2qpYOtz6d6XsjSYYaDpmvi+ocjBsB9kCsATv4wEVpBX7TNNY+2ZFzJY2Wsy80oNsQIOfRS+uT0+rtPE6/ALYpP4BlwQ/TZungZQOrd7bDsZsI7g4c+aT7t1334kI//4nD3ZXrl3PYfTb3/52Dqf+358mho/RoB3+LQAHbs7MPeqeOnYkAdkQofnxia7TBumoQJ8NUcRMgFJsqIUEuoKVuzPFpMPQ0zbtLlboUDc9Op5xAlj4G+DVwGKBWlhuPaiFfZNqom7ww3gtgKzpLrFDC3oETIINQFgAif653ruu4TgkaCgdu2JnVHEd9uYHbIAl0QLgK1c+r/So7dvDRimAulgeF69d79765S/jL54lXRPrwv8LOjzzb/yNv5EA8c///M8CMmn7xPh4txVo1Wu76SOgAcDgGaVftpiCAoJJ9vdMqZWmAXARMFigNQ1QDJSxAA7sqK0CG32M0P+GkW5yK92wh/k91TDPX7iwDi6wJWYLm/l9dsBQxNrBuGhyA6pWS10DrLAzgM5YN9mBFlDyQWAMwEFqGyCfT0mdk3IIDG9AgrFJ4ZSx0W7Hjp1JoR1aWQ2jCdsN2AhsUhSGT4xt6KpdMzOZ31VspGQUSmuzwD/zrMkLFCgNZJgN6OZvbBk29ftzNBeXlsMyCqiYauRVNVdQC6xhd8ElQB4w42dYforICGjDbDWfBH1z8ym80YoECJjNNc5+6NDhMF2kvxp3Y9p8VoDYCg0Bg5555mT8SHGXAoIAj6XHBdhgY31J8aVJgCIwai5Mr0OHDwfspJHILsAMv8cWrYorEL2xavgRmxQDqKouA0BdHrRCMsBBwSuQD8Duy1ry4ovfynvfe+/9+FjphVX12KeeOpIAnW96JsBNO1WiBtQBL41DKjvv2hXw/om9u7uHj+6H3emy44c/+lEAdG3B9ktl4pXV+N/7772fixXs3LAMJ6cDxhTjsGQwzOfSdqt5DrgW3PsZm+hLu/jhS9F07PX5wqKmOzs22j9vOf5gPPiCfmyenIqvAWOlFQv4T585HZtPTFTaJfvoe3Tm+iJmXTcSFueRw4fDUP74o49KMmFsrDtx4mjAhHPnz8fXgQnfeuFb6f+D+4+6f/pP/1nWB2xGz8Ye5beHnjrS7d6zO2vm6dMfpy3PPvNMLjOuXL6c6rbmE/sYB+8P+Nqn6LpkKPCoLrCwq+gEbpreXLpz0Qr8KizMYuTtCJBsbE+ePJmxB0a1Yl4YZBiyADTzFzhSbDYst9Ww79r6b+0D5ACfpX1bT27cuJ7xqH15vJioS0tZU2mPmqftS3utHwUQFbhoP77XX2AcPfpU1kZrAAAUY7AA8naZSEu5CnNZu7RPn9m/WJPFytcuY8tv2LcuFKt4TK2xpVUZTeOhqihfqcBDubTyHHPP3LVWWFvYsgFEWGz8u3x0ORdNWL2pVr9la8YD+918bAXujIF13TjTWzZ+MhyapEf8f3Qs55QGQFbxuNIpNa9rvtRZ4uxnZ7PHlx9gHG7sZUgwiitlvV3q1f5QBfAyp0ZVsi/gukml1EWQ/blAWucz87ddxGB363djK/usvbQV7bHO8A8Adhj8m7DOS/syl0Zzc5k7Ll34CJasfbsBiM1H/G5dNElfrktq+2fLPKnsmDoj5LyFhZ6ics5ZS/mbr9sDrJdkTUqrk8xIMedTMGxpOT4M0N6yaTI+Bay1LzeN0AJUN2TfsM9ar10aer908k2TGzv3yvzceLucBLQqTAVo3ja9NeuN/QdDnj3MFXbVRu1uhXAiTzCPxV6MSl/e/bf+5D8YxPyD0GtggYEFHosFBovPYzH74KUDCwwswAKfX7+wBmAcRuFYXe6WF+a7laXFAI70uUrrpvQPG2PQ4XchBWQq0PDVDqLRNUwgXYVgWsGVqib4teZgWR+zpjQaHcIdzpq2XAWkgLEq9tEOrT4jwIjGWXS7VLUcy0HVv70DENdSeL+ZfgxAs+C2YKZSN0vrryrBFqDZGJfe4bBd2nJVlbppUbbKyt7t8wL8N998M6DB/OJSd/nK1aQYAjjoiGEaebb0rlOnTq1Xnrx2/XravG/v3u7W7a+6ldXF/P+Y9J+ZuQTYmEm+Hi0urOswCswqdXMiQcOduUdJ5fOO0t26312+dDmB7ivPvdDt73/W9J1aVe4W4BQgWCyFluZLF5IjfJ2+WZqcARRpIfa7V4HIxZIRBBWzsOzYdNpKA6w0M9m9jROGRSo+b6zKpcAebEYpqYKH+t1iYd6dmesuXLoY3SYBn6rAxroFoMYgn5ueToolGyXQUUU8DLLJBIhJqRoaCptFlWJfAgcC/Z4HeMNyUWzm0uVLJfx+736AIUERVotA3vOxUEgAaI+gpLEodjyxZx1wpAtFg1KfW4ApoGugHNABwC1A4rcBEJYWA4aZf1hM3oVRVppeD+KXAuGMBSCvB9BfffXVsLAuXboYgEzQqFKuwisFpE8maBccAQuiyycYT6XtTQFPGojqHcNhqhYLkF8JUtkbMGv4AZreDdAwjj5bVXOHwkgUmBpDbeRXPntbAN0Vo5nvlk5ilzYI8Nih1g5VmCfjG2yLAba4upxxweIEvvIR72gpyAC0NjeA8QAe7zj98emAWC+88K2099y5s2GeAmqMi36/8spvpB+ffPJp7OwLm8v76WNiQml/64+0/ipSMZ30bGADcBOAVLqN0/ETfwAmQF39a+ypVtTJz4xVS33UBmuffliXBNPYmQBiAFFVEJ4MOFTMwq1pr7XomZPPJIgWTK/rOAaI6AK8C/qfPPhkKtLyE6wgxUQuXb4QH479pwrcARYdf/p4GNpSey9fuhRQstIlq9DH3FLpsWoHgMr64jmlJzsRwJweKlDAM/mLtp48eSKMuvdp182XP7ZUSn7X0mGbJEMBWqPd6vJqt33r1u6lF1/sDh85El/RjjfeeKNzcXbw4IGMM3Dr3PlzuVg49eypAK379j4ZAELqKZbZ22+/HeDQHHniiZ35mf83J37w2msp8GFdmJlZCDj59IkTAcnffOutrPdAnD3794W56PeMK3DIuFvXRoY2dM89eyoMUQx2jGc2nZqcyiWd+cL+5hIGtbR06ekYbUurK7k4sO4BZ6yl1gH2A975Ph+IJt2G4fgWdi4wxLvNB3ZpVYP5qcswz9JGMhLaAiiPpIFCK0tL3TvvvBPg7fDhQ8Uky4VjpXCXfEil1Eqz9l5taMCotUrfm9QC1rZ5Yf0jL/L1+aF8BmgN1HFBgBlrTnuu57kMqmIvdckC4NHXixcuViqw9W9qqtcJrHXVJZkLCGMI9OZT+mdOmhMNtAOSWWNJUAAin3rqqYCG/JPWLiDL2isF/kc/+s0A/vZvaxIfOXLkcOz6k5/8NG30vQ8++CDjGxmZrCl1kXrs6NEAwzRP+Zo1k0aqQjNVgfxRQLu6FJrNHLbuGcd2YVUsU1q+4/3lDkmL0nnlgwDkqt7cs4d72RI/q8JglQlijWnsxIBv2IrfYETmHDcEpJ0qXdHZ2QDE5hAAdPeu3QHw9QEjks2tXYDfVgG7ySK0Imx1CVlsRnsnOQP7TJiw/f7cKnF7Zlt3fQ547XzG3zCvzTHzwJ7Af0sKoRW/WYqvaffTR56KTa1FdSe+FlBdASj9dwFgPtjvyULYV6s4WGWsyGpwZgNyNj+8+cUX3ewjRXF25rKQdEA7N0RPFijaX7AXK1OxrQKwzQf/to/8W3/8dwYx/yD0GlhgYIHHYoHB4vNYzD546cACAwuwwNUbF9cZjkBH4COWowP94lrduBdTrnQM6+C40q0kxbhEwAXXTagdmOHQnTTdBInFUGhpW57V9BF93vP9vIFWfs8h2MG36S5GJfAbK2XdmlcRGjf7gravU3Qr5acBHJUSvhzgxgHS7zkIlgg6psxMbrQdYgWi7Ua+WJD6X8/z/6VF2CpdDydA8zypVw6qbIHdMbRhpLt9527ScoEhOfh2XQ7sQDKgo4DDQfjM6dMp+OF9Av/hFJse6u58dbu7c/NWd/L4092+J57IYXV1pNKdvMczBfGNTfbFw7vr2oICKWCjANSYPX3wSPfdV1/Ne32VfYupUCxPFcW76Ie14DLfo/XYV7LU71Y5WTqkgHi5L/oACKi0osZ6XesmejaEwzh/acUABEdYeIKZVt22aYNhnHivYFkwanwEI4JNh/nFbrjbmNSsmaQ5sUULBrGYBOhAzQS20YcqQHpteSVsW0FihPjDjJsIm0/lWYGmAAOgFfbG/HwnpRfTS2AjyMGgw7JrINgzJ08m+GoAuWrLAk5+nAIoWKhJ9xtar44saAKoGjNBMX+S6i21OSnLipvMziYA0gfBJ1AQwCjIbkBuY+Oac9Iqo9WXojWbupdeeinfA4g8/9xz6ddHH38UkBYABAQXFALSfGFzKmwBdGvpzYBJ9ubLK0uq2lYFTn3FRPI3xqnveaagsBjFxVb02So6sNyDpz1IJ8061U0fpmiMzxszv88ejQVWKeYHMrc8g9/Fb1SuXloMUFAVxUvHrFVNxU6THofFhH1Dv1KlauCTgB1QrK2Z89Kz+4rWxkiwKj0X8xgwYU3zXiCQL8wz7zG22HGC35baaW6mMm8uTb7WRkvV6FFM0h1JVbcWtKq5xgUAwF+sIwDhjz/+uF+7KhUbc6mlpLKVeVbauJU26Xl+zn7mMYaP9rExgEufBfE+Nz461i0tLOZ3/+gP/7D7zquvBnhXJfjs2U+7q1c/Xwc1Xn/99cwVQAM7eg8fw95MWq4K6ikEtdrNLVYqNd1L42dOmr/GExhhLADj1vOw3lPtvcu7AM38HYMv6fmKYgSYdplVTHZf1lY+q680EQ8fPJS1DBtT4Qprt7YAYA8ffjJA2qeffZqq0/rw/PPPh8E0Obklc9+8NXZYr7/8xS8DRGA4/uAHP+jtu5Jxb+vWrl1PpF98BngPsANsAQw/PftZ9/mVK7EX/Vx9ceGmP1ObJrtdO3b2+11pVRrrjMnoaPnYpoli/ilStFF1YXNjqes21OUNULqBoHwUGOb75m/TTA1T+v79gJjAfqm91gw+wjb2HPtd6WpOdJ+c+SRjZE4pAMKfGoO2nYqkhdfFk723ClRZp+kfei+Q3Ri18QTeYIAD5euC5t56SSB+FvmUAGaVJm+MrEU0j4GKCrr4OcCPL33rWy/mHYDDL77AJB/O2GCbl8biw16OYEuARVIULoUA5u3SDaBn/2v7PmCXPawRnmV94zfsDkSUXivdVj/ZkY8BS63rTz11NIxIoC2A0l7gUgfgikn7+eXLsWc793iGMT1x4mTmB+Z+CpktLHY3b92swigYin2GgXWupUW3wkl8CKPVM/U7cjP9pWgYwS5i7dtLy30xp7XswwF8eyahCxdjY32x1zkHYb82G+X36DXnUrX2Zj5pnMOM3rIloLB9wvwG0Jmf+t00XRVN0kZ2wHS0rvEL8yMgNT3upIMXgG2cXfQEaE9hwZrbkXjpZXGsFX5G21ib6xxqj1lJe+7euZOx8nzngypwQ3Kg6yZGVb3eGn/3TnMeU9l6Y+3SNva2rvE7a5D5tGXr5m5+bjbrVUkQLORyy17k4nW+zz4wf2WTtHRu86Htp3URU8XP+EDpgxfo6u9/+28OAMdB5DWwwMACj8cCA8Dx8dh98NaBBQYW6Lru8vXzayvYh6vL3RCARkr1chUPWRkqzcB2S9uE4xPsLleBCAc8h2ZBLkFuvyNwxFCJFmNfATqFY+gDfUPvx2Gspcc63PpcGB19apAAxqE8rMMxB7e+UE1/a40Z5p3tEN70hTyn6poUoJmK1D1gYtCL1Vf6QKoCSxF06w24pB+FxeUwmnZIhaGdNTSUYFIglYrBKtturUNtHbS/zGcwAh7O0LC6FqYI1iXGXGlNDUXY/wff/373/Asv5FkYCG7jgUwfffRhNzlVlZQxusZHRrvnnnk2KXJhcfZVvwOorqwkpasAvLHu//n5T6L75pDvoFvAbvX18L4DeSd9SWOStOle06k0ADElSqfPz3wmDLMVTlAgXnTIwqiZD3AgKF6NxuZQAkugBiYWkE8A6Hl+VoGUNOoCDxJohQ35NTBsXAXAjZUjhfdAn3rIL1I5l2D9yFiYlWypfYI++nHAtUr5XUtgAUh08D97lvj7QsZ15/YdYcDwAzbiiwDNPbv3pJ0Cbiw+gA3gEaj127/9293hQ4e723duR+8trJkejGO3aLwtLXW3bt5MhWTApCDZMxVVUvFYkCFY8z4AiWdrmwDU8wRt2COCNMGwMeBn2skunocJxu5AVIwa9tdegZCg+F/9qz9fL7gDbMS28B4/F9jTmzMm/FqAJmUQOJVUsdnZbu+u3WHHBlyar5RFdnc4Gd2gsvLiOhBbFWgrmF7XdyVD0BeL8f1UiQ4zayWgMp/jpyVvgNG12C336XN8lw2BP9G5Mra9dqDxaUAo/wHazS7Mp2BQrUWlISmoNh7nL9LL25hxZld+DVTgfy21FIAgKG+gfdI1p6ZSmdeFA31Clwv6BozJWjC/ECCopQxfv3Y986SBL34faweore1NL8/iqN2AIj+zhrEzP8GUwwA1HtGu7TXRgKH+H/OpaZJ5htRQWph8PzpsisbMzmXuVTGNKiDRgt2MYwrGFCh0+OCT3Y5t21PP6Y8AACAASURBVLv9+7C2fph2WrPefffdMK02TymCAARb7F588aUAo2lTn/IufZs9rZPGE0MUELBj557MeaCbMaSPaIwvf365GxsdD8gB3MfKK+BsWwAgfgcE/PDDD/M5ANy+/fvSb/PT+NhTrHMNxAlzCJtr40TG5vvf/37sh/WWcZymraZq8XTmJFAKELB3396AdGRwjQ0QQ8EfrCfvZtOFxdkw0aznjaEJEDP+d27fiz8Ug3qi27d/f/yJruaf/+QnufSIjQ8fzjrE98w7jNItm6fzM2MNeLMnAGEBlu2yTJt8JqyyHkReXLFO3Q/oYl2yVpQUhWq85CYKNHMx4lKHzYwXRp91ka0byxQjy/ps/fD+gKKzs71u8tfaws3OADkVx5uuo3XbXNZGe9wHH37Q7xFVIMo8NFbmJ5DZ+9m0ANO6GChG5qb4MfY4QNR6LwPAGBXT9Hb6DDgCeJKZ0F8p+1/roVZxH3uu5wGf+L3xvnjpYvy/AVf6b10orcSRzDtjCkgCGrdKw01flK+zTxjPu3fl/S6SSIZop9+z/p569tmk3tMG9YVBaT7Zp7QXYNqYd/zn8uVLmbPWAfNLu4yPMxFbaZ+9MzIxfSZIsUEr/br2gS3ZP/gMcNlcrMuxOv98s/iSNrVLILbiX84a1nf20J9WjK/25Bpf/fc77bIIwNeyPSKj0utGWo+Ap+zEltZfwLF2uOjAUs3Fz/xC9rkqelNnBTZiA3ta7SGVvWJdKGZosaXbOueMpR1+lsrqW7d2t7+6HXsD32/c+GJdH9WaYV2lyH382PHMZ+Aqdjh7OMdZXz0Lc9E5wdzS7tqzCtR0QdQYivw358i+8Jw+8AP+xAbObW0eGqf0Fbg4XIUOfQ+Q2866f/gHf3sQ8w8ir4EFBhZ4LBYYLD6PxeyDlw4sMLAAC1z+ohiOQ2sYbUul36hKdQdIGl1Pg2ypoKn0h9WYgh3FWCi9sxK+b0BSSyNpB7YKkoEXSwkagSbABkCEZ5ew+VAO3QlgelZcKwAjIAXOteDHZ4oVWUFNCzJaincFGG6Z17qHi/MJ9gSggmxVb93kO8Dev/uo++yzTyv99O6d7tjRYwFqBAWYFQJgQYNDpLRMgTYwJ+mlu3d33/nOdxI4YywJXgEKd+7fC7sRkCFVVnDh0O+wfOypo93hgwfX0/cCgN29F1BSMJcqmyP0y0onjo6hQK5VlmZnYGExNO5F90ng9s//5b9I6lkr2sGW2uizv/na62FlVGXPSm1X+RbrYGlJ6uhqAh/PExgLcp555tluetNkN9yqVie4qMDB2Hx+9Wr3cH420QpwWWoxewc4brYXTjTQth9XbVpcUDFzOKll8Y/V1VRnFkQK2LVNoIR55GdAYOOLnYV1hK3x5IEDYSoJ+vV/lkbm4nwC0KePP50USimggDnjLXhkT3+wMDD++J+0TAEQMMFYCzZS9XvDhqTZCbwBClLmwqTtlw3sUuNuHKRLlybijp6tW8GIoEmATSxfYKMdHEkQFIZFz6QUPAm8ijGIrVXpZoKypGaOVIpWCpkAo2ceZa4dPHgo7xGQt2BaqlcL2lslcMDUa9/7fhh/bOc5fBGwIljmNOzNP/RPn7Rdf0fHN2QMvL/NM+MfwG6upBf8PpAPywSoZpxKiqAKFBlzgSzbV1GbpfWK0n4XyPjJp5/m/Vgvfod/AAQEopiJDRjkn8YnftQzcADywN3bD+7nM0mb7dmsgI3GRPxa260Lc7XpSho3QJPx8P1i3gwnrfTJA08GHAube36h++DDD3v9MaB+MXeLLT2Zsd2/f18Yz37WUp/5ZLTsFhYCRGATYeny3waAY3lhVTXNOpcHbc3UFrYDGkjfr0ITdRGUy5i+qIZ/W6v0xbwQ/LbLlanJiW7v7l2dlPvvff97YVoBaD79pOz+xO4C6mnWVXrmcl+Ip4pDCOwBQy29nx34jurvYSytrXS/fPfdbmZ+rpveuiW23LNrb9K2pYLzefMIG8nPMN+BD2+99VZYRuzi4sXYm7vmbdtzovPWMySBUQV4THTf/e6rSTEGQLPfNgym0Qr0+VXW7aT9F3AdvdZHjwJWKv5k3FMU4urVAAeNYVvFUYo9ax2wZxTbeiTrKDtomzXhgw9Kt7HSYLdmHnk3diUgmk1Vt7a+Rs/1iy/i71u2be3uPrif9wDJ+Cybu2DDuOcrxgFTS3rutatXA7JgMW+Z3Lyu7crPPdv7/D26qcAgoDD/Xq+Ibn3sZRBKY3Rzv3ZVOws8Wsr4+IxUeHPc3FGUp/kEP9AHftvSZRvI73fYQf+zn83Pd59f/jwXd0AX72TH7373ewG5L5y/ECap8Txz5nR8xNqCRfjDH/4w6/SlS5fXL2A8m51c4CTlddOmrMEkOOyh1rM2d831upAA4pX8CyDa75e9rubsYbyMd7Fz64IMeNq0BMPy3LAhQKo5bE0rvcmVsNUBbilmtLF0a62F5r19u6QfllLULAVxVtsFxM6av0vL3Zc3v8y+A+zTnnw5//TSJfwvuqYjI7ms9H2AcRjxPeuviry04isyOlZzUcWXgIstMyNrcn+uMh7G3ILvYrcqRxebuGlFNqANo7SBuiQ5sPtIk5SMxv3YReq48TCuKn4DwQGU5o6LGc/ilzQQ2dufSjvH2paqX33w/y5ncu7LOaWkFuxrpAjY8aYibA8fpM0unDHBtcGX/rKNtQRoXcB7yT84Hy3OPQp469x2/NixfAYgaW13/jHu9kmXFABh/mQPjtYv5vVaVzrNI2QItiRVf/bho27z5GTmiDle63FlozQZgvb9QUr1IO4aWGBggcdlgQHg+LgsP3jvwAIDC/xrgOPQynK3urwYwDHMxpUSdW/pyaUHNFLMF5UgAXrgqp6RWFUiK/W6petWiutaFZXpfxco1g5k3wQsBVwOaQ2YxOio1OYKsKPH14vDO3g6sBYToALvqiZdgvSVpl26jDdu34zGEEYLsGL7ju0J7mn9zc5UGhXASbAAbHTIp6kkIKIT5AAqyMR+aDp60XYb3ximiuBIv7EsVDu8//BB98FHHyVIxoZhLwGV9KhTzzzT7d1TaZoCulTHfPAgadW+zpw5k387+ArQsK6wBQSt2KFhI34j9Uibfvazn3W/+uC9dZF5oBUQgZYcba7DB0rHDhiqwIXA1c8L6KIFtdi98/Y7SZkEjKkw+9oPXgsIQfuwCaQnbV1F7bOfpXjLvUcPEth6LhADA8MBO+zS1bUc/g1YtDmltQtqsdvUG+nF7Cslf6mKiaQS80J388tKOw5YkmBvc1hRtJUc5qWXnXruuQQwAk+Axc2vbnUPHj3q00s39GBPVcYE1hw7fiy+4OCPLYSF4ktquzE1Dr6Mv2dqqyIigkn/xowT2AAsWoCqXcA4gaKAqNKMK21VIGscRCjAH0GXQBUwKFATlAGe9GHPHtWOi/1ZBS+I8JcNBI8VdBb7RVubsH9jUHieVEbBeKu6jm3lM4Ioadu/8dLLfVXSAt/NZfZu2oxJV920aZ3dgh0XttBIsYMEqsYpWoFjCsesppjGo5nZfI8PCKAj+9lLGrBD0xGLHuQwkHmy1pA51T1ni7Hz4EF34/qNzMvoaALmsNn6FOaKwQu4bKy1KoTxKOwaAATGkQrWwBLtNJf1CWjKz1vatsAUGKgKKcCvsUv5o/YBF7FJrUPslmJK8/OxDbaTdOrGqNaP6J31/QJUADSwJAWpQDXrhDYGWJ2RjroYho65GcbrgwfxL+PhWUAw3+Mz/PbrCs6KWlUbI3cQ1pj0VLp5m+MT2sXHAF90KL8J2I0MD3WbJycyTwHyJRHwMGyp2Hp4QwDAAweezOetF598cib+wJcAfFW8Y3OAAaBHmHW376Sd9oO/eONnuYhYXl3JnNi1fU+vcbkl49YAHf1rTDFaq7QUPVuhGvZWFVl6LF+q/tpX6qIlFd6xrSc3RVtSGzzb56l8TE9O5HeACUCHu/fudnujuTadNlvX/W1cXnr55TwL6AOcAYgCH/UfU9o6TLohQMXCQukvTk3FrnzPc2ZmqliO8fW5QwcPBmQ8ffpMd/1GSUNglWI4WxNdVAT4Hhvtvrpzex04KkCvUuX12XtSaXdyU97PR7SZT26ZnEraZ9bCO3fSjqYRrJibeQjgb4A8cMl48p9oOq6tZV/zXLaztmKhAuesw/ZpbSht1gJfzT1AEH1Jzyr23XAVndk4kfYCj/gjwJtPWlvOnD4T326sMSCNcbG2YZu14h8Adsw47wPa/+iHP+reefedrIN+ByBnbeSjNDPtEcZBcRDvsX+7sHPBZ01WYApYpciPyz6AtLZpR2mOruZz2OBANHqu+qN9xXR8VBWMe41fez0GbkutZ49oHC4uxreefvp4AEfrczSJ46OTdYl3RxXlhdjJWDjPsJfPmd8pQPPFFwHUrHlh4Pcp0e0C0b7LjnU5S4O4qpjXhW4dZNcvG/uxa2chf5tzJU1TUjT2hgL5ah1hY32yJje9bm1wgVTpw0Pd/Qf3e33d8fSjZC2AqHWuyuViz6jWTuuCfcQFrTOatdGa7ILOusyeLgxkdpjvxte6WJehNRdaO/kTwFg/wvbPJXeNQXwzoHhpQ7ONdqW6PbYkfdAegH7q0IHuxNNP56KxFZey53hurc8u/TZl7kWqo9e0DuO/1/XRH34K1MXiXCTRMjrWa/VuXmd/RueSdIiCiz1T8m//O//hIOYfxF0DCwws8FgsMFh8HovZBy8dWGBgARb4/2M4rq61oi2V3lMaQxhPa93DBcyrAvRa6jK2HQZA0mx7rSE3/GHhpLrvUOnB0QvqtQMFhw51GD/Ra0shF0BLsSYbCOPA15gKxSraUGmffWq0A13Yf/1BOm1QdXppqbv2xY3u3Xd/lfQzwZDPAkj8/vmLVxKsYTMKQMKiW11LkFDpv5VO7HMtBUf64JGDhxI4CXR8X/VPwa+A7s69e92HH38YIX+BheCPrpb3TU9NdyeOHSux+V27cqhlE0HER6dPB8wDBAVk6qs+Y5s8++wzSeuqFJ0CYD1P+/70T/+0ux9WnoP2UABKrC9sNv1anK0DOg0jQbYqrQkQe8DR4fynP/1pd+ny5QTW+gUwc1hXcAWrRx+joTc3F4Dgl2+/3c3Oz8VG0pPovgn+gC4YAw/uPwhwlOBNymJfidih/uHDufV0o5bOJtgCWPOpEoSvIIGdBPLYomEQjI8nuJGqKSgQmAS0uflld+PLLxM0GDtgH1sZU8EKxmZ0EGdmAmQIsKR5YrpqL0AQi4Xmls+wF18Q3EhlBcxURdvS0WuaiH4He1IgK3DBztJuVZ4BBEAtYKZxBh4IsATAAlNBWwMB/G5jHQJU+RKGlqrDWCTeb36dPy+deDXAQOZIrxVmbMI0S4XvbekHhgc2FZts2zwd7TOgGTtgvlZ6mqrIY7FrE7Y3poL3FGLqlvOMMJjJF6xU+hl27PJSsf6AdPxf3wDLPk83C+Bsnvu+FGTAXSti0YJJYwQ0ocllLsdvAHyTlZadojF98G6e+lk0MvuCTgAIfWH7q1+WFl4qq3Zr0bLUJ8FuYw27xAA2mhvAv6Rqb55OezF1XUSE4QmI6dPHE+T2aav6xlYVrJf2mEMcoMy7+FoVFNmQS4JKA9zSp4RWsSLgRjTvhlR4r++1+QXwAj6YL76fC5dogJXOWhXwKqkHgTU2MrA5jCfp1Zs2xWYpYjRj3AC1qyQBu107tgc8DHs1zKFK5dzgkkcl2olN8WPtNR/OnjvbnTxxsnvllZfjpwCiVqijWH+bU8DF+x7NzXY/e/Mvu7fe/mXY7zCQzZv0eyHzw5wEwKaScNflUsP8vXjxUqQh2BKQBPQChIXBrgDYgmrjlVbqZ0AC49Vs0Bi0bf51K0u5BFKdPJqzqs5PT2e8jAuNTmNJiuC555+vdGVyFz0oc/HChfQRK9XexTddJCkywzfYOeBEPyeWlkhIjHXHjx/rXnvttXU9SYxdVa3tmy47MICx3oF1/MT8poNr/PimdcQ4sQNG6K5dO6vi7vSWsH+13ee8e3l+IRcjDRDE8NaPzP/VKhwCKMoFXC8fwndcsB0+cji2U1E5lYb7KtDTW6YD5llbMUZdXliTrly5mjXQvApDuavibtYUa2FLw65LkZHsPaQ7XI5pd7FZR7OntKrNQH5flfa/FDsDTa17fJMfSNFld8A4H7XOA8b9zLNcAN269VX6kouqhdIurAIjUwF2vU+BJOtv2Gura+mDCxNrhr6yp36S0CgtQVWRVTun94x9WtIRwCzj4vPmVbQhJ6QfV2G0XDBNbIr8hvTwYvIvphBOY2uHZXv7Tn9BRZ/yUeYudjTZC+AVADfjN2r8ZI0UQ5F9tc16ywezXo+MxI/sac4KjSVYZ4O6KDKmfOvc2bPr8gSVgVCFZkoHsgoBtb2uQO/SyW4XPS0l/tixo/FXRbSwEdulC/+zPnzzwrkKo3UZH2P3o9/8zfz7L994I+3HMmTIn/38Z93Nm1UUp72P37qMamur/d+YWRe0jU34YFLKrZGjo+ta4RjMfKtdxjTWqbXje9/5dnfq2WdiW1qaxcacix/mvGkt37Ch5oUig9bYXsfc59nMuYavRm8Wy1whoL64jTXUPLZe86PGHm4SHoMq1YO4a2CBgQUelwUGgOPjsvzgvQMLDCzQXf7y0hpWI93GYcLey4tKINYBrCvdNYfrxloq9uFi92BJ0PGotNoIr4flsTEH3ar4XGnRDl+5WR8e6guVSMmtgBlYIjB3iMQuAcTQWALuVQrnYi+4PZSbd4dLl8ztIOew7fOANqy1FpB6twOpA7oATwArbVpKkgO4g6qgBXD45tvv9oyN0gnybIdNAWZSq3odHmyFaAPOzCZ4fvbpE92Bffu7t37xi/zOyy+/3B+sx7r5pcXu+hfX87tJCw5zoFK2xhWRUKSDLtP0dFLK9F9AcO3GjW65a/p4VYBFEIHl+OMf/1YAomhw3bqVdyYoWVuLhtkLzz2XoLnd5BsXQQFGz8z9hzkUY1j+/r/x+7GBAFgbVtekCa1GS80zBRDACimTDu3YYM8993z0DFO4ZXExARXBfIGEVD6sjB++/np34uSJBJpAlLA/FhZja38ak9FnHtyv7zU2D18QMAn02UrwCXiSNhVAaGoqKVytYjCbABHYDwjoC6gcluLQUMBd6Wz8gw2Aj4AW7y5m41CeCRwTdAripC4CqDCIAipIFx0ZCftVe7AIBR8YZJgdAlT2x1LTlqeOViGBYuk8DFsF8CEVHriVIjg9uw/rShBN95GvAhaBhAJ24xVpgp4pggUCcNRuwS32V8kJmJurAQDNo6TGYa+MAOmmokF2/PjTmaNf3fqq2zJV6YzmWJh027eHxSXgTKp2UvKK1RT2YNKWjQvw/U4ARn1JumTP/BgeHg0YxicFYnyKP2qH9zRGaRiuywoNbMoz9KWqj05n7fDzKoaiKADdxXvlG0NDAbH3PvFEAsEAU/2ajeEEXMMelAZsPC5evVJtXVlJ/wSh+m9c+P4LLzyfwFaqpr5V2npVVDe2+u6LfYrVOBEWnUrlwI0UxZlfCHBrjfNZDcqFS3/x4bOtmr352tK5gWfahUnmK5Xl2Yg0w86dWY+AE2fPnkubGxvJJQmfDnh+715fkORf37gEwqWFW8CEfnhXK0qRea268ObJjI150XQupavfv3sv0glALHp/fp+fmTdspvK39RnjUZ/NE2uh9x0/eiy2+viTM91nF853n3z2aVKFA8aObFxndWmxdgHEK81wOCBEQIOF+fizQJ8/tPRQnwFiAA4KTLcfuCwComA3f5n3VBXwzREBmXmgWMlaWFnGCStPfwH2QH4+6LIJ2OmzgLxWlRdoxH8iEYCdlaJGK7lcADAaI0V2riQ1fGv6c/Pm7bDI/+AP/qA7depUgGTsOoVZ9M3Ce+TIkcx3BW4AM3nu2mq3fWeBru3iKFkBvU6xdQ3oaA0F3IX1vXFj+vHwXl2MaaM2+F7bK1a6kixoADS/5Mfsrr/aYr88c4Yu4mJfuRlYXgAUW0tRBtj63tWr19alUrLeTU5mX5XWak1u+43P8lu+aL/AOraGhqU7P59LHWsdMBtQ1fb3sOPCJAUK3s0ZAeOwgJu1MIV9z17Fbs4B7M1mwEm+lIvGXhPY+QAw3NZpc78VrfE7xq2Y33fXGXL+XRXlJzM+1nTjZg/BJOX7c9YJWsA7dwTw9h5gfOlW21u35Qxy9eqVzG1tto/6zBNP7AlYCRi79dWt6Feyk3XIOB06eCgXVd6jz5Gk6AHZpNkvuTAZiS8D4cwPduO32lvsxVr/25fnZA/pZURc6PCLWiuAc8WyLLZjAZPmF7DZv/kM29p7dJB/sSl9V/PAXmuvYtsnDx5M+3zWWtAKDLlgKEC9zpHWDH27fPnz+N3x48dzFiRTQ1MzBbKS1l2yLNoPCPcclwf8nw2BzvZY+3I7bwLIPcPcVfxLqnOloW+tAlcpBDTdPfP0sewN3gEctjfWWbH0USujpmQinDf4b5MKCHjcVRFF/THOYdKPjnZT/WVNu+Tk4y63ojvbS/t4z7//7/0ng5h/EHcNLDCwwGOxwGDxeSxmH7x0YIGBBVjg8y8vRcMR0DgkSF2Yi54jUIWGY0tvTjDb6/wAE9799OMATxGC3zzVPXXkqQRyDrQObQ7iAt4cfAXbqythk/lyuItm0nAxIR1spfOqgIi5hp1VbDpC+fW8qs5ZAKR3YgJg4QAaHOBVkBTMH9h/IFUWC4is1Oix4RKsd/Bz+BRU+pK2ePE68GEtjCrvbG27dfNWACntjCZPAiGFPTal6unLp17oHt6/3/3Zn/15ggh9BxwAzu7RILuvuMyj3KADPir9cbhbXlzuhnqNsQCmffVsgQOgcjkylVUB3CFaf/V13959OUTrJ00+KXrFeqiqnH/z3/yjSm1Mul+xVM6dPZeAZPbRo25laTng5u/8zu/koN/SgVcUCxqS6ncvn/X7b7zxRlK7h0dVjV1KxdDf//3fi30xmwTBWGdDvei9dgArBDCV2l4sVsGIACmFJxYXA+4BTebmlvK3nwHm+JZ3Yz0YJ79HMwlYaIwFSEA5tmUHAVxpbI0GYDOmt27f7u49uN8dOLA/aZGYtnwDWODnu3ftStALtBNwAMmKTVWVp7E0AdLGSNtTzVoV356NKDVMH8R0pU1YeleYpNhaqpgKomiONS0yAKP+CPRaqr4gtLGcUmBiaipp93zQz4AHCVA66dUTASkBGAKbSpl+lDZ9HfyP9ylmBdQ0lnCxikdjU6mqu7bvCKPJzwEx7JGKzXOzpfnWg80J3FdWYyu+v3Fj6a1GV2xlZV1H0lwcH8emm8pnPUN/fNZcN36RWFhdTRq6n2MW0ZUTKEbfdHKq12NUyGi+T3esOduYxYJbwbACN76HVSfwAx758jMgApufvXC+CgSMjWeuGn+Bny/rit+Tei0I9pwAm8vYeAW6mmv8m6/xZc82v05//HGCU7YrZiVGI+1ZwX+lwbObABMjjZMAqIBnbFLrClbyUOaNNM2rV64W0zCg9aa+8jM2LcC0L8SBlbxVVXDzo3Qzm45q7V6lC+erNNk2ZOUwr1LESaX2Pv16eGgtLEdz1RegS1VlLJ9bX97sjh4uxjCJAesNfUJtBzBI+adPCxAp7d3x7qWXXgzw4gKFzd785S+6KzeudwvLi91DfgDAXisGb2Nn8VkFW9gsoHmv3xsZhl5igo99rfe7mD5Xlddi1vmb7x46fCjAhXUEm8/a5/t7d5c+nvliXLyHv7V58corr4T5y7cxZn/yk5/kZ+aWS4noqkarbynz0Vhbj9qX9UJ/XYr5Ajhak/7kT/4k4/3uO+/E57Cnm/6hua/tmKvWxPg2jckn9pRe3fLyepX2VrgEoIoxZ823ngOItP3M6dNZdwHY+gWEAeIYO++zh7Af/3TJBbCzrrkU0qbmL+VLvZzFSGkdpyhINxStWb6P9eYC5Wv7bUxfzeHGwm8AGT/FtHNRZy4A2GjgGi9AUNi60mynJrN/2DPZgc9al+hWapO+tDW5ySoAYYFMgEtrobVYf9pex8daQR1zDNiZy8E5xbnsBVU12PrsYlRBMu/GoLSWOOuYL4DMAiIrndf6+Lu/+7uR7ACK+T2XJABvawR9UuxS5yBgpX2ZdqXLC+9Mte6eba1fdWFXe5+2GR82B6hZG+1JPldyMBsCtke7mXblrp39xYyibl0uQg72eohAc2egkiZxidiuZYD8ireRMllYT3eu50sf3xq/kW7uIoVNrRfjG+0pJVkBaG3PY8MDLit7XWpAsXfaT5x9zDnyBOk/BuJsFToqcPnr4nEtcwADNdIes3Ux63PG1vfsG8Ba66890PecsVyAtAtk88n83LV7V/f8c8/nzBlt5vHxXJhoG3Z1SVUA9te6odWlAJkpKra8nLnc/MN8ThZEXxTGHNi9x/5zIM80bsbTe/iGdvNZc3j7lq2xAztfwziWFp+K7DTJax+wHv9Xf++/H8T8g9BrYIGBBR6LBQaLz2Mx++ClAwsMLMACl764sLaypGDLWkfDcX52JoCjw5HsN4GLANghTDAGBJKefObapSqKsXlzAI1XfuOVXk9tujt3/lz30UcfJ3AQYLtZ9odOoUBKQObGXbAiSLt27Wqn8qtARvqugiB+FoAKEDc/H303ARgmgMOsIE1QLyDDFGoaO95x6tSzAbIERaomLs3MdUeeOpIUq7DVZmYSHGGv3VtYTLABgAiIMzUZZpvDrEO8gKCqD1c6ncDqu9/9brc6O9/Nz8wFgHQwBizSOAKEXP/ii66Sc6qwg89gKmjP0FrXbZ3e0msZXcsBuwE+dNDGt2gHJlAVd2mABmF5/3bAbSlPYQWN1J+/8yd/K6AW1hyNJGCKIBwb8vxnZ/MZgZhAmeakw7Fnwx/ClFtbix0//vjjAI6Aj6GRDd3KUNf9tb/242hq+Z233nwzBV6OrWbkEQAAIABJREFUHTnS7dm5O8yDxjxsgJTxAuIILAVOAibjYzz9kYoLdIvAP2H1+bmALgIvwK9xUAQAyOP3jVkDDSsQ3poADwAoQIqtBJQg8tGqkG3cjS/wRICibdopJQxzC0OzgqAq1HLkyOHSmOyrL3u+Mb12/VqCSgGDYFGwwucF6wLTxmRge3FepZbRwVpJUKqfnr937xOxN5ADq0JwB/gCugn+BEMCajZpWlSCGoCl5wgy9UNlVEFxdDqTXjqVoLSlOZurACJpu9hM2i4wPHXiZIJ2/oaZJAjzvoA+va81vSwvayzHbng1AV9VUF3O77Y0xqGhkW5y01RfOKUquZemWAF4fhcjzJzgd63oTQPzmx6e8eYz5piAGShormCF6rvvey4gEiACZPZza4t2tWDwxi2pr7fzfZcgCeiXlhIgq1hqnlRa9lxsZ16zKxaXoLtVYW8SAvp57tz5BKVs0zQsIxfRB8V8oc1f42nM+Ib5ahyTPjtXqYdsaqx8L0C8isPbt2e8+Nf161UFGcge8Fbaes9m5cctxZJ9fTU9tpKxqDTKShHHshzKuLcUd2AjBiCgSl+AbtKGXfRg5e3bszdg/cmTz2TuA1gE70C4kydP9GxCvoWRXVqiYSSHoXSuO3/5YjcPPAG+jmwoSYS5KjxTDN7tAfCwAM0V4Jf1FajiYor0QCr2fgPAZS8BfGPvmZ/a7v1sbv1jW3Meq23H9m3dC889E81GBuEvP//5z+NTr/zGb3Tf+973uv379uUzxlR7MLsDno2MhEnb9G2xEYHmja1r/AA7wDiFhFJgZmmxe3L/oVw2mFP8w3yTSm0MXQrpg33HvmIds36kWBFgdSOQu6rXW7cNqzGT9m2c9CHVx8mDdJjQu/Pzvbv39Kn5VcymrW36eW/mUdJ7y8Y302ZADYDfegi8BJClmm6//7KrrypW5ZKhCi+pJm3euuTyHPs9/0o6NS3aXvOu7XFPPnmgTzefCfAPrG7aqWHqW6tWSkeX7QvYqcq+LV2cDY0nwLIu+ko70Frd2Nrm/9cFPaTOVvov9Ml7fM7nW3EtzEM/a0A2bT/SB/ZJtuELbAg4AibZt5KRMTzcvf7a6/mZdHiZDeYgMJMup3HEJP/Vr36d8cC2xqjjy9YAe5UxN8ecf8w5AK4LMSCrzwBQi2E9VBqGS8sZvyYBUMzv5fTHBSx/SjaJS4pxwOBCxiXyGqt1AVK2qK9atyqtmw87f9WlYKWPt8uT6ItKyx8bK4ZlL+dgPPTF75mHzhTGhO8DwbWtSR7IDrDWsrNLMWcoc1WTao0sPe66TKqCTNqhT97JDtljh/vq28ZkcjL7tnRvfqOImz7XPlhANl+1lrW1wTquDVWZezyXgqrSa8eVS+czt6zxPuuiqrHCPb+yFCpVP3qje/akII69yNnTxVfL1mBmZ9I9u3d326a3ZMyA69a2VlimsTvtB5jD/93f/x8HMf8g9BpYYGCBx2KBweLzWMw+eOnAAgMLsMDF6+fXlpcWutGRqM13D+/fS0p1wLKVoQAgbr8BP9KSAVJYA3eWS78Pw0Kg9p1XX82hDGglHRd7MOnIueUdziH9tddfTzoOUEYw9NFHH1XK7SMVACuVBSjWNNIa6IH95PDnoAvAaJo6DsAtDVPQ4wAOrPQuAZLAGRAzsWE0qZmAAlVugRBYV0nrHRP0FRtSUIy1IEB2OBQoOJQKWART+lPaVtu7zz873y3MzuZAKpgAcFUgt9DNLcx34xMbAz74N7sIrKWET9FNAub26Tva7TCeIi9u9TcVC1SQJ/jwVembFaCsV/LtUxT12eH5Oy++1B058lSYiVgwgOJiio51I91wAlXgiPcBiP0/ew8Nr3VrfaAiiBYkCK7OnzvXXbl+rZvcMt29+p3vdC+/8kpsKbXvXdVoHz4Kc1SQRW9LO6TFSf9uzLawwXrQFdsBeBDmxkwxHwUevqSeA4gaUw5TSXGOCMB3XQJljDBpz8YWQCCY40c+IwgaklYvOFstdq6+CfzTJwHl8nIK+rz4rW+tB3NS/rBotANLAvtKoKUvLQCStgm4ACR4ZksNFuSVBte2+DQmgzEDqPC9y5cuBxBN0Yj9+3tJgPnSKrtzN6C2zvHfCgxHAgAAgluA1VIPBcWAqKS1nvmk9MyiCQl0HE9/gYtHn3oqaeiCHe+Q5s9GGHpbp6a7U8+dSn8T/EmToym6eTrBoyBPQCa4BACYK76/urrcA1gFcLEn2yQdeUbasXT30uqqNPqFrAn6x8cFnmwH8DBXgJfYTAAHwS0WZ6V8LoUZ0qrRA08wzar4UTFOz372WWzqWcZa38xVhTrMPQy7MF+j21jM2pJ7GO8OPHkg4yTgBS5KrWZDYDtwSDBfrJeVsJj4gssMa1C05uKrpYum4A1moue6THAZInCWImnOBnDv1wrhfxUKWcozrBVAHyypxk7GuAW0A2Ni47m5+Dz7nL9woYCZpBvTNAty2H8VUGEc/e2PNFw+B0RpbQEyr64shY2IgeV9AAuAGsAHA+7IwYMBF1uKsn6xuTUQSJKUxM2bU2zB6995550AHd999bsV/D980H117043DyRc7nVb50rjDLjO9tZAWqrmg/FiW6ABNlKlx9JrLOYyHzI2vme9x2i0TmDGsWXWtZGRpMp7Np9cXlrsTj59LPOAzRRuuXLl84DDP/6t31qv+Gy/MUfef//9zClzOmzE6Adv7I4efao0B8fHs94BqV0MmO8kP6xhv/rVr2KrY8dOdK+88hvr2sPAbOnGxq/1z/M9j89jRWWvGxuNX0snTwXzxWJB22eBoPE1FcD7IlIt3RNIvqnfs5IyGv3B++mDubX3IKZ56Yaqlq5fAG12NBf5CIDYPG9Fnsx7ewz/AwryUXtc9s6Jif7S5kFkBeyp9k02aJdfrchG9rGN47kQMhfsDS5tFJrxHD6fdWZ1Ld/zLP2xVtiPgVepZHzwUNj0wDF7JsCspYRrP7uTV3DxFVbfCICyisFoYzRqN5c8h8lSQJwpQ+6hdE8Dvm1UTXs8PliM8U3ZZ11G2j8B4eYB4Jj9GgMTcOg88sEH73fbt9VcAsxaxwBYfMjz9V+fPvzgw1w/8h17BCDfPuAZTVrB2gi8xNptUiOVCl5SL9/8cjGXgli9bqP5HWCyrwbeWKzpca8L2iq1V0XrYhizNZAQ2F4FxGQ5lJSFPrf/B74ahzaXrW2ARWsvRj5/MMdcekiFb9kc5qZ55qxXEjBscjB/k2LR3vYuzwIM2nOcL8PuXMGcH4/MQ2k4bk4GgXOBZ9aF6YaMEV+pdbyqXNuTGiDLB1wgYjtOjKo6/0UASvZvTPmkcbsIcjZ8+LDPptkQWRTgsjXLuIRV2V/2RLN7aqo7fPBQN9EXzqn5Uan+NR/qYoufAs7/o7/7nw1i/kHoNbDAwAKPxQKDxeexmH3w0oEFBhYI4Hj+7NriElaVohEbuus3rnb3H9zLoWuenmPXJVARnAksBUYOg4trxVxzwAQCPf/8czmQC2YcGAX1BdBUep/D9ksvvZSgyqFXIPjmm2/mwO0w6kTu8F+38SWk78DtUOnA64Dcql9bNEvry4FzOKwhp12HuxQY2bw5Qb9nY+34nAO3QynwkD4dHT1BRECX6c0JTE49+2z3zLPP5hANdANweK4ABQjjkO8228FXMAdIqP6N9cL6Ffy0L4dpAb40S8GRg7pgU5v1D4iAoSXor2eUQHyJ0gM3pLqVrqIgkpHYXz/YU3pbtITu3et2b9ueipwYPFhemI1YNwJch1/9aYU8ksY9UZVF/REMew7WioDIOAic3v/wg27T1FTGV0DX7PqLX/yiu/nFF9EFVHhB9Um2dhjH1mGfsDEJuvfagIIVAXbpMhXTzoFdvys9twrSCF7Z+PLnnyeAjm7hV7eim7Y6PNQdxVCcINw+HxafQNGhfwxIMTqawLXpbvIBfwT6glBMBe31HqCgtgIIkqqb4h5bE2Qas5bStbCylCAHI9IYAIFU1gWSVJrcpnUQ0r/5ruBP0K4dxgm7USDZUg6xHXzxV2ML7GqVp32uUpmlL+5NiqIghj2l7AFJW3EgnwUeA3SASCeOHe/u3rkbgM+ckTrveYB9z2tpoCm+0wOtqeS+Vgwjc8wcDvO4rxBKDL+KbxQTuEDkYjIurXZ5t7Ezvhg/fDqpvH0V+6RQ37oVYNHcxliRdm3uaD8bsT1/4Mfsyy8A+3t2S51fTVDoIgMAuG3XjoxDu7QQNFpTMK+tU4Bf86lYlCsBHviLNEppf2Ef9QyZdmGh/exUBYam4yfmK9AOiKDv5gU27p4n9lRq7OJSijiZO/rALkA0PqAtjSkWSQqAwBytyCqCw9+BC4AZ/rd7d4EVxbyaThAN5OKzv/7Vr6pqbV9Ax9hET8786jX4PLcA42I48jm25QeC8MyHoeHMj4B027YFyGK7aHnu3tVNT27qLlw4H2DhN8JWr9Rq8/Avfv7TsL709cTJk7EjH3X5M7+0GkAbQMMv6HMCu/lRY99icaUYl0JMm1Rw35sA3s/ff/+D7AXa2ZjbSb0GIC5jeC7168/OrAFSNgtst3ZNdi+/9HJAtzffeivr9isvvpRiFEBFoGjYpaOjYZfdulWFV9gF0MiuWHr8e2wM4LuSlNE//KM/CsiAVaXieAAorPcvv+zTjL8KKKgo2PSWyaQOP3vqVH7/yy++zKWPr6npLd3kZoVzvmZ3G2/ginZg2JlHtPEAXQcPFkAHeLfu66f1z/rQUu3ZZS+mY18pVwGwXbsxHx9mHuw79GT0gO0Bxfqv3Ujf+BNADghUl2yV8mleZp+lmbpjR1K3gWYu3ezV1g7rpXlojQRMGeNcWA11AYqe2PtEr6FXEgL6BxhLkRvagRMT2T+shZja5gjA01zXTjbGHn1izxPdw0cPs66SznAusMYASLXVWHmp80grrqINSZleId/wMO8tRuXmrP0lF1HrErtaa7Ud8MW+rQq9tFt+aB3x1XQD9b/pSz6xd28u+PwOxqN5z2bmMH9qa3OyP6T579kdYN948FNzTOEY416XrBv6SuETuZBZB3SxeXsmJ0mOBhKa5zV2pFbsH+a+Zyi2VRd6/98va7I9WdYHf+cL/vDDZ545WbIhX94MGxqACvRzyVAgPMCMFra+bVj/rP+3PmStTwo6XeFqFx+RSXDwyYM5d1y86NJkLmN46tRzed7p0x9nTWkF3MxlmpnGj32279gRG/Efl70ke2RCAGo9SzE8Y2efoKtZxeIqawawqD18iK9qu7Xm9dd/2G2bnuzef/+9XBr5bNNojJRKLqIf5jwZfd6+Wjvfpbu9ZfN0vmcf5EMujqzX1lvzpFjTN9flWDwT23JkY4HDQOd/92/93UHMPwi9BhYYWOCxWGCw+DwWsw9eOrDAwAIscPazT9YczsbGN3SbN2/qbt36svvFL99KWuNX9+7mAO3AJkgTNDeW19JqpTIKHKUrClwduFplSiwdLCQHPRo4DuUCIoU+BC9nPsE+UQFTinAdDh06Hfjb7Xul8xTo6VBbTB56TVXFulIihxKA+xJYVuXMAv08R3CQ6po9e0xgL3VRMOVA7Y+beMGAW2+HRAGwYBAA0fSOwlqKVtR49IBainmAF8FDUtArdQnzCVACdHBgdzhNNcOwPb/WDxIopEp1XyjBoRmTowmXA4Va6lQVXpkPK+PY8eOpXiyN0G3+hYsXu/ffeTfsuN/7vd8LmCT9R9/YT58uX7oUgM4tu2Acq8FhmW30WzBirBrTVErzpSuXu+XVldhHEIElid2YFC4MibHxAJzYo4IrtnE4byLrATt7DcwGymCzADQFBoAYgS2dyAY+CRppskVLbdu2/F5LgXwwUymOgrgE8Q9KW02/BQRbp6cTPEUzc3hDd+PG9QSnvidA56v+GB9j473eU4VDhqPzJ6D3+wlCsfEelmZbsyVwQLAikGrjBEhpFdiBWAJBbRfQ8v0E3QqOLKigXIVisG6MNZv5KvZbAbVAceAOm6vGimEZtkmfxhum68REwA96on4HK+zg/gOZC3yG7wvotm3flpRZQXtS2xcWwl7C3MA0AhQ9eFABnsC0UsdLRwv4t7ywGMCugeJVSEjotNbNzNNSGy/dQP6d4g4VuLENMDvp1z37hp2LOenSoorE1Fwppgq7A3y1ufk+vxIkS48Dgm/fvSttFXgK8AW95kGABaBK2r+QlHzviZTD0afSB20DmlhzqhJyMWzDsurF/cklsJM16trVq/FVa5ZnGUfzxdphTmMwGT/yEP4GDhtT6wB/AVAWq7jWB30EXJau4XDaBBQBogMfC7DuUjBJQSvzjL/op89gqvnCzvT5FEMImFIafMWWrWrT5VMYquVr46Pj3c5t26Lj6nePPnU0dkrBn4mN3eL8bNizADFs2ZdeejlApHecv3wp/aH5iG3bmEUAx+tffpW1RTVh7zXWV65eCQCjErQxM3/0wZ6AeWRO8G+XFJjwAUswGckv9OwhoH+tqUsBRvhXK7hiDLBQ2bN0Nse7jz76MID88aeOdt/+9rfjL9ZF42psDj75ZLe4VCxGF2dAeH3zc/N1YX6595Vj3Xe/991cYgAbMTwrPfN+mKz8lff7PuB5enoylZ8VqsjlxldfBQyR9nrsxMluy9ZtSa/Xd2nTfMheiKkKwAw4h419s9L2jWWBOYqCVLVx89hlDVtaE/bt2tM9UrBteDg2/taLLwZAxQzfd+hg2PZAlc8vf15VnvvLOnOltcW85/f2I2suw7M1gITkxv79+/J5oLb1wPN9Xnu/uPFFvm9vs4cZC2PFRxpgbi+xHtgnKl0emL8lvtX8RxGisGd7wN5etnPXruxp5k1jALdiZealuWQssOkBPjVvCzSMlrD1fWIia6K5aN0voNua6DxRa5M/nm/NrYuxWrerWFCxmvVJf8NurtvOjInUdmPv4lWqM2C0NC1LnqK0fgGDVZAlZ5Q5QPPOzEdr122F0R4+XE9Pzu/15abavqJv1ssqPFdrrPGKVmvPbGa70octULldyrbTbVLzs8YVa7itGT5vn3aW4RMuI+2j5rfxdknkrNAuJ9mYtAKJiRQem5wMIGqvAoh7nvWefV2CHTp8OL1xMWv9BHi+/cu3M3c802esF5XOX3u8Z/gF6z8wsIrhkB3Z1GdX3IyfekcYvVOTYQfrR9Oc5JPOMtamNs4lBTCWYlcbRyvbg+1dwLnUK03wjWkbOziLtGJ3YW5q89BwtztFnnb08iZ1oW4PrktCGq03ss5pi3U0l3aA7Y3jdW5eWe7+0//4Px/E/IPQa2CBgQUeiwUGi89jMfvgpQMLDCzAAh+f+VBFiG5kZLibmBjrHj663/3Df/i/d+8rGrAgFa+q4FbQI0Cvg/TaUAFWDm1NM8zBjj5R6YkV60eAIeVMFUeBIeDypz/9aQJ6gYcDZ8TkpYdOTOSgh4XggFuMq6pEjdFYAAH2Y6VAC0SrqqiiA8XQaDp0peezkjRB73bQBm4JGAVAQAOfC9g6Np50QcUcvFNAnwqjORzXgV0AkmqJExMJ/D3P4dIzKiioghwtACiNKSmnVcilsUkEbQ63DvkOwZg6jQXS0qy1HVilr4JRwRLmUNM6EmQL3tgP2wgz7NOPPg548b3vfX/9AC/IELj5wjy12UiRj9bi2Hi3b9/e0h0UWAwXOMI+wKBoZa6udBu0Y61LGwRvp0+fTgC2aswmquJrpfZKf9PfTQnWm+Zf2b0YJ9qP1cKfWioX2wC62EGgJwgPEDYyEt2zVj0SULawslwp9bQPN00maPAl6Ni6eTpBEFAiafwR3Z8tTbQbN2JvQY8AQUDkuX43KazaiCW4c2evw3S3tK0An0tVPAarDnuBX2BQYKDxW0Y1fgCoxqw0L9ihglaMQNpXU8W6SWqYKqdD3eXLlxJw6w8/aQAdIEj/BDtszh+Apw2Q4P98//DhIwnMzClAD203gLT38x+Br35hfRoDflpMyrEEQgVALnZr3VJVrF5bq2I+CWyHA7aNhz1XTKgKagGLxaZ7NLfQLSwCKQrgZKd8lv7XqvTMAlD9rvEDPhtr/mMO8kPjwW6+V+yV2WiYNaZOY41ah+hpTm3dsp6KaE7QAawiAQCGKioVKYZHxSJlWyANkBUTRhsB1cYcYGEA9UlbrGUNcPzkE6nEt8L4wbySBgm4BTya976MQSrH9+mgKrpa+/SZHUpLDpArfb7AXqm2Jp3fqTTD0VzEYKkZS+udgB54Bvxv1Vj5K/aXdl+9ciUSBALvqmjdBdwEAAAuAwB0BXJIyfSeXdt3JtUYezPV7BcwSu9mbOZnZ7s7X/U6dubv5umw7cxt6/D9mYfxe0xmX5GiWF3pzn52trvzwCXAcF8oaTngjZ/5XRIPxkTbXVqF3ZWCXcVGZ3dzBDhsTQgbdAmQYK5of4FIrRhSMR5rLQ1DvGd3AZTCHB8e7rZMTsV/zElrAP/yfkz3c+c+XZdgwJrG6Cah4XLgxg2p2lWkxhoIoK8LoKUU4KqUW+xceqmluaidTz99NPsBv/XH2Hk2qYJDR452i6qy37mT9hl3a7zPAVsx7c07/QaEAymOHj0WNrV1uVJyV0ovcnEhgLA1bNOYfUzVXpdfO6oITsZ6tdv5BKbd3bCyFfrhKwEc/be6VqCu/RnI2IO7DVTxee/88Y9/nDb5vDkZsPTevcyDlprNb5omsM/RrePTKUTSa/l5PgBI36xj2XfGN4axalx+9e67kThhd6C4uc73zAMgmjbY51J8bWZ2/TxQQNxawF3jYZ0D9LkgMpf4OzAQ2xtbD7va81qqbJ0TMPG2ZA43mYuk3e7YuV7Ex7Nj/wWF4+rCphVnahd51r4XXnihpEJmZ8Ig9ZnW3+a/fo/PtnNRAPj5kqWpP72W8moV79HHujitn2Xv7AFHz9Ef85/dWkX7DKhnfeNo2zQEjTl/z5mLZnA//mQrWiq1eQCADLi5tJT1ITIwk5Pdy6+8HH3XN974eS5jAbXtEkU/Wnp80wWuQlrW1tVcLviDFVwXyGs9A7r2KWcCFx9h9UbvtAp2udxj98Zwt3/U5exaxtlnXVCbT855zjd8Qn/M27YXGANrAD9aWZwPAOoZPscPA15u3pzL06pWPhVG6oXz5/tz43j2renJqV6Pe7W0NHv5AIAoOzkfmNd81dpWtt4QLezo0f5VsaP/+r8YFI0ZRF4DCwws8HgsMAAcH4/dB28dWGBgga7r3vv4vbVi5Mx03dBqd+PG1e6f/rP/K4fKuaUqHpOLZ6LhvRZSKh920kWAG3VgK9HyqsYH2MAy86FnTz2boM6XZwEkf/3rXyUwjWZOX6HYbbfnCtqiRwYIWHXgX11nCRaLqjTLvBuz8rPPzibgT7GQDXSoihXj8OrfwCiBEYCjgQAVfKh6jSG0FoCEhprDpgM6EEh6noCu9Vs7HLy1GWDT9IEa81GAm8N0UsDpGRUwS9OwKikrHiBIWAxo4W9ALWAJMypRQt+3ADz+f61SzQUrwF5txf6Q1tWE2R2mo8c1txDAFqMT281tOgF7oJF+C3qxm6SusQWwTXCFTch+SVULm2AyaUW+ttAHe/ggTETagGzmfQEclpa7rZsBeN4xlgAF6Ko/DuzSnwJa9Sm3gNMK6CvgALq1Q3hjCugndldPdAiIEj1I6eUbRrrZxUq/YwtMuCoKszFBEoajd0f3sdezY0MAZgq1fFU21tZUFN8l7WplXdNQe9jh+rVrBZJ1XQCzDeM1ZvoE2ANGex+GHJthxmD/NPH8sMnGx2NHvgz0ATaGRTE+HnaeYIkN33vvvTBJtEmwV8Bdif97BiBHEAvsK5Zb6VUC4H3mueeeX9ezYt+N9N02beq2btkSX2gAeNO5amxOwVPpdw7H3tNbSqutpem2dHLzcePIWOxkPvKzdVYn5uLCcvdodna9Qq4+pcJsVz7bmJben+I+vW5YBbP38r0wiFV2v3s3YI12hOVE6xSo+fBhxsLcBCoqrOQzAPG0K5IHw92lixdT8KFS1Aug8UF9BCSEibJ5OinRft/6RssrKeW97idflSaNrS2VGPhnfQNCSec1b9mwtNwU1tgVdpN/SzEFKAI9jJmAXrsFziQC+ALAFNuPL1sTXGAYI35mPeMnbG59w/jDTqtiDyr5zocdCLiTygn0Mk/4LJ8xpsb80CEapyUlYCwCvJF2GB3rnti9O7qebAQQ2bljR3fjhsrJc93I8FDYcsAz/mY99VlM9/uPCvRmmwIFlwIwABBu3S2mT2Q2FpfyeanhQE/AiPXXXNM/gCxmIBuwmXHwHqCx+ePfPoOlZs614iktpdQ4tTHnG2G8u4ACQGWhXutG+qIhfobVCEADdgAkzl/4LP22dppPiqIUm5aUxGzAAnOcH7qkAHx5xsenT+f3zRUp4VL9aYIC+rZtm07f2Qowdfbs2TDo2WHb9l3dg0eAlGIE86WsJZMuSx4ELLGXsHelB9Nk3B6Ak++Z69ZovlIs6WIR79y6rfannlHeGO18YW3DcABClzHAH+9p2qC1LpYWa7FhS/ezXQp4v7TWb3/n2wF+XVJhVdaFQ2m8lkzFXGzfNC8L3BnO/PK8vfv29ft06dMCY8xn892+ACy1t9PHxW6VwmoMzXFjJUXVmt0uD60B0bucn18voGLOGC9rYuZe5n6xQ63L1lgsYXYDjtk7s2+FBVgXmt7nLIAxCfDy/9XO1YCY/r/5Ndvw83a+SMXjPgX9xz/+rdgL0xcQzV58HPDU5GSsLeZMG8f1rAfnhBGXOcXezHmrz9YIYEVeJucGa2+B8p7Zzh/e2+QUwm6M3EzTei2tygJKMUGtdcV45nNNb7dY6y2TYUt8zFgp/NOqvfN1wK35y47W1Ei9TE7lEqQYpbU+6qu1sa0LbT8GLLaLLePbgNVKya6CN8bVe1z+eCe/On/+QrRUnWna2fDEyRMZQ4C6c9rzz7+wfhFV0j+lS6z9GKkuncNgUoZCAAAgAElEQVSK/+pWAFeXhXwlbGNZE7t3530unV3GYgnTadVXZwPa23QaneeyRvcSNM4FAEftbxXdzcN2/svc2lAXh/r53/y9fzCI+QeR18ACAws8FgsMFp/HYvbBSwcWGFiABX75wbtrd+9JP3FjO9adPfdp90/+yT/ubt+5162sja4zcSpo+vprFJOnBy4KHKkDs4NXY/g4DOd2e9euHCYd0vwNZKm02YVosxUTYiJ/Oyy3zxezDFhTWnsCaWAIEEowWKyz0miqm/5KK3JobylTSYfpGZFVmRGrcFOCvRbAOGCHAYaB0qdIJyADdKmUGS2e0udLmt9f3VQ7wPtyeAUc+CzQB+iWwC8aXNiMpXMkWPSMpPL2qY7Aw4jCq+YMxB0qNqX3eQeLp0oppoCU2l4gXWEcKXE3rt9IQMlOWyY3x4bPnDwZ4EEQFW2rvuqkg7NATOBGa05QDeRqKVTFHNqQYFiwJcA+dORIt2F0QwLtm7duJlhiJ2AbPaPpKQBJVXfVViy7pNopdJAU9KpqmUI6vZg7cKmlqQGdBaAtHcv3ASd+R/8FkElJD7DQdQ9mZxJ0SEUFRvAdqYX+vWnjRJg1wA02EyxKHQc4AhEFG/xR+t+TBw+WZhhgDmAZX5oKCAs85APaduz4sW7DeAm+s8/Vq1cSsOkT+wAzBE4CnJb2x6cETQHLepZdBebjARx91vu0HSggEGkpnzop7b3SyTHVmsbodHzL7ydoxgodHUkFVcyM6G4KtrvSVK106dILrZTb0vviz2QOWiEnvs3Ok1MqKy+mbeZlWI+9ptvqktTsCubNCWNZemjL0XBc6jVMtSmpyg8fVjGC7dszDnxCf/ghtmmrFKsdxhpwGB3Hqal1XU1Bn0DWnLBW+N1KL/+qw9Xip6n4m+IPiv6Uv3q2dwEgijVZPqQdxZ6qghjC8gLk7ue5xtQ4sMVLL7/ca4hezvpU6df34w/sadzCHFV8ZceOpOlZ93xeuh0b8oekBg8P94DXroxbzbs7+Z6xYBN2BLZ6JrsBRwBWbI6Zao5ar6qSbhVeAOyZM9pQlX5HAuJED3D79vX1E8DRGEXAuP1793WvvvpqX+SowGbz7/DBJ7uN0dl9Is9iS38++ODDrC/3Z+py5uSJk92+/fvCLsN01p+Hc415NRyQx+USIBcYact4+umnS4OyT+3kD4BU629bH6x57FeahcXeCkvswcPYkH0bY70Yw75qL/HV0lYjbeACqb902L1rd/c7v/s7uZiy/pw//2nGswHjbNHA14sXr2SO8VtaoS4D+BBGsnXCm1yWWV+AIdLLMSlnZkguSDFe6G5/dTvyB55vjKe3bu8e9mynXFip6r1Wl0ZAVOsNYNMYucRQARwAB1TWTj6QYlbRortfc8dFUM+K58v0cPk2NqJ3L9iDe4mOWCnMua+rN9cehonvsmVsfU+uS7xNxbbdtTNtwK5tAFkrABIwpddQZm97ui99ihZw18VfzR1rEP8qaZGJgD5V5ObBOoDfLiqNrz1dRoSxknKsH9Zp+14xxktv15yexBgMg3h76YnevhObtfWXjII5Yy6VDMxSmHStuEl8JHXbK5XcJUj2W8zCgP5rGfcm9cDf/BvIxZ8LsO2yfgCu2ZUUC9DJGgBwV+TIJsymgLOrV6+FZVcsvV6GwkN6IPibVZ/tFVVYDXBWlxBNUibSFT2LPOetVDEvsLEVA/M9Mh/mBr/GoE7hEoVhlpazx/I75xTP037nEz5mffG38QoD+d69nGV8z3O1y77sOc4v1kYvr4rTC3W5ER3ZDfFbWSD6AYS0R+uHOWY/aLa2f1Rau4I4UpCrGAxbmiMuKqugYGldm4POHdZNoDAJB/uoOeNsAGx3NmNnzHb7iYvU4bXVbsv05nWZBxfNW7ds7QCYRw4f6ZmQM1m/gKvOG9pjbwU6tpT/dikDHG0SPy6Cwk6fK0A+65Nxkga+sJBnDwDHQdw1sMDAAo/LAgPA8XFZfvDegQUGFuh++dGv1m58cT2A4/T0VHfp8oXuH/+f/6h78GCmWxuqohaNiVY0vPoa7VOYHTCbPto300oD/C0t5dDnQOsgL0DwPAws/y9VpgLnYvo4jDvc+V6rvNkYctH5Sep0l5Qb6VAOfZgxmA4ViNZNfrEQMOmKjSMwF5A7rGIvOORqh0AuGlk9O0IQ1kCeYm2UTmXTehIQCCS8N+mKDqOjY2FyCUxpfAGMBD6AACwVh+2WAh425TBWCSbPSA7TAWXm5vqKuWsJqjD7sGUcWr3Lc/zdGADelTSyPl03BRo2lpYYwX+2w7ZgC4yrxrjwLqCKghiNRaGgjUN3068SVDk0e8aEw/j27d3nn18OiGM8sQkAUm76FaHARsGkBG5URfP5aEV5HiaecQBQsq0gRADTQEUgg+BcO4F00n9r/Lv0zzi2dN2kTUr+7dPvk8asCvKd0gBbWVwOu8mY6bPAxvPZVsCUd83OJqg9dvRYAmG/UwUURjJ2nqcgjOAAIICpMzElJb70F6vQgFS/r3VEz5z5pPv88uW0k22ACgIxTJdiwy0mUA0wMjycgFsADaSQ/qw/gnG/E5/cuLGAtaRrVxEHQJDfNS7vvf9+r8k42v3xH/9xAi8BfFjF3XBSLsNC6tNRM/96GQJ+ylYFiBdwWnOvWHsFbpcGY5gkwJ65+YxRY32miMPoSN6xOrShW16RviiFtwC2pNCPjQUIFehi05rn+pdU/D5QF1wCKaTIx69p5p09lzkqsMQqSZEbFxS3bwesBcCtbSgNM/bThqSvqVDfs5poqwGBG6un9L0W4o8NVG/6cqVLWRICVZxpNCnVxvv8ufORGshYLC3HbwTwNMysh/wAMEP/lO9aa1qhgWvXrob566JFcK4tLXA3H6RGA5KAOtLwGkDK/tpx/dr1BLpVDAa7bLgAjj5dstI0aTYCjuqig0/5bPxreDjzsenV8b2NY2Pd8aPHut/+7d+O3xtTax3AYOf2bd3kRK1zGH7minfT2Avos1AFuPbu27uersw+/HFlaEPWK76vAjXAjs6r57CZ9ejXv/51v5ZVmrd13FrBFkAFzL+kmmJI9aBRXfwsFpDag4wNdGl7UCuI0tZGc2Bsw0iBIsvL0aQDKgIJtf/27S/jB/puDVSMwoULtvSVz6/XWj06EtsVwLsShipmp3YXNlSp8ZiiQJvr169krbauFgu5APEAZ4ukAx6ug5qtv+YftmeYsbdvJ935xNMnwprUNmBsMS2/ytrUdF7tPTQDD+0/kDaYQ3wxkgI3b4VBiwHsQi5Vne0ffQo17MN8ryIl/fzftCl9aKmv7Msm9nP+5/fNJXuaPbT29Pq+ceLv5koxVbEDS1qjGMOL8Qts9GjCBtCiuVealpEl6Cl5tS8Od08fP97tP3Ag+ppYmiQ1av8cyRyrDArZDLVnWnN27toZ/4n9799fL0JXa+5ar9W6nN9ttiht6KWcSVywOLc03Vm2aHuQNntO6b2W3i77aHvTHPRufQe2+n2apGHPjYwEwNNm+6W1w3Oid9tLOAQM7oFEa715mYucAOzOXS48aq1pl7AFEBbbtLFVW1q29YtPtSyLBkoauyZvwK/1vYrnFGjaAMdWIT7svbGxzE3tceHi3MR+AfV6Xe0w4De6rFoKqBd5FgDjzEzOaNnHXab2hfGaxiOAEJu7ybCUZEDpHrJXLh5GRgNiWr/5kX0QuO4sZI13AQvU339gf8/SxQKfy96PbWmOFXCvkvTmdQ3j8Q3kHOqC2HnAPNJP7G7AsLlo/vN7vuc8wwazj2a60Q0bsr5V5fYqutUuygvMvR/fMId9psZyuZtbrP3HBcHf/y//h0HMP4i7BhYYWOCxWGCw+DwWsw9eOrDAwAIs8Gdv/WTt3Lmz3d17gJulDvj4/vu/RojpNk5sz6HUwcwB2+G4fQ0vLwRgcEhtaYmNTZGU66QHF2PQ4bbu3wuskCbWgqtohGFvJE3yfoJRqTyCgAB+Y2PFmNqhOu1U6RDOz+d3HZQj6N8X4nCQdIvuwCiQc9gDcDSWnwAA88LB1oFXMOlW2veqYuGmMCJ8T7/1S1Ci2nMTW2/6a4AEh1UBe1JcowG4o9JSHfr7lFyHXr/nYCyNE2skrKuIuI8n/VDg5kAt7RnjqwUK9BmlRGPoYQwCE4AcDsue1dJ2BDJjwxuSEvTdV19NsAwo0W6HcP0XVLcUKcy/ltbtXSr4SjlkD6AYhoDP3RZA9xqFDvACv3UAWEXcDaM5dKeyIz/pdS+lHBoLQZe+NfaMlDvspgQVAe4K1GIzY9qYce3AnmIuUv76YhL0+/QBQMPvAA0AQ76puIln+qLR6DMN+G2BFbt4NyBLcJsCMdEAna0CNat0Aq8H3IpMgGBwXQNwa5hdAm2goEAIuxLYd/HChfSDLfiYgMiYsLMABrui+WADnPmnvmBh5T19Wq+Ajo/wvVOnToUxVsxbuoQz3S9+8VZ0wsyj1157rTt48FClbgPNlpYDkga86bUxzS/z0VVBA98amy+s3rBoCwBnL8CM8QhDcXysW5yZD8gOwDBvGlDvdxfCJF5N+xsbubFXo9W5uhrGFtZvK87BJsBk7/DzpJKOjOZi4ssvvsi4GRfBmeq3LhaAwC0NeaXDlFaIZi7PlVqqP/ohcARIFNsRW46/1gVGpdKOJPD2bGNdaa2PovXm8/zm29/5TsBM6wAtPM/ybsxBPqowAD8A7KrkDIAwn/nhjevXS6NvUqX2qnpt7RN067efeYd5r12lLfowvwNQKW2/e90X9G37NPKAhZE76PIMqZ8F6pR8RTTQ+qIgbApMBdJhmgKDtJWUws7tO7rnnnmme+bZZ9M+4A9A68wnn3R3SDqsFDvdOmMNSKp7P4cuXr0SQMf6wh8Bv79Uqf7WzW7nnn3xK+0G7JkDiu0AiX/wg+/HNi51rMmY2efOn8v/Y323dHnzad/+/QFQsS7NsQL9gS0FdDXAVZv8adqULS04DPe1rtu1bXt8qDTlRpM23oBKhdFapfbMmb6KvbTp8XEFyx5l7vqsfcta99f/+l+Pv0iv5NM+Rz+TLfjr7NyjXAh8fPrj/JyfYJmz07kLl7p7Dx4GAMGcBhYaZ+PLhi1lmF+xGzDOvPOcTz/7LGAHP2hzx7/9XHGopP6urmadx6hta0AXBmxVmv8mY579zA/7KbC1sR6bXqU5YnyeOnp0nfkPWPz4449T+OPrVPa6BKsxoVPXZX2pdaZ8sV3WpSBNrxvbWOfWWd/DFtWGXAIALHuAy/iY0zZ6qbD0LPkqZrr38hl7b+liyhrYlBRYa5W51DRdrcN18UjuxZwsWQt7BdubG/Qkc+GytJQLqKpiXanStT6trF9UNC3CYkh3YaBbFwDUmIz2d8Cb6svaYGz9jmcGwB8ail4l8I/NgG6VaV+ai3UBCPyti4Nv6la3/bNdIGBLVuGu0qj1u63ojb2jmJBfp8Fri3VBe4Hjzjtfy7/UBag++zKG2spXAPat2JP9rfagAnzZsnR21wL+mfvZp7IWrXbbtm4rtvT9+7mkYHfp+X7HXuHzmMzOJQFlo+O5mrnPn1ywsYx10he/d6ZgA2cTBnNZah1u/aoiYhO56CG3UlkllRZvreTPE2N1qWcN9TO/Z+45D5hnfNd5ho20vyQ6ZrvrV651jx48yCU1W2pPMVfJnWBxzmbvqcJWwOlatwJqri5nTfb+f/Df/s+DmH8Qeg0sMLDAY7HAYPF5LGYfvHRggYEFWOBf/tn/vfbmX/5lgK5HDx8FBIkOozS32ZkEmqokOnD7Kg0dqbolgC6QCOjQB4UObQ7wBUaW7mMVnil2nwO4wx5mXEsXojuoSIEUPmksbqWdKP0OgXmpNyoT05eSiqOAhhSqpsnkAO4g6pAXRsL9qkJYukWl7+WwF21BhUT6gMNhVgCoGqsbbr8jTfCDDz5IINdYFUBBrAUH0Ur3cQj9+jZe0IKhJd3QIVeApg8qvSaFdsf22OoXv/hFbs6jfTQ1tQ4qaR+NIlVVm0aU7wFBBWhNi00/Wwq0A7FnOmQLMKt69bGkdwFLHPoxSTBlgJQOyk0PsBgSVSBEcO4AvW/f/oApgrsCNas4BJCu0tiK1QYIwDTQ56azJ0AH+mLVSecGaEjr5SlAxxzusfi2bslBfqlPjcdyBTS3wN/vYKqFGdlre3ov0ATAAIhi34j/S43sizTws7mF+W7Xniq8ATTzd7G4VA8traaLFy+FrVFMm2Iq8M8ErUCaBw/SVwGJVGw/B8ImZT3pdcNhhbWq6CrLHjt2vPvs008T8Oo/MI2uH208NgGAR1dxK63TlYBGmKhYYPxKcARcMB7RPxRIrq4m4Pv+D34Q5kwFdjUeb7/9dnf+3LmAfD/60Y+Sslrs4Jnuzu07CXLbuAQ074Ej+o4pzNENVRDZM8nYPHqafQpvA8gE/pioC0vmf/l6Y0ECdgFK1gZMRkF4AFqM1ImJYm7RV/srzSrjKRgDFJiLCYYVRdpY1a2xHwX77J90T2vH6lr83vwTXApy/T8w56t7d/MePwcaXL50OXqL4mU+XlqAWFy0QIerQn3PjjY/sV34KBaOsWo+oo0CSMVFMAwFymGz9UxbwXEDken4FSi6JVpm0babmwuYrp1Yj0D32zdvZd4Al9k78hATE2H/lPbrWkDKljotcDYH+bV0QWmQqfC6eXOARuAPkJJ/Zr0F5qQgiCIgK0nd4yvWZoC1+V5gw+Zuv/Ti3/xRUg/pC1ovAK7A67/42c+6d97/IHOF35krfMTf5sfNmzcyxj/80Q+Tfiid2jrMtieOP5O++Z5LC+2R3gsUshZZ7/z9ztvvZK8AUoY92BV43/YQYEL2jgBWBVqk2nYvc5H1dq3ALnYrEJFkwDekPvoiDaVvV9XUw5CWMuviaXQ0gOMLLzyfPUvatPXg+PGn0+/r169lfZLOawyk7b78yiulZXnubOYrX7J2PPHE3oBmhw4cCDD+p//iX2QcTp44kcJdLiPOnj/fzczNBmwkDcB/VbMG+LGFPgCMq2DS7UqJ37Y166XxqWrHXaRDjDk/UehLG9uep28mEt1H7Zx5NJO9l/2sm9alkh0oAJXfWpfYsTQhC1zz/9aS48ePx+fZxfOazmIDtc0D7y89wNJJNh7WKWuutGKAVFuj2cQ64vLL/u93Km0fG7GKPlUqfV1mNQkV5wHnAvtx2N4Kp5C6iMTBg/Uq9+Z77fNjWSdakTkXL+a0s0Jj05kz5l1Lz4528USlEVvXW9X6Bq4mlZnOL6mPkZHs49Yp73zqqaM5m+g7QN1zPJuGZzGqyWdU8SPnKszN999/P3uuCwfsudbnpgcJ2GqXttrQsjXMX7bRXs8reYeSFjC2TUqizl0FILavxmS07lvnPcvv8c9Kqf76HBy9xxIrWJeYMU8Ahi+++GLS4D/86KO8L9qFYfV/zci3l3sHv7BeNJka+yEgX8q/ud3Od95kLy5937ocaVqenm0Pbhk01mzzwjOt3cbEGilbxeWrdc6FGMCxilutRW/Zvs2HnFGMyfad23JO/Ormre7Avn0pNkeORtbNUrcabeFKIR+LYWLbhYVcEricBGTLkMBg1h6+aPwDdtNxJRHTDQWsBaSbs4srJZPjz//6P/1vg5h/EHoNLDCwwGOxwGDxeSxmH7x0YIGBBVjgL9/+ydrZc+dycHLgpEP19jtvl85VmIZSQ+gqDvVMggIKgJAOZVIHG1jhIPnNtGqHPodph8EGchXzcaUvkIBxdCQBKYDg179+bz3o0zbBvJtzB21/HPadkJsouiC8AQxVGbsqPDpwC1JaRclvMvNa0QeHY+k3DpCYFFX1cLS7dfNmd+bMmaTEYk4IDtoB3rsae6PSH0szEiMA8NI01Rp7R5ouwEkQKjgFUFXaXRUkwS6hJygIlgJN5N7zixlXlb5bwY/SHhNwSGsaC3CgrwJCwZ7fFTQLGAFimHoE1QUPwERfbCLwxRZlV+PlM/S5HIalgwkCKzAFwo3ndr/A5KpufPny53mXIIQ2mgAK+CBAjc7k8HDARp9pVVH9v2dpp/cO9RqbnhPx+sViy/INLMgGLrJPqmov01EaCwjQgkEsoDAuek3Duw+rqAJWlCADmwhTgn9K/fQFRC7wek/AbICY54chCbhJsaOSEMBaAeh4FtaIQCasux48ZjcBFK1MIFAT/i9QWJpXpZdJ+RXgAnX9zccEwtry8suvBJDBpAOyaqfULf0G9vzw9R9m3oW9Mr4xIAMwHNsKCIjhKGUU2KUfxa5YCoibYLVPUw2g0OsvsqPgKCzHpaX0D3iXCsyLS9HmUukz1cc3bQo4IsAzVwCN2t4K7LCbzyY1bm4uAEmlUkpLHCstOSzndQ2+GkcLiGQ+gFW0DS9dCsNRhVrvmtpIK2tn7MXGxgwL1xy9/uUXCQoBFwJI4CCg3vzwPPOqUvUfZcyKCVYsIzbl69hRmDgCbxcsxSAtxlOrfCpYDOApXTZgjblA7uDruR62Da2wpPJXwROfoR+H4XP+08/WK+gCS9iU35nf5qfP8gP/FkAL4sOkXlnpDh46lL99DgNUO1qVXUVtsBaBTGzD2QLMAyP6QlgAKsAYJh5f6ZaXuif378s8PPXsswFIvOvGFze699/7oHv/o9MJylMx3mVIWFMFaC6vLORZAEdzPMzc3bvDDL1w4fO0y/tVwVZoBAAMWKVvyRbeKej3Mz5S7NgCAaPDuWEk/1+pw1VNOTID0dc0dqoUz+RzlRoLUKmLr6wz39jKC4ysohjaJE0V0Hf8+LGA2+bIwScPBhywzrMxf/ZuwHA06QKErq1fDOXS4q/AAoCqMQKeAd5Ujd6zc1eAOmOhj9qNMcn3r16/1n2OHRqJguHMS0xO85z9jJF5W4DfUtKijTOfrTWkxpXtsf5cuvExl3LmXNO+feXll1Pk4l/9xV+sA7jrLOeRkcyVAtWqKrL2uJSx/rN90xLFsNQ/FyfkFwCwTSagMSJbmwB0jdnI5wGhNPBIXADi33nnnXUdRn2wztgHXYpdu3otlbz5vssxdonEwiY6zlUUBQhs/QGsubzJvhKgbjYArL0IaOncYs5a5yu7oIDmlm4PUG+AMzdJUZkJwBWJhUqDbWeWpgnaKgy36vLN1j5nHQhDbmIi65G92/qvL9KK9dWab60xju1c01Ku+aD9pFWxLvuXbiK/a8BUtaWyR6wZ/LwY+iQaClA2xn6Nb1rPzNW2FrQp0car9cEeZt+0b1mXvzl5Ag73LFX7oba48LAe8A2scutWOwPRm7XmsiG/xOq1jxjbutDblGfwKd/37tNnTocNbSxLm7suMbNO9+inc5/5W7rLSzkHSvN3Rihgcb6KvBw9Graxyw6XzE8exFTeWHIf9EPnZmO/Vmnd2rhx01guTF0GvfjCt7rffP2H3RZFnO496D67eL47d/FCxobvJUOiX/PZMxc3B/bnvOhS1XwCpFqbUnW+zxypizZ61OXXK2vF5rcm/KP/5f8YxPyD0GtggYEFHosFBovPYzH74KUDCwwswAIfffbeGqCJDl0Ag4WFMK4wBO/cq2IGlbpbacMCRAe6FqA7iLqtb1X4crByWMXKSroQjTEpk5WG1Q7SDu4OmQ7sWF5+jil2/cb1gD8l/F9VTKuCo7SU8QAfTZ8xB7xFGkEV7Hu3nwlFS4fI9wrwrMN4MTQdQr27gRHsUOldK+vMJ23HDqsgQiVnqUoVrPmSft2q4TrMY/4AYR2Uq0jIWLTa7t4D5GCMPAgAgulVhVIKYBPoAu/YBvDGHgIWN+psX++azOdbQFRBqKB3PAd5AbX3CcybxqDDsIOwA7iqr/TXvE+wWsFWAXaVNlRAUukZFiMqgY+KtEA86U4rK0mDxyao55beoqCz0qlnE9w3bUljEs2+HlQUYBw+dDjA7Fxf7Vrfmt5aVf8e76SR6wPba2OqXkaXc7UPkNYCTjjo2zwFD0kDB+aqynv/flg9bXyxkrQXAOUZfAKwJUWPPVO8glSAAjve26fHCxikwgKn2MR7BHylzYSJtD0BB6BVcYsAT70f0rTkC1Wps+wpSMZmu3jpYjS9pC5iM/kskFM7AD406DA3jDlgqNm/NNI2Jbh94403AowfO368e+0HP0iQ6bPmoABSNeOWcgkQ5mvYudFiFLDNzdW8GRlJEKh9QE8gK6ABiAVUwcq889XtgOQBvrdV0AkEwFrmr3yvMQExPawR/m0OSGMEPgOH2UFQDZBYlM64cWMAFHMCYxOwxqewdzZvmkyqObbOxQsXAyKfePrp7uixY921L2+ElSeY/H/Zu69nu6/sTuz75oCciUAiMWc21UFheiTNyKORNLamyv6b/OQHl/1i+8lVLmvKmrFH3YrdCh2omW6m7mYEASIRIAkQAJHvxc2uz3f99iXnYV6Fl3NYLAD3nnN+e6+9dljf/V3fhcFSTMFKW6b9SPfNvOxrg/UjGo3rG+2xo4+1F198sb355lvxH77fLzD4cI3tWgAQNsSGBL6mmuvMTDF9U0xh96CFd7c05oYK0UAOn3n5lZfDxj79wYftgw8/jJ8Zv6S0zszEXzsIJ1ivsuwb0TgFDrExyQjt40tnsddu365089m5dvTY0c2LGHPWeGkXlu+Nm18GfPnmN7+ZMUjl9c8+a19+eb2NTbQAIS++8ELWR+PKJ7dt2dZOf3gmgbm28YswC8OAc1FRgIC1CcAcdvpweXH3zkJspK1+L20SIMNXXG4YZ/Omf18vXpTLrKR+Dpwq6+0AcoaZNw0Y2B7mWhUGK6Y83/P7ztxN2viAOPZ9qi63iiEJ5FKkCfBz6ZNLmaO/9mvfjL+//vobQ6Xc6TCT+FLpYw5A5sbGZiV6gNqLL7yY+cEW/AV4dOfLm8W+3bkzF0Z1cYEFuSt6ih+cOlUg+rZitOt/paUqiEW7dXv67dKmV5X2fOulCy92ZFf+AuQAgGDtAWACtk1Pt2PHjmZuY9ZnDi0tZ3U7BFQAACAASURBVD3ws5JAcFlRqZ/FrB8P0Jd0XGnBqZJce2DNg7o4YkfgW5cu4RtMrY8dzFGB/fkXnk/7uv307cc//slmBoI13u/NX4xxz3CxBaDtF3DRThyK2ESOIwXMtoYZGAbh7Gzm7/Vr13O5gzXIFuakSyBjkPncWrIffG8KeS0thZnWmXv2AH0DCvserPdeVdg89ooNBqa0BZUfWQsBzj11XP+da556+ukw/5xbrKVdAsA+Y03Xdin10QlOERYXQzQgqzK0Z1nrAfmY/rH7oIerPR1kq3GpKtaRdRna2qUETNQuHdAZ8fpSgONEQOBicFZl8ipoRkTyq3Nw5g/5jY0W9rr5adyi9avAVS6t6uzne3rKvG9wkfNv/+0fB0z86U9/Gp+0R7J/CirdKK1e5yiX2r7bmPUzgr9bCkpGZTwXiZ2Vaz1mFO1iY8C0/jgrsI81hy9hKTpf8NOwfRfu5wLTF9c+sNhW16vAzd1bd9o3Xn65/dv/9r9rRx45lPPh+cufNJfv/MU5zdhpTzIUdu1qhw8dij86hwJrXXZ5j3NA6bLeyhh2GaBcSpMAWik2trH7f/+v/28U849Cr5EFRhZ4KBYYLT4Pxeyjh44sMLIAC/zqw7c2fvjDH7af/+xnYZBFW2dII7m7WIUFHEQr/blSdVKQItWGp3NoBCR0jcdKkyuGSaUz96Cy5VAdVsugy+fgKHgtBti2HFYxvgTQYTEO4ugOkBgFvQgDwMSBtUA4aWmqdwLHqhJlpzf0FM5KBytdJO12gHWQlhrpEIoRCPDowa8/e/XBnhYq4C+m2Uw+K3AFDACmHLYFI4L33m5Al0Do3XffC6OlmA/3cxj2rK4Vpe+KElSBgIkAU2Ga3rgeewia/NwNetiUqZhN/wjLUbrteEAogZQgOhUoJyY2A5IODHpvVX8ViFcBEtFGL+gjwOopwcaFrfJSIAWrY34uz9Zn6abSNYFDAnDtFRwAYROsDAV3SstzPGwn4JGxBorOD2BzQOwh5d14Gi9gjuf4DgGssdu9S8XjqWg3SgNNtddUxFyu9NHx8XZrANQAa1KLMeQE95VSXQV6inFyNwAIHwSGAVsxKKKZNWjYYWHyYfbQDm0yzoJ0oIxCH4Af/tDZkT2gENyrNgvAwGjDhgDEaid2KCZSAWNbAwRk7MgMzM2GUbFn5+4Ew3wMOKQPdK6Aex0keuvNN8M0kcaPJYl1AfygKaePKmkCJxLY36qKt+wjeALe6ZeLgMgjDGxE/fQ+QbTP8a9du3e1tQfFWjTnorU1vE8fgFyewx+MZZghW9iywAoBp/Rd4JQA1tzTTv1QjCd6g7OV4snRBGzYSHt37kqAJ+hTsMK8BsJi/X0p1fP27aQvs2e1tVJxAS3Gkr9qW0+H9j3aANx59RuvpigFuxRLqNhQnR1dMfhG1iN+I8AWKEZvLHpwpYXXtVqNu+BXMCrYFLgCIeZmZ9qFs+fDbO4gAmYtGwKgUomddtzCQvqOAQZI9P3a29OlzS+gJPsD7wTcPTXbeg04JcdgbXmwqtDKSnvxpZca1ttPX3st/qW981vn2qdXSkPNs/gX/3QBsXPbznbz6o2k4wK/PQNjqCrP4qKWnAFmNK0z851tzYtLlz5ParJ+GHvPxxg0/trGpzyTP7mAUejBe9479cHALi0mtwuN6MdNdHZ6FSEpcMsFTR+jqrBcQFml9RZYVkBSRyZ8jwsRaxJ/6BW7saBIXXz44Qft1KmPNscGs7BfAKUq7cDKtyb5XqDfCy+8kAseNrJumOOf03aT6grw2djIGmcOed762EZSqrW1mPp3B58s/U2+AjBkI/3sIBVgyLywmJKhME7mdTH3V7IO9jnWU02T4jqwzc6cOZ15Ex1XzNcAPXU5Z37oH7+u4mUKEw2XgQPju1802fuyt46PZ63SJmOh30lzbqWzaP+iYwlM6+sh6Yee8ZD07hSbmgpI1EFExchq/KrYWy67tm7NBZw1xXpSF51TYXzKhjCfijl+L/PO83oBj5KWuLd5EVgXnMVqLDC1NCfZ3vplfXOBBujVRwCf/bu0HOvckpT/qel24JED7ehjRwMg+d6syyvL0dCNZvSXUuKrUAibO8MAzcwz4Kr9in/UeNRZhI9KKbffOr/Y20oioK/NpcPYL1A7q7GAxGLMBmgcqoWXZI0COUPV6kSXQGNrliI6ZWd7rmfpTNc6ZhjtYyc+EWBzeOXMMTeXfYUtXYZa6/r72MhZ51/+y9/LGo6B7zLNhZvzCQBRrwCDWf8H5jZbRALCnwGLN3Km8HdnO99blzmzAX35nfMRf+uFjviz8cRWdqZx2YL5yPYu0e0D/Rn2kfFJtllvKw+W24F9+9of/es/bC8//0IK4N28d7d9ceNazjjOCBjZ9gm6u9is1jsXj9rkPHb+woUA7wDU6zeuBwQ3x3LZtpVuc523llawG8sX/+P//WejmH8Ueo0sMLLAQ7HAaPF5KGYfPXRkgZEFWOCDj9/Z+P73vtf+4R9+lENoHS7nE3TPERqf/Kr4RtdpC0sAi2kAvkprqJhwQDJBkUNXiWrTa7qV1NsE5ENlRLfAPo/R04sNCLTDrsxhUwBaQILUHYc9h8kAd1g7n3/Wbt28FWDAwQ4o4/u7LpW+udXulaX7YbsCm/GwZTDhHLBT6XYIeCMsTnNwS6UDSecq/STFHSrVT+DVU8wECw6XLzz/QthbAvwEhBMqWS/kEOyW3bMESj0Nqlft1vfvfve7uaFXbAGzFNDEXoKuBCNjY0lBz3cuLASM8SrhewFNVc0EOJZ9KxVPoCYgFNhKj0xQOzUdtqMDcwCk4YBMgB1YFxbAaqXadrYaRiBbCAD9TKAFGHbA7kUAAobSSty9O8CWoMHzfc4z9cEYJnidrLTaABGD/lZpJRXDIzpTg1aj93iGz5dO4Y08RzEIaaiCYu8BtgBgAhcBhmeLZYpZIeADfukTUX9jqi1APMAwLa6uz8gHMaKAx+YDABdQJMBMCuLkVGyHrWKs2T4sta8FZ/xHgAWExozy/QJ+VZiN0cmTj29q5LFjpQTuCBi7dW6u7duzN2PM14xjjfHNwbe+TNuwMIyrIFBKZ/nx/TBtgaPaYO5heVy6fKm1abqjDzK3tMV87amEBcwq7lNsYC/zns2mNsba6lCVGVDUdS6TWjg/l0AUmNd1I79eBIHfpIoorcZr18K0jZ4jcGq7iwpgZqWv0mzDsLRWPLJ3X/yAoL+2VoElQO6B6MpiNnnf+fPnNteTrjELxKyguQq5AHOqSm5Liq9gVBEaDFGvqoZeQEQqoYfRhZFVemH8C6jj74BO60Jn3laaIjAK6PJ0mEy0+AAm+nz29Jk8gz+b537Oz61bJBuqkn1pO/JH8x4Y7Pv4OD047wFimXeptO2yorX0DfhtDmJDaucXN26E5fjMM89kjp7+6HSCdevwiy+90M6dPxvGJb/xc/MqgGibaJMbE6WvqbiQKsQAzpmZ2Hf33p3tySefaI8eeTTr9ZWrVzKnvfmNn7+dwFsQrh/GyzrBrr6vF8PR9iefeDLAjZTaD06fClgCOCiJAYDNV8WEuj5g16Xr8yvjNGg3mrN8vIDzWk/CAt9QCKkYkuzuu13gaDBg2OULOwC6+XHXxeufsc+kYIvCWLOz2euArbThfvazn8VG/q2N165cbfcHgNjn2V5fFfq6cetmxkMbSV30NTsgRCpbr4RRBqgC6Jnjvfowdp+56zLPHlD9Lm08wJM9hq/zqRPHT8T2WJQANFXB9bdX/7XXAUm7bqi5UdqHpDNmM0Y9jbxY0hu5mOiXU+wDNOK7DG2tAC6yOR968smnUihH+8xZ84ReYVj0ASZLWsVa5uKgF3hxMeQiyjrXsxm6vq41taeAW1voolpzz5w+Uxcc4+NZ++htApXY3DiZC5EAka2wuJjv5gPAKnubeaNdfu5/bbUnGTv/d8mV9Nml25Cl0S8Q7cP2R+3s2pTWJ22i1Ql4JH8BvGMvDD96tsan60UDBLXNXDFOUm+1wZzz8w7m5jJ1cirzsZigJUGSC8Xx8aT9Wo/Mn16oxrga354N4X3mS/aSCcBeyYwYb2OnXWdOny4W+8AQ5d+bl4Yp7tYq+2Df/uyp9ixjE4mb4b2+yxj1gnXa6DOAThcext76bu2tatRVPMYZwVpiveuF04CX/B17sIO7ff2zVwL+owf7xRe57LVG8HnZJHzaGmVfskdWFXcaobJzxtsapUZSNSqQb93evvubv9WefvyJrP2ffXG13b53N6C3NcW6Zp+w79jDS+t5Jr5mntj/zRPnCYXj/MzY2X+dofUJcLuyXmc1Pv69f/f9Ucw/Cr1GFhhZ4KFYYLT4PBSzjx46ssDIAizw8cUPNzBhvve974Up46BcqTWTbcfuXTmUdrCwUnoqxcrhracwFTBVh1TaQFJogA1PP/3UkAZ6pX3xBRbOwgAgSoupKptVofRQ2BlS/z7++Gye72CZNFqMmaGCq/e4bXaQpE/ooO1wJ3ADkArO+qFc33p6YMTRpfYm5RXDwG8VscHcUIikUpuwHoBxglAHUKmCbuUdMMNOdFs/6AgJGrBTtFWaGI0w7cEYqlv89c3qvKX3WEyqDrgWk3EiYJFgBmvg8qeXE3yyjeC7wJ3SohSw+oxDuJQztgljbXm5Kkru2J6AB6jks9gfWAYYGNKCf/XOO3me4LennwmGBITSAfWlM6mwq6IxFs2q6QAh0lcFM8YVq+3Mx2fST8GLgFjQYCy8N4CxKuNJ56PLVUxKgYANb+k+vb+lgRVJnwkDsqfwFXskOm8PSkvMqyqXVoEDNuhMT33ZIvibnU5fwlydmysA5toXARs6e0iQePbsxyk0gt1inPVPMOF7CkQu0f3Tpz8KmMiHpNfykbC8du/e1NJL5e6JiQB6UqP1IUF5GCgtmmbsCGQRlGD0GBfal9HS3L27Ki4rtjM7U2w7ANf0bNrHUTGCBW9sisEoeGUL/eLzfmeO8hm297yudZc+tRaAaGpbMREVJaG913WuBEW9mFJn00YyIUydibZ1YibtiJ7pzPRmqpsLgxSGGlhdnhOmsKqjA+s4BVQEakPArG3eL/V9Y7zS54AAnpuLg6mpAAj79+yNXwPT+L55X9VLJ9vCcl1aABRU53XJYKzrIqC0QzsowmbmSQXH0yn0AKTBvAPuCJCxIoFuVS26NGA70IZVE7mEnTszptYngI+2YTXxe+85fvxYO/jIwaTFClABIIAtldM9G6uLVqt0a4Amv6kLicUA2i5MsGABKGxSbM2lgAD+DVTCkPJZ/pqiPKowK8ikAI6Ky4uL7YNTH7alFWBIXZYA2vlUQKHHT7TlB4vto1OnMn+MXVJ1p6fj52PjleLL1l2TUzv4xuFHH2nHjh0PuztjIO1xfDzMxlMfnklhhFzUAJ9z8bNYUgQBmA62Rw4+krWlM9u9b8/+fZuVvxWZwTrtc7yAOUztqsbb9fgyCIC3gZnq99adXBYN1bp9Nz8DlmM3qiT+2ms/DTjgs9Y5tu8ppQCc+v5KuvW5gJTXroXd5L3sqZAWXcF/+Pu/D+vwyJFHUyDl9pe34tPGBJj27e98J/ahPfpgeSngOt/D0JPy6WGqoHff5FvW67C5V1aTdlyXeXNJgbamZ/0LkFbrMtsYf37KH//5P/9u1izgFVCnp+lHI/HTTwdmLG3TewHACggppmhAwIOHhiJclcZa6dFLaRP/KNbp2lBJeSprnqIjnc23d8/esM6wv8wt/qXdAfKHwjX2MRYmo8Dm+sNmBUzNZt+2HlsHS24F8/lOxsS6jfVtLTSOfN3PDx08FN8zb6OvOhSlywUDH1pby17Fls4efd6wJ5/JRal1bkqqOwb/WPy3LlDqYhEgVtkTq5kXvRiK76BvSGc06fVXr0a71IWVizCvrjlp3PiU9R5oykeNrc9oK7a752DWOXN0fc2e0cDHMfa+Djh2fWJtcDax15krxjQXfLR/FfobfLun73eA3XjQd+XbslusXeXrVd3b2PMpfbZ+uEjMBdxQXd7vXVpEd3fhfp4V1nyjcevSp+U7rGveZ4/zPPahQ9yzPKwp+q9wn8+Sj8jz9uzJJax5anytLylkNlmAo3aSAurA8bvvvrt50csmx0+ciC/TB/ZZPm9/erCykDF05tkyO9ce2XcgjPq7t2+3Wwv3UtCsSxhgMwNXvazBfY/SNm20PriIvvL5lWQcmNO1B9bFSVi1iq2tFruW3//5//MXo5h/FHqNLDCywEOxwGjxeShmHz10ZIGRBVjg1Nn3Ns6eO9v+5E/+JIczwIGDWiqxRu+p0q2i6TeAQg77btEFLwnuBcnDe1Jpkeh/hO8P5QCMZeY9Dl8OmM89/3xuvj+5+EmYMP4OQFCVkNaW5wHGAiwMBzXt6Ad+QCU2gMAeUODvXdNI6qZgulJcsSsqkPR9lR5It6oKVKRq4e49OSBWOs6OzVQdqVkCx6oIWrfvAodi0JSGEkCOTRxgBaDeJ9ACFFQ6FwZhaT4CrgTKXW9MAIt5JE3svffebxfOn99MN3dAViRDwAiodVsusBEYa0/XkyzGpYrfhxIYYk0JErRdPwGozzz7TGx07uy5FEpgCwEJEEgbo083O7PZrs64ol3ZUwEFSwJENtJ+qe2CCWmtniMYEeB4OYgD3wSCxZ7ZnoO4oDvAFv3ABVXIq3IjNoG2+GJggLFlvy6gr18CuJ52ya+AAUBnQFMCkUceabM0NaPBJkiq4JGmGdYogEARGcGJgPW9996Nv9FR9BzBhD6xAx9TiAeYIJAI8L5jR3wFuOr7/R7LkA1oBgrkA6iMjw9p41WQhV3oXgIVOvMDyGW8uj6X7y2h/kpho+GYQiBfCdMFjOaL/L2nqvKzMF0GfTSMK0AmQELQjEVibrE51tH6TDGc+IZAXr+NRXRHxzB8Km1R0Ih5FN9XVGhqLsCW+R0NV5WkpRQqYjP5VRVXYAkQ2ZhIKQfs8QHBn393+QPgwRpwIensUpaX4ruCWYGewhkrquBids7OBqQLK/K+CrRLbSOstpp7vWo0gEv6Hn/mp4Jq9maDAsgWa00ZLgukt7HLt7/17fTpnXffaWc/PpvLFu+JFENSKmtum2e9IM/XwQxtUBxG+n6vhFuXCusB0WcGlqXvUJ2Y3mWK6UiBXFdF/m6+t9hHE/Fzz3bBYy64jAESsw9bAkdUrmYHC3Vn7pj3AvMr174IIA3UMGeLwVp+NQF4vXMnDCyABp+mZwkAv24uTU5lvWAv63QHFtlpcqoN61jp8XqWtTWFYM6cD7O4tCknBuBxNhcU/AOg0ec9rTvjz15S6tm7Cod8mjaZMz311GqSAk5LyxmL/qp00V6MzJ5UzEw+AQjAMMQQ5Rt8Dsjzox/9aND9rb2Nv3t5PvtoH6CR75iH/l2ssapULm3TpZC5C2R9/PGTYbS+/vrr7SotxLFiaark+69///fD5lWFnlap8ZNiDjAL8DE+HmAKwxHYnfTaCexj6aJbcwGVIjND0TC2BZq99fbb8Wf7Vd9TS3JkI9Wci5n3IDYw3wCSAPnOxgaMA6ClrFrnSrZiNes/0LrYZXVRZQ1xoYdtzx+Tup6q6OVL8ZFNzdNizbONS5J+6RXQfKgIjTFunNkzadU0mzHWw0gvZqr5bp2uKtbFjNd2oA/7HT58KKAWXwDW6V9pxc6WniVmZisdZnbQ38rIkHmB1VZFzJJWOzZe2tSFX2+mtneWbIBpGpsY3AOT0fv7paF9QNaFcQOUWU8vX74UwIu/BzwbIz+yUBXoFT8KaFZt8rkUzxr2wK7laNztfaQNrMtA0gKvpErXeaJL1RTjz75dFdv5umcCr7H5egGmMOyGnxkjfcYCZV+MRS8XLr0Ctr0KaG1sOtDP544efSzs2dI6LQmAfmHLF3Ix7VJwyEiwRzjLWYtLKmVXe+WVV5KmfPnS5QCOmIzOQNHGjUTBgxRf6hrAvrc0EhfSJ3uKfssQsAY6B1l/AZp8nU9oq++kf+yMEEYyNuOOHfHZscmNXISfOHocZbgtuNQam0jWzPrEWPYc89Q4sGkKTd2pNVoWiPHFOD9+4njWQu9xEYVdqf8Ad3IUvYiPtVSVamNn3vzFn/7VKOYfhV4jC4ws8FAsMFp8HorZRw8dWWBkARZ47+w7Gw55f/qnf5oA0kHV4dNtbi/IET29oYJiFSUZK9Bp6UGCecEEZlCYhl8rFOOW2XvDCLpxI6CBA/w3vvGNBCiCXyLwYR7cvJkA2qGT2LrPCcIEOmFjbaxvMoQSoExN59DbAbM9u/cE/Ll06fLAHhFgrA+sM1pBk5vagECj0tnZ1k6cOJ7gGIglGAEeDTUcBmZcAQSd9YRZ4NApWMQscGiWxhpNx0WAzv0AqD1V26G4a2ZJlwRUYm35GTAG2FapmNdzgAXcCX4FtbSBVJEV4HhpY6UqFnDqJRgWpAnCMBq1xc07wAVo+J3v/HrDIMLUDNNyfT3BhM8l5W2lhOh7up5gTdsc7o8cOtIePXx488YeoMfeFaATwH8wpKvWWPn+aHpGf3ExwUAPovycDTvQ1fXSgCqAtDACVFWmo7iwuJkC3qvIAhT4l2BAMFa6aaovY11u22SeRRtt0H5KAHD1SgJVwG5S3JaXk7YP4AXQAXm0BUAkEOYXPqedlz/9NOAP0EKQIWih1SToE5DfuF1p6fwV4CCg5N9hli0XU7UX2+BDxjiVg594Isw/bSntyy2ZGwJi7RA4GROAi7/rp+Bt2+6dbduune3DU6eiBZngFdN4aqrt2bmr/c5v/rMAW8AW7sHfzBup/jcfVJXfSuOlMyVIu5iUsD3bd+ZPfoQlo89h/PGyMFWqyFGlGVaBJn3tLL0+P7SHjen0bd+yrV1PVdXSoQMwAAWkigI8sPkAaWwtqDMGWLyCN0EckC7amdPTYf2UTpqAEktIBdS5+HQBiw/CUq1K5SUHUGwmlXhVWN4V9pgq8ZUmOtuwsjBlqhrvZ9H0E+BH72uq9BWtbYAQ60IVZCimSlVsV4V0os1JvZ6WsjcVwLS0H+s7NsaGFOXZufbU44+3fXv2BVDmszjZAAlz0RiGhSkVf2M9gLY1BKjbK8laF/z7frT3WvqP5cpO7F6AgyrVy1kHAHMAE47AvzBnFxVioAe6spy56bOlWzsAL4N+HYBCHwXI1gE26AWs+DBttOgB0t29cz8ggvUOwGSeAUWT1nv9eta3559/Pt/185//fFP70ec7AMXWSeUd2gKQ7pcz1jr+WkQtqb0D4EjWY2Cc8z9r0nPPPdf27z+Q/viZlHTPSKojoHFC4SKATO1hxWadTREdwKB90PgWq7L0+4oZPxF5BCATWYSXXnqpPf/8c+2nP32tfXzmzCCTsdG+9a1vpa+fXPqk9rXFBxnj5194IftlQJL796sqc2vxR6BaZzGzgz5gjAF1jI8LAuAZIMM6HrkI4O6kCwTpt2ubRWyMFX1Ktnj7rbdSxIZkARCSH7iYs4YXu798FBhnvN1vYGC+9PLLAaAAhykyNegtW9vtfUDKXowmKarWoBTG2r4pPWL+8U9z03xwiRN7JPNh28BKmw9gxM/Y3JwGnLosYgfnhU8/+zRrpp/5PeCVz3UmvrlT+s2b22EVfgOAS48etDGtwZGNWADKVjbEWLMP0oisC8jZ2S1tfWWqrawut42xjbY+vt7Gpyba9OxUm5mabhsPCmDzMr/NT2eOMD0fLG/KjdhDat5sy3sBjrkwuHs3RaFcJlnvwpScn4sPWDdcWFgDsOCtW8bE+hOAfGDLfQU4lvahNTnZG0P2RPd7/aWX6oLRmlkSE1U8qCrCr+YCzh7esx60yfM9rwD88YxNXV6Sozg4VH6uYnQ9BV/b9M/lsn3GXtiLY8WvUuBpIuCmteHTTy+n3XzXmk2mgG2cX6zngFsXXwBAa5/LL+BdFStcyqUIFrB+OTcBx1MQZ2WldKnt5fPz2UvsY6c+OhXnYGM227dnZ/vuP/utMJ+t3/pbDOXlSMrYozCt7QkpAjPYpGsdm1vmkz3On9ZegPOtW3fDJsaIZHdj9fXzlc+z1V/92Q9HMf8o9BpZYGSBh2KB0eLzUMw+eujIAiMLsMA7Z3658bd/97dhgThgCqo6a81B0d9zSL52LQfNaNTM1A26IKQKp8zm8OgmGqsMUwQooVIqQO7qlavt9JkzAYkES9u2bxt051oO34IpgYPU5FT7lca6Y0eCI4DThYsXq1LlUP1ZQOjvvXplqhBOTia4pcsFOOgaRtHhGlKcepoVzSUMQsEBgA1I2fWCeiEJf0ojFZw4wBYDTVGAQ+mrgzPARtAm2KoKnpX641BalUJvJLDzM8FXpVaXbmIXdk8F6KFaJVCUbQOOCr5TIbbYpV40mxy+sT4wJhzCgZGvvvqN9sEHHyZ4xaqrFNabQ7r3kQQb7OJPIIUXZqHDdWeqCOgwJoBb2JQBFbfvaFME0hXzWF3N+PhcT6UXTEVjbwAyMUsTgGJ+HNifAKUzl8KCUKV3djZjXOmkmA3FZHMgD7N2bi6Bca9K7e/AKYxEYF/XwwzYE2bLnfilMfLZzvYQlAo8u75WBYk7E2QAt6VVYymws350DTqFSYwJVqHAwfcIlAAOfNeL3ZLCevqjQbdppUD6rdsCzGjP2FoVHRAgpYhGdDUnwnIzRsB8QTD/FuxjUWhrqj4PVUoFTMBwKdkJLCfH2+LqckAPKd/6rF9+Nz0x1b777V9PoGkc49tD6i/fXppoAS2lrHX/007vnZ2cTn98X2cvhXk4MEs7m6gDNRW8Vhp0+uoCYv/++BKQKeO5vtHu3b4Tm9AZ893Sjfkt0JrPSKXTeXaQcswvpBkCOqsaaVUD5nf8SDECr2effTafBxAJUvUHW09hHHPOF/DFYiUuZ448+uiRBKQuKviFNmO2Akf0AcjS0zxLE3CsikxJxRv8NXqhAyOLhAEAUD/DZl5fTwEfQbcAGstmF73J/AAAIABJREFUva1kHHbt2NkO7TvQ9tDlnK607+t3biXo7uuTNc3aq22C75Iv2BbwH4DtMy40ltcBPJMpwiOlsBdZ0tdUHU8Rr+UE6/rNZ71n5/aqhox90zV2jS9Qo2vxBTwYdBvZm60ACdakSn9fiEyEas9s9cgjB9v6+GR7+623o6nLZq+8/HKC+7/9u79LWjG7/LPvfjcaf8a3mM9Sr2mffd4OHT6cdcD+YJ8BAEqbN0eBDvYgc19/iqlWYEhp03XG12SADXPn2WeeCcDHn//mb/46/mHu9aJU+lpFUkq3kx/pY9h0gwZuaVmOFaN4AC+tQT3N9zd/4zfiO//wox8FBCxNP8y2quLN/n62vrLWZqenw+gHnPkuNsPIBZZeu3Ej+2rtpdj692I7Kfj8BhBJcxZY7jMYZsVM2zdcsCxljOwv+qn9WJYyCgogr/W3ayzbFxUs0hC2rPH+inGrbS4C33rrzYx1r+hszoXBOgEoItnxVTGaDgQHdJ+eyjM7wxewzSf0i5/zb23FssTgBZCqOG/vfOLJJ4YMg/GcF9gLo9KffMLa6HLInOhF6YCpbI0R2OUd/MnnXNb4OR1Pawmw6u4dKePGnTyBfZeGpurYk2FJrj3A4lxvG/bdjbU2t217gLZUw76/WEz8ZIC4sCFhsTv7IsBR/3uFZGNqr+Yz7BVtVinIM7Pto0h13IwdFpeX2sVPLrYnHn8iPst21k+VkrF+XQ6wAf9PvwaGY4De+G+lMPdK1ha+ykYhk1EXil9leVTFamcG6y1fddnqfGE9NlYuPK/fuJG2saELN31lM+ugwkD+bk+2N/aU+sznFfteSS3wX3uWfjofdta0OdkzGvi5FGuvrwDue/l+fmE9A1Iab33lf4BYfvCdX/9Ozl7v/OpXxeh95JFcllnHX3vttbrEI8UyRuaj1lhnGq/ZqfH2a6++2n7nd34nftHPC/p6+qOPNi/+urRFzpEuzYcLd+ni8cGclbdnHQAW37p5J0WoyOKU7FBdtJtvLmCdMwCtP/zLfxjF/KPQa2SBkQUeigVGi89DMfvooSMLjCzAAm9+8PrGX//1X7f//J9/lsOow6P0YCkpAh5ghcOvwKCDU11jSCAAxHGb7H8B9DvvvJtAGBBHv8thzfsBXg63PQ0IIAfk6ey2StFxSFvJ7bEg0GHOIZoAPcDOAdT3YgA5VGqP57q5F+R7jlNmVUal/7iag37xdyqBqqeFu0VXQAKLQmDsuaUbie1XxQccGv0b4KSfDppAIIdT7Ix+mBfEAh2lUgnuFUWg6eOQGV2kLXX413fP8f6eauRg21kIAtrc1q8WgAW0DfuORuL0TIAXTCYsiF4x12FcUASkcOB22Bf4pMpmq7Q1B31phhFYT+EY4v8VeNffx9K/Dlju2Vtp5ndu3W6T45XKzh5AyIxT2EFSaJcTsAto2Rx40xkXAjhBiPdU2iwmYRsYiosJWsKIE3hu3ZbACkMqFagVgcFOWVlJmzBcsGP8G3iXitNz8ymqIJjpDCzBg7ZI6Qb+AjT4EFadcU6gtW9fKrieOvVhgCvtE/D4LHDm1775zdieXqKAQpq/9h/Yvz/jiJEhiAD+nLt0sb3zzq8SYGuT8TdfpF8u3V+I26U4xIriLnvzWZpWAhBjoi2psjpUIheIswOWozHkF13vD8g8Tvx+biYsCilkPRBk52U6kBOlw6eaqgDe96TQzq2b7fxnqrveyfjww6RTDymNPgcAETj1IjA9DU9wr8hJT48t1l0xK/UZE62qiZcmmkDVa0P62gZAfHtmX9cDBBhjzUSDUFrhxkY7fPhIgsxohw0MWmuDoFP/X37llfjLm2+9FQ2w2HH37vTn9JnTAa+efe65pFsDgLTHWqTdnq1dLj+A4dg9gJteHEe7+G0PMAE/ABvP8d5ica1VhXpFW+i7zc1Fl3C8jbUvr10P2CqlPWl7q2thLVlL1sfW2vzsXDt88GB7ZO/+dmDvvgB/fG1pQ6rjSpg0np0KqAPjkL95lrHiZ8YgzF26qNOTYehWHx/kwsb7cqkyNhZ7mWfAxWjkzs9VBewjj7V9e/YUW1AgvkgLUyBfxXiAQeykDXWhUOul7/BebQLwADf4IhbtsWNH241bd9uvfvVOmMRsiuFnvaR1KK0Y+Kyg1jde/UaqzYe5/mAx8+u9999vTz35ZHtiSCMGCGNLnr1wPimK0fxdWQnQZE3UzwLB6tjM1oCl/Dk5GYDn5IkTA8i0o73++s/b5cufpg9Z9wb9Rp+ttbvSeT1D5WRzlZ5lMXZLd9H3Wh8ASgBdazFfMgdPn65LNO+3jrIN4APoyBY04qyVxcIrxqnfkWOg7bi8tlpryYPF7B+AREBRGMRYeXNzYRqyPSY4VjNgCLgJ0K7iYDTnAEEr7Q0p3levZg2h3VuVq13EzOd7rl37IgCzPmCidcCIXb3M6chXANAHaRV+rO2cpjwiAsi5mNIWjLlkH2T/279ZsVn2QC9yBDxme3tMgDbrzthYxgp72Tzng0DsMJW/vBkZiFT8lo47FA2ronYTWWOsR/rCj9KmaHvWvs2vgXXspviW+VMXmVONeGxYyusAx9WmLsz09GTbuXWuTazcb2sbY21uy45GCWXLtl3t0OHH2uLSSrt7T7p0AY78RN/00Wv3tu2lCTldWRdAQ/92tjGmhw4CmWWDLDRag1KWzclzn1xI/819c4b9+JU9D8uuQN9KZQdW/ZeAI2CxCtsYr5KUqfnKL3JhEq1O6fnlgwBha3w/D5m//NX+yg/tdV06prPVw+q/fi0XXz3935yowi+9MnwLiGwc4HOAzMOHDucMZGxlcriks6b2VHXrjPEtxut8e//993JZ3fVy+QlAMnqig3xOl7bh+86jWNTVd/rPVfhHITF+Yb5mjeAr9qqtW+oCeZVswLb2R//m37RHjxzJeUqFa/+zd7/Ey6XTOBsqStXiTy7OnKHMxZKJmQkrl+9/cvHT9stf/iI2tGc4S9gnXZo4Y5gvvu+HfzECHEeR18gCIws8HAuMAMeHY/fRU0cWGFmgtfbTN3+8gY2i2ImgVjqXQ9R3vvOdHJ6xDx2+BDJh2CwvJ7XXrb9Ddw8KOniI+Qd08XOHSkCgzznM9YDGd5VujyrSEwHTCvwobS6FYVSyFIQIkDGjBJMOmsBBoILDrsOw6rYOcxg2bsBzQFepMRUZpUaqhFtsDs/D0qh0OczFSt9ySE4q8PJSQIzSq6z3CAL87yAKFFHUBrOqFwfp1Qc5k2BS8KAoAFt2NkVVXV4ZDuVtkw0h5VnAqt1JRd+oNgkQ6BIBrvS9i/azD3skAJ2brcNvQKV7KdYDIJbq5QAMXBHI+o4I02+pCosYLJhPPXUqepgPFnOw9r0CJDZLOtH9hTYzqZr4XNLZMB29RzAswOlpRuwlfRcDQmAlQKiUrwImvRcopH/GJGzG5ZUAOt5nHAUOKZ4yV9WBO9OVX/SUyF7QyPPoKUVfLgzJ0ngEWDjgC274SsBlrIa5udhDEJsUqtbaubNnE3wBmDBo2VGwA4QMq2nQsQMOBBybmo4eI9DXmGn/pSufhYEk2KrCQU9ssjAx37TNvBJAqiT70ssvbabaCcQEexg87IL5UcBIMWm9MGUEr/wHENcmxtuCghxSnlMQZS3gJaB2FRtmCZg4W9Xjp6bCIGR/0geqeOvTpj3WpKouZe5MpLCDYjuzBe4uVcGIrg9W4CMtN/9PZL74d82TYhQJNgW/+hwmDW3J6ZmAP57JZtijmMvWB4E1v9AHFwzGmI9gWQEpgTfS6YAMfNJ3WosAJ9YWLFFpsOwHtMKUU2WUxh7fLcC+2mI9AOSbW/omWATSsI10a/MhKYUKtBysCu6ff15AYGfeVkVfBRV81/aA5Gy8Z9fujOOB/Qfiz4Bg8wPTZXbLTNu7e3d7+smn2s5t29v2+a1tNmvd/bYy1rJGANg+/vhM7Hn8+IkU/jDH+ZLUaMFqpBaC+Yy1T69eab/45S8z/nw57FZ6bti9a2vpewfT/CxamCrM7tmbtlgztBd4YIwLCCpQxvhWReSN/Nx314XT5/EN8xRAab1QBMkaefrsxVyAaBtwUfEQQAHG/Afvv58Lgm/+2q9tVnsGpPvut958M4WsjCWJDQwigA1f/uzqlfbZlSuxRXxwKEjxld/VpVJdDBXAbXzCfBwbL82/Q4eilVgs80oPLaASc5UUQ82zYgivJE3anAQu+rmxpgvKBzq4UAeGjayvlW7JP+wnxRj07fatOcUoDh5se3ftDjitLZhj2tyZepieV69/EeAPgCEN3X5gz+CL1iUpu/ZZ7MUwpFRu/+yzvF8frQsuDgqobtmbsjZ15vjMTPZHQJkqutYNv7NHFGN1cTNFvQAq4O1qMY8DrJEjAIRviw2AzF3nMGs+PcgBDAa+mcfGS8EgbfUsPt4voapgynz8B5gMXOT35rX+5dxw6GAKFFkXqoBRFZHxGex8z8eY9Hx+7lKpF9ziw5EMAEyvr2fPNqcDQmJerlpXacBi8bvYIkVwKxdFLzx7sk2t3GzXr99qbXy2bd22P3+2MXNvst1Zok9Yaf3Wafspn7MYmtulw1vp5vyoV7fvshDOLfanXLxs25b96/S5j6tATPbnLWHrsREpFYA7+xqPDqTqx1fp1VUFOwDjoCkdONi+M6zNxrAAyNJLzvkrwHmxhq355jR/cO7hS5EsSVGosfi/C0xrsD0QeN9BzF4dvl8E1F5R2STG1QWntc164cxhbIHDmMoBY5N2vn1TnsW8t55rD2DSer53z55Kbb59K3sJaQ7zJeDpVGnJAn8ro2Qp+r/SovvlsfEp7dH17O3et7a8mDXmt3/7t3M5Ym4pYqNoDnZ4ziL2szBytw/9pQO6nLNJ9oAhbV97rNnjYxPtgw9O5XtIAVingJO5XFlYKE3Wwf5/9b2/HcX8o8hrZIGRBR6KBUaLz0Mx++ihIwuMLMACf/+zv9v48Y9/lODTgV4Aj8312NHHcnB2gJZ+40BXjKO7ue3uIveCDKlcDndAR7fa3pMgcHKqis4MYvMCH8F4NOUG5prAqtKw1hIsOqg56Dqkhf1Fe2lRJdsqQALQLHBtNcELBkbYdkvLCeY640rgUUBU3fpXoQki8CXcXoBKpcVEx2pg4glEBTU+54DqsAwgwHrqTD+pqQKsAskWc5NtIReoObCyB7uxie9N8D4AXexSaU90A+cTfFTF0tJR7O3EfjMGneHigC9gAYomfZgu3NNPJ0Bwq4/NpeHYBEA9rB02AoRgNjj4Gx+BKpsXyHt/kxEaUf2NlqAHSCHIWFp4kECwANPVgBzshjUiYBBMs1ellFYAJABIFtKg9ydgqsIOxZrxb/1NGvaghwUAEUSXSL6iBlWMRx+jqwlcGVh1AnD/ZgNBBJ/qqXwClVRJvX49QU8VshivPk1PhyHUq152cNLPvQ8bV9uxGIFZxgvgJdXZmGgvUJEPAMt8743bt6KTxiZ8pfso4GB9qViq5y9cCJiomAVNU0ENe2AHRVsrFV+B03QvsdnW48f6l/Rac/CeCqUb7d7CvQRG2szeGSPFIgTYK6sRwddXY+zZpcE2nvm3kaqlQ/EnxWaGAlApoLFSKWv6+RUYU2PVAWLP4+SYI5XOP6T5b9lSnxtshE0q7WxqZjppbMbVd3cWFdDDGlNAfwFbgnJAnZ9jpPY5av0otu/9BMmRUVAFenIywXK+Y319Mzi9+uX1yCMAg8LwHRvPXFR4pEhaY3meQJ6Nzb1nn30mzzt37nzWFoAccEPQz4d7tVXjDozzqsuJlYCN33r11YDBxeK+vcnWsobs2L0976GDumvbjjY3PdPmhgrAqxM0NhcDnly4cD4AHladuaE9bAZ0tJ5EfmAohnHx08sJkl2w6Jc55z1sYl31M23t60x8bGqy7du9tx0+eGizaEeY14DpaWt0raHFqqx0dz9jQyBTikMNlYDZ0JrPN1/7x39sFy59Fj+JxuPGRvRJaaP+5Cc/ySVVpBl27spaY63Q1khMXLnSPr9yJfNU4G/8pdK6XOE7X96qlHPrsDWIjcM8HKomfx1wNJ82wUTMwsEnU/go1XYLdNan7qu+qy5dij0G3O0XY4CbDiQWy7wY6V4AhJ7e2llnnVVW4Gcxy/jxiaPHSuJCJXFpqLdubcorrLX1dufevei+sb05mwrUKyuxGzCerXwX8JsdgDjYf95rXzGXOoPfuFfRLNqMtX5U+ngVh7G2JdVbVXSXB1NV8KIu34qp1ue07AJ/N9ekq7700ovZewCa5mNd0LnMWBsqLhcrNIDZrl2bFayx7gu0byksI822y52E/b4k9bzSfr3HfMc0VaCkV2XXdu3lk6kCvFia0XxDG6XMAtY7uNb7aaydNej9Gmffg924gcHoLLGdhqTvu9+mZybbscMH2vap5TY7v62trI63jbHZNjZO/mVPa2MT7c6iIiJ342fYw51R6KyyJXurYkt1iWPfcMmTQjg7diTVn32wCHOhOTEe1v35SxczZ/2sX/oBMktCoFKL9bEupb46r5auaGnpFjhW0gIF+pW+s3byz85mrAvXqk7u5/3iVbutpTl3zM7m75U2X+uIMXXW4ce//NWv8gzjYT5/BSYD3Ku4jedgMjsLWXutlS40rMn+Xb5Yhfi8N9IaW+ZzIWTOGBt+A3hNJeibt+L/VWX8QYBL/VN0z/d2mRRnPe8hhWI/tY45fzmr8XGXStp399bNNjE+1k4+frIdP3Y8vvr5Z5+nz9raNYL5FAkY/dV2QKaLRf6XC9C11bZv775k4kxNzbTz5y/mIpqP9mKK/LlnZhRIOt3+4j/+zSjmH4VeIwuMLPBQLDBafB6K2UcPHVlgZAEW+E+/eG3jJz/9SW6SBToOg5sFWZaXciiUHlNsqQr+VU524+2QCCzCIsFCqSDmdg7mDraVluwpxSrBlHMYFXhKGXIQF1g7RPr9vv37okEHsFDBGlOt0gmrWmOJ1q/kQO7WulLCsKoq9dhh1bMEhVVVsqf81EG4GFyzOfRipwjioqOH+SUoHQTwe7CdNL29exMI0s0r/SPFGq4NFWBLJ6sDlIClDsZhgXoJlFP8Zr0KTegnMEsA4tAveKm0T1W0SwOyp/45iLOlnzkMp5DHRlUBDvNjijB+Fe7xko4nZRVI5XAOTNU/AIvDew9IgCW+WxBdTJUCXwUiQA9AX9Kj1tbb6hIm6kSCcWMLbAJqGuvOgmI7wBmbC2B8t+8VZBcwUCAa5h0NOUEW2wrGenVqwIRUTa9iZVb11HjPwBRgt65Z2IvUdHChFxdiL8FBD56BFRhyQEyBYFU9H4+NFL/QZmzI/fv2D0FcFQwBXBqr2ESRk70qEW9JkGWeeNGaEwyGuTQ9s5kOKQiawrpV1XPpQapzYnIZA2OSQBjzgR4qHdTFBwmMgImAK+/p7AqBvoCo0j1vDgV/tgZoM25s3BlECd7oOg4afwFUovNVzBwghL5rbweY/Hv73Hz8Jmmg9LsGLTB+1Zm5PgNoEZT6rj6fu25dtE/XCvCMz62utLmhKmtpVa7HFuyqP9giac9Q9dpY9DRKzY0mYebsXLH46NxNTYe1C1zZvWd3AArAbUDArVvbzXt3snYVS2UtIMn58xeq0IaKz7dubRYX8ntsPBVPAY0qxXfmDTvzk87G6umFQHuBI181XgC873zr2wHAMa2Mn7kBjACazG+bi38/euhIO7h/f5senwzD0XohpboK+CzFhxTsso4BvoDo7G4srFUucFwGmf/Xb94I4OzvpY93d0id3ZI1uVLmSyfSHInkwNRU27l9R9pbwHgxNa0pxdyuirt+VsxsBXMqvdAz+Jm/S0X3OyntZ86cDqi4sCydeDqgpHX5kUcOtGeefbadOX26Xbp8OYBAAaa9wNdsUhml2bLz7/7u74a95GLBe/jBhUufpMLzo0cezQVWVR8etPcwgDcruBeDSx872xHw0v0YaALQrR2o0qf5sD6V3l1V8a6CSJVqW58H1HyVlpqLIAylycmyeypcr1e162F/48cA7MzF9fV27Pjx9uorr7SJNpa91TyMLt3evbU2qYY+C6g4F4Y7FuETTzwZu5N76KCMSynrHg1SIBVQ0VpC19NllDRUa2VJzQ3M4lls1NLsBJrzIX1IgZqVuoizVhSbv5j87NBZa5H22FbZCbRV//AP/zD2/9sf/jAgp/2AlrH91HzTjq71F9kQ1bczhzHi62JFv1248EXnBaBSv9DsYBeW56FDBwNw8Rn90oewE+ObC+lDLr0UohqfyMVKJAoAy/bW5aUCF3OZNZ7vMiYuozAVl5dXa52eGmu3b980DDyhbZufawd27mi79uxty6uKzU22ua072u49+9rk9HS7ce1qfKmzCvWXTdhhh0uvIaW+r63aGV3HrVtzCYLp7e/maL9wu7twP4x4P3NB2rUY+8Wj93NVtoqW4PDqqc3mpPnYfaWDx8WELMCxA5CY5dbQrq/tc7UH2Lcw/QtQjxyDvVx1eExOBViefDIsXYBjv+BwBjQO/SLUWPa9JevNANYBUq2jkUmJvA05h6o6XeDnWMkXHDyULJYUCZqZycWFNdBFjO8udvpyMlysbS71nD993nlDNoz5/NFHp+LX2m5d69qzzh9A2pUHpevM/7GRrV2R/FhZiR1cgGBoO/N5D/9ywahd9g97ij99NtXKrZ32oQd1wQjszBo6yBTwRWNhzfZ93/8PoyrVo8hrZIGRBR6OBUaA48Ox++ipIwuMLNBa+/DC+xsCx7/7+7/PDbTgzUFeEC1IApI5fAlgBMIOclLokhI5VhVyBQd18037C4OvwMCe7tNBj86CcvATFKvG7KDnlrmL9zvAO/hJZT1/4XyYRmFCzSi44tsrDQ7w6TCtTQKIBB1LBM5L58t7OmOsV1xMNcqZ2fTL+4rxVGBSwJuFYoTtATLu21fpqksPUjDk3XffS6DgUO3PMD1UM8UcoJ801gIECqwEhVJr3II78AL46ka/grtKjyyWgVfAyBSoaZtVI5MmObA72QNo5iCP9QD4wJZxuPW9Dux+x3ZspR/aBmRLAQkpW0TkBZ4b66XJF7Yjna0C9YoJI/0cU3Q6n8XGWh1YKPpkrNgEGAZ48nc21E5BD6AX+yapzhM0tgoo1q+Iv6+WFp32+Rw7+xkgyu8FaUlLnK5CBgUyFZgMIAxgIJBUNXdpKc8ol/gqjUxfAdWem3TxxQeb1XYBAn6v3YIGPuzf9PcEOX6fiqrXr28COVhoWI8CcD7ND302Ae30VFhaAnOAAQaucdD2Xdu2B2jAivyd3/7tSnkd0t/4jLEABugfAX62k0Kt3V1TsCryqhL9IHYCclVK+5ay+1zZHesJyFpp7OOZTwWqtAB95i4Gp0I+5moHplRqFnDumC/gqWu49lTkAsTYs1LqUmRmZiYVTtnJ98YngWzDvAjbTdr/2kqbVhV1KGQCGA2TF8P1brXV97EdgIJfeoa1xgtgb5yxXvgd4Enb2QRz8vixY6WXJo1+0CkFcgpEpTsDVYw9vxVca29nEvuTD2KdSuGmEXvxwoWMv2fUpUulFwOpA7Bi3k1OZRxTnAhbb/v2dmDf/gSa/dIk1YwF99NTbXW9GIiPHz/Zjh4+0iYB8ylYst7uPHBxUwWzSneR/t+erGfGWSBPKsHYs6c1N8CCgl2zswl063fFeO4V4CMbMTmRdvNzvqSdO7Ztawf2HajUSqnH1iNV3ociYL7D2iSNWYDPDtielYJ+O0E4RhvdVCDQm2++kfavjRUIpw8AFiDAsePHMgd6sSFgrLHo8xwoLe3WOiydOhcWk5OZK3zi3fffb19cvxZpDRXZtRH4mouCFMz6itFlP6hCNzR7lzdZjP0yBNuIH3VAvHaQepmPHXDsqfO+K2w7wPKWrVnf9d8rlyJDynqt/TXH+loOIGV79iDX8MTJk23r3Hz2SLp9UkOLAX+rqcS9Zdu2FEnCosYCfeHFFwPSvfFGL9pSacWVbl8af/y9g4dhdF+9kgunXsjL/GDXsICnp3MBwBft6WwLvC4dz2J9WlONq/HqFxNsZQ8AktgbX3311YCoUuA938UJnT77kBfwyT7SZRhUGi7gTdbCWPYe7ahU/nreJenuKYa0HjabtRO4Ze70Su/8Rj+sjXRR7aPaBkTMeSQ6vgvpVzEEJ2Jnvpu9nYTIY49l/kuvX15abSsrtGYn29j4elteoetYGo7zs1vbzq17M6Zjk+Pt4JGDbZq8wNhGnvPFpc8y761/HVTiWwCqfc4xufyczHpD1iOV7Aepj1+8/famBA17aV+kXxSQW9WmYnsHMB6YpgBu42i99LuvERyH/boukNiE3btcTNLHB/kAfoll6dKzqjlvz2VZilPdX4jt6kKidDo9HzBaTOeq3sz/gXkAR2t4MRh35cLAuux17vz5nBd9zh6WNe/xx0uj9tNPI6WBOfjhhx/kArUXbErBsKEQoPZpC3DW+Pu3eZRLzsjfWJ8wrmtt4kvYpaXb3SL5ItNB9k2dY6sN7EGCx16W8Zsqm7CFNcsZLdkZ01NJcz967Gh77tnnwlxkD2scfUca0Ni01tRoSlqvjhzJ+ACEZ2bmYy9zUftcjPl8GOY5U1t3J9p/+JM/G8X8o8hrZIGRBR6KBUaLz0Mx++ihIwuMLMACZy6f3Xjjjdfb97//Z+3a9S9yAH/wYKE9SIryXHT5BANdmFwwJqUPK8OBs9hQxfIT4PTDVQcEy8q96msBbN6ctF4aOwMLceeOnbnVfuaZpxM0/uxnP8tttQOqAyJ2pAA5z5iaCiDhQO7gKb1GQKW4DcCmF14pYKUOxaVRNbEJUmkvNp6gAMNNQOxQWVUSK7XGQV5wmKI0d+5WgYK19RxeewpyBw+7tpf29IIT2ooV0RkLHQRyYMduC4A1Xdp4VbCm9JawtYAKCaDCNKrCD4K6YmiuhGWpzxhR2ALTE8DeSgUEHGHNeTmpaOfeAAAgAElEQVToVhCymu8XsDmkGyff57ldn873+p2AUuANyFxPQYapzXRN7wf4CCrYpqdGhWmythbwzsHe2Eox68BzsSurQjewssDVAqgFP76XvbVJEOD5+lqB8VrapS8pRrNa2mA+7/AvyBNA9PTTK59fCRjXtZ0qBXtLANaw/qSvb2yELeF7twJQ52bb/gMH8lz+fe/uvQBA2kSPDUjVwR1BBsbZ7Pxcfl4FjUpn0JgDwJcfLAbE+v3/5l+1F55/PsDt50Oxkr0H9ofFqw3sBGDqrDIAOAYIsLL7oX4L0gscqVR8NmbTVO8F8K0st9sL9zImbFPsmCoWAAjZs31HbF0adXys9KpSSGBc6nIxP7vmV/TJ2kZbWKv5ww8BUb6Tj+fyYLIKdiQgHhg4AavoeC4vJaAGIPTxDutD9U6XAhsb7dPLlxPMGfMjRw7H7nWBsD2AujkoaDSHfvGLtyPI77lSerUdWxZ4Rh/PC/hS86SYiOYHO+nXwSOH40fG3HOAeZi05p+qyxVsV/qyMe9Veck3AKzMKQCLceZ3/AYgPzFWuqrALp8RnANX+AgwGZiCte0iwmUHIIE+m9Ro44SBCSwB4h4+XCnPnZnIB+rvU2GE85f5eWm2k5k/wJxIEwzsoYlJ4BvtTlVmN/L9xnPnrp1ty+x8/D7+uWVL5nhJIBQgx0b8KNWB11YT4APNUgX+3r2As+wn9dnaz+exzK5c+zJFbPwOOGzM9P0ggOLBYqpSY8AZN+CqZ5qr1ivrOeA36fHLy2E4kfNY2VivghO3bmVMuZb5iSkFhNBmQDmwuC4IMM7XMmet0d7f1zv98szo2+XnVVE81YgHn81FELYjjdlBB5KfphjQ7t01Z+w1+/a1K1c+32SsF4MMw7JA5IMq1m7dGttp1yFFz2jqTUzkwoRdACz8z/ipUmy+GpcuJVL762eZj9ZElwuY4XyOXwFAXJT0+RpN2gGQ0pZeQKunKFu7rCP+jXUGEEnV+hQ+wRp7kLEE6nj1dRqwhq2PPeayYn3V/lHFV1ysnTx5IuBQWGODRIg10Z5rbnQmer84Mx6e4aKu9rUqWhVQdPfurM0YY5VGXgWpVCIGYtszSAgkvX4oyAEMffrpp3J5xleMgf5Yj/kDVr/38vW6JLo9VH2uwmKlRVn7YQF95CSKhXbwsGrdj8WX+J/3X7t6LfNTuyLbca18Dtt0/97dm8ziDlKZo7QhVcY2P4y5QU8hEpVqohO8lrHVTnOV7fUXyGcs2aokAUonNJdMM7OxeRWTcl4ov+77cHF3i3jbL3Y7IFmgcLHFk4FgfYjPV6r19NREzlJekZ34WpGlLXMz0d8Fth47ejT7q/XJucnL/m/d7+xwe4Q5devOrfbo0cfCYCRp4vfR2gxYKcND9XHA+N70J8BlgN3p7KHaqkeRxVAtHXtewbX9+7ImYdxiqPMnaywbnfr4dOYg4NB+pDK4M4b1eX5mPnMKoFi+UgV+nLH8f+TRw/mciyProrVLMaaLly5u6r7aB5wbrfV888vrX7apiZlN5rNx1F6fb036e13As/n/+b//+1HMX1HA6DWywMgC/8QWGC0+/8QGHz1uZIGRBb6ywCfXPt3ASPiLv/x+++j0B21BAZI7tyolZeuuVLt0gBLoCA4dtgCNWBmlgeV4W8FKaS3Vwcth7utFPurmvoqIeNUhurSGik20JQEbbR2g3xtvvLEJxPRiFcADnxMkAWAAOwJnh0nsmdzsD8wGqVU9vTqH96HyaG9vf742OEgDNAXSAjvfK6hVDduBEqvQzz3fd2LnAAwL4Ksl3GEe+IcJB1Chu6dtAlDtLa0loGxprkVIXEpebvkLWOs6d8AiAUtPeyrNxtkArUNUmABFOnAvEtPCgLs7VPCc3Ky6G2ARU3FtLaw6DAGfExBXIFrFPQBgHfQSmAJGvE9wJCBxY99fNMkERdguYd8pXjJoVQLQBM/YQcAw49ELsFSV2bXYJanxGZPSjIq/DBqEfvf1wjTACP11gE+a012VH6tyawAsgJsU7OhA3k9wx4YYU8asA6lAG8wu/fMsBV2wbOa2bAlYcvzE8bBnBCGCcEFJb6exFkwLbLRbMChINbYCL+AHvU8MIr782eWLCUr+4F/9fpudmm43rn7RPr/8WYCSoydPtEePHq00+lTJLV8qHynNqJ6mLfgWeBegXQU3emVP9uwsyTGgxl2aaYvpe0859H1sMNWKwSpQBd50/TnfN7Pa0s8AjgN42FmOK5M1u7XH//w/7BwpufNbAqYABLFKAn6FLTLdVtbXki4Ypuyg4+gZYeJMTbYlWnVfXG0XL35SBW6GdHUgl2qylzFdtlchCr6h8rv0U5pyTz35VAAImn+HDh8agt6NdvbcuU2wR2Cujdg9AsNtO3eEwaid0vQqtfF2bG/tKCmDmaw51gjztFdFBgKkmvq2re25554PQHTp8qWsgytLi3lvr2ALVGJvQbHK0EB7v1PVWqDLXz748MNUKLY2uCQ5f+58FXbZvz9ztTRegQrla35XzLDVNjWJ6VesQutNtFVT/XW67dq1pa2sVn+7Dh9fzrqCzbe6ljmEHen3xqKKftR3dBDfGi/4Nu8xmTA7AQiqHCsEUSmrwM8t7YsvbzUMLnP8ySefzLMvnD+feXbnfqWgdv1FfXGZAoScHp9IaraiSMat9HdrDoxN0NBzabIYxp92Wtu7hi7/3bdvfwq9+H7p3dhwdHYr/bo0cu0bHVDqzOPo+SmwNID3fR/IczcZSVXh2zwDgrG9Ncs6LN1ZyuZXr6qQ3DVC2VOxl8NHDrfHjjzarqvuOxQ4M3+wygCp2I3XklpcunalgTeeZ5hTfCOSGxMTA4hbjG86cblsGsDOurwr0LmvH5h3XUPXumQOGWNjykZAFECiPl29+kXGtV80sIH/7DXFItvbjhw8VID57GzWVu9xSUcGILt/0raXA8yGwWYOpCBbyQFYk3r7hu0y5tNua6i1/sijjwZQZQPrs/0bM81Y6s8NjNhB47iD1i4nO/jt+/sawufNzSpsVgV9AuYN86j7SOnVYhAOYN7sbO0Dx48H+NO39957NxcKi0sPYkc+YQ4kLRp4vmNH27dnZ8bIC9OcHciSYPoCMfXDRYcLTg3KejzIzwDirHPA2joXDZXTMR+XV+IvXbKlskhcpFTRJPbtkjUZtyGl3vd0fWT9yOXmYI+JyZl28vHH28svvZSLmrMfnw2A7cwyO12SGsbSK3v/pMyMiba+LH26ZFLIJmi3MyEAMdqja6tZozUI6O1zAMfF5cVczLGpseW/dBkr26O1jfW6BHb+yIXAUFRncmK8LS3cy4W0NmEAs5OOyTjYu6c0HrPff/Zp+/CDD+NPbH5lSMsmu+FChwZk3wenx2kz7so65XX5UrFx+crsrFTwHdHOfv6557OP8vf//LOftfMXzrX1MXqysnpKpiLauRMuPR+0qfEqKubVzwwBctdW2tT0WvQf2eR/+5//3SjmHwVgIwuMLPBQLDBafB6K2UcPHVlgZAEWADgKgv/xP/20vfnmz9sX1662O3dutqUHmGjFgnLAkqJX2nuV4lpaSR1wrEMylgH2lWAOI7BSEatyrf87E2czfaiu7XP4dJCX4imlBxvBIVBg7JkYi8AZ3ymQKc0uuk7rOfR2ZpmgrTQDK0g/etSBfzzfAZQMYDKk71UAvxKgyKEcgOrA6jDq+7EYBNv6KAihESWYGNTAClgdoqewzubn2qFDhxN4OFgDWXr6ZSqdDmCXw7NFH7OsxOwxPvSnisYE0E1aqhTm1U37YPdUani9jy0c/rEloxs5AEHs7ffAQIEuBkUvIqHPwDGgELAiwCZ20zAOQBL2MRZJiR5S5dlNfwTBwMGe9oX5FMZCmFcVKPfCBWzqBXDSD6yrnnKnjQmKgGF+v1Z6e75XYJtU6EGfMGzJQUvJMwJg0MQcCpfk30NqaU+hFyQIYpPqOzDXAExAREHUo489Wja6fj2pmwtLSwk0jF9V856tytInjiewlKYlLZU9+KEUZil6wCQBD3+NNuOWLVVcQ7GL1aX2m7/5m+3oo48FmKPpSM8t/jM53mbmZgdGcM0nL/Ogs7P8TODKD8+cORNAiB/6X+o8e9KINLbR4JqaTFVx7WEnmpS7du8aisast9WNr4CrCv6rwq/nzbZKrc28UkxjYGNo052lxXYXcBQgflv8FPtFk7dvqcJJxqMYY5Xq6nto8H1562ZVil1crGqsS0thS+/dvy+go2DauOtfUrRpgxLaf7DSznz8cWyqArWAH9MIW8V3KIQkbdx8Z48qyLDQPvjwg/SDzzzz9NMBnIEPgLzPpWSSb1AVXsXg5aUApdoWqYXZSnln56RMr68PvxOIYkxOho2K3fv44yczZ69e+axdu3olc7AAuWuxv3YDyQ8dqLYVUFJsXiCndQVIA/SzpmDk8n0ANXCv1rZivQVMByBF62ymTU7Mt5Mnnxg08zB9VXGvdMbdu7e1yanxAKs8ii08C/C6Y9v2dmDvvrwvDMOBvWT8rQm9GrM1kT8BEfi1tYCvmdv0AlOFe8uWMKHY7sr1mwFU/B0zCBjhuwBI//jzn6XwSNZVxVPm2bXWoO3zW8L8PXrsWPvzP//zzDM2DIPy1s22QedyALiLqVugI99STOfEiRNtz57dGc/OuAecATOqWrRCGKVX6vOAbL7rO6qwiAufr198FRO8axn6e9Lop6rwWXRZp6by/da9zgyzxpovwCfAau0F87m02rtrT/YWe+ihgwcD9gGePHfP/n1ZKz0HMA9w8t5iSBZwAaA2lsbDuNE+/NUvfxUmtn7Z+4LAqBo/PRW/je5qwKXSoQTiGatKuS9QsK/htDTppgI9AXu1Bqn0XZeASSun8zk72w4eeCSAmyrwPo95rPDPA7q9JD0mJyMvEb3igUEOPDLn2Chg2NCmfvKqokWqpO9oTz31dGz4xbUvwr42v106AKdrXTeP6owBaOsafgB7/wZCd1kA/bf2GzP9TaXqAGjjAxCHQVgAbRivQwo522Na2wdIGLCFysz6pu1d7sHPrD2dCX3gkT1Zk8xX6xkQT1sAVzu2744cSxXJq4sDILfn2vtdUlnDIg8zNx9GsUYCwMxbl54dEAbgVbXtOhd0beUqAFM6pAHNrcVDQbZKza6zkt/t2lkp8r/3e7+X/ps/b7/9dl3w3quL5qxFQ3Ewvs/35qaroBhfBYSGyUwn1l63VqxR/iyF/cUXX8yZBFD8wakP25mzH0c+BWsQWNsvbBcXgJgkSArc56vWjmjQYsKOrefi1nmyV8xmM0xj5wRrp3XfpSFfMfFlymyY99E1rYty7dSPSE9MzMa/6PeGOasKNokUBfP27owfWWOefubpMNO1h5TAqdMfhbWvn11P1nzjE4v3F9uubbvyd5e09mx9d0m1trbSlpZVVS/ZiP/jf/2TUcw/Cr1GFhhZ4KFYYLT4PBSzjx46ssDIAixw/sonGw62P/jhX7cf/OCv2r37KghjyDlI1iG2p6I57DlwScUpwKx0GvsNfKVCbU2wnQq5XXw/AFvp8nUmiaAGC6NS0iqokybz6KOP5UAtNdch3eFNYOmGGKvJobFX77x27XpSI3vxGofn0sS6k8O4Q6xAAMAk2Dr78cfRIOu6j5gcDvs6oFiBdCGAk0MroEw/tcsNukNxZ8Y5OEor8rloCqVS5mxSNB2agV0OpTmMr0tnrrRTtgxzb9BpEowlLXhgCWozwEbQ5tkJeoeiD2yDzZFD/uLCZgAhWFK4YzzBWLEwfQ645kAtiBHQCUgEsgpbVAGeyVRZBHJEg3MAoBywsVvS/oWFjFsv3IEJmjHEghvSo9msGKqlsdQBxOg7DYwh/iCI6KmbldI2tin4z8aenxQwWoo0PAdtO+3UhzD5sPECPt4PaOA7ood3904AEUENUAoA4TtPHD/e+EgH8ox9ROkHcEtQiql2byjgsnfPnrA/6IMpIoIFIQjm9/qXCtFTUwkqsYzYuVLENpJap02AADbcu2dnWCTbt24L8LRz67Y2pRowkLlVX/mh/mHI9YDQnCxgRFERuoe3A4IZ+2PHjsb3PReAiuXFBnmu1LYlafqqk5d2GpCnpxSPz89knnVWLp/zf2zaJhKU6lv8lZj/MDdvpFBQscv83wHF+Ka2rq6F7QrQ4Ned7Sqd9tadOwG29cMFhX5og2Iy45NVVRUgIIj1XKB+sY0mU1jm+PFj7Zvf+lZAK/3kPz/+8Y/D0MJgNOfMQ/5q/qoIbrz0g76W9Gf+IAjetmtnUhuxuQGNPY0QA6uKRNU8rQBbBfeFrDnWASmfpCO0X/8FzgCw27dutqnBLwH7/EIfoo/YWtuzc1d0EIFPwDtjlkrDN2+1W/fvVgGPmXpW+f5sLghy4aBQy5YtAUf5n3HkK7t20cGjF3sgVVQ/Pns2Eg5AqK1bAVUbAe+8t+t1AvJOHj/eHtl/oPRXUzSmACb97mxr+o38zBoIgLXOdJav9fPcubMBF9kVqGAdOXfxcrtw8WIuFYwXoA+Qr1CS1OjXXnsta651HQuxNASX2q7tO9uuHTva0888ExALWBsAFsAPgIscRoEGnb1V4zOZuWgMjD1m1QcffFiFoWamAxDZA4BHfGHHTmzy1dJrdbkzFO2qFMcqrGGu8KEAUH4+6O3yZwwmbEVrJfDNHnf27LmMnbHCBgP6Yv+bw8YC8BHJgYmprEH2IZdngO83Xn8j8/XAoYNt247tAZRJBdjn9BNge+LEyQE8IjuhIvBCQC9jzeaYXcYY2MY+HmjdVZGZf1oDSq6iCqnV+r1S2nKLGNCVGWDOsbt+VxGUAt+sxey3yYLfaG1G0a+5uYAz2vDSiy+2995/P3ttmxgLCGUsMG21qdj6lflQ6bOlT9hfAh9ANvCaf7ocpAV57uy5/Bug/Pobb6SfHSj8SgO5AOiwrWlFD8XprKf8uxcG61rHJAwq5bjWnOw3w5+ZB9iPszMpaHfo8OHYwiWTsXap45Jh3549OStYMzHsXXySWwB6bYyvDZrUlW0BwLUmYvkfOXI0Nv7MenbsWM4Y9ma2jGTJ+kb2u86QBJBFE3pgS2KgGs+emWGMqrDL5Ca7MfN3SKGu/QN1sEDLnsrbwcgts9vaN7/5zfYv/sXvDueZKqj1gx/8TftPP38toHgxP0mpYEDbc2fa7p3bsudrX8D8Ie27y3B4v33eJc9v/dZvZa64iDp74UI79dFHWf+kpGu//drZyzr95ZflTyXhMpP91HnPPr9r+9ZcBAMdzaGuoaq/ZDe8SiKhpEXqEnm1jc9MDUzxaq+12/NyPp3d0p5+6un20osv5efvvvtuUr2tSdbPbdu3BkDF4H366acD8HqPvWPJuXTX7ow9HzBftYlkyVMnn2qHDx/JfvOLX/wi0gva5j0rq5UFwq//p//xfxnF/KPQa2SBkQUeigVGi89DMfvooSMLjCzAAmc/u7CxsrrcfvCDv25/8zd/2e7fv9tIDAkw11YrGBMM95Qrh7sAGgO40MG0YkdIp6nALSliA9vO73q6TwIhB+ahgqZ/YxlKtUtRh/X1aDOpHitIlIKDUeKgDpjplTSju4h1KMBLIZnJHKDDMDh7tsCo1dWwvDAWHEYFbgTTo+20tYqUOPh3JkwCzMnJAI76DKzycuAvzbMKpqQU+5zbbLf1Xp4NIAig00qnrorFjOfAnOqxc3MJsLrNBImYHAAIWlOYpPrRi+/0z0vj8X2d/dbTrVPEIxWU97X1oTANQFOwI+hmsxRwiV6jIj2Vygz4CKMNuKIfdNwU2VmstCnBQrF9KkW9ijKsha3SC7SwZTGPCuDx803WYcY4uWHxI4FoB0NteIL7DngIUoSlbGHsBWxSj8Iiokk2FM9hg9KbKwad31VhgtX4gbZjvXg/sFYgrN1AU6BCWJsBiW61Ty5dao8NKXw3b99qn129GiBSQPTKK9+IjaTSYRjRl2JfYLCgkS6joF0qnTYSyRcsqq4KHMBCYt9jRytg2bd7T4CnlcWltr5S2nirY6kBHoDaWLMHcKun03XdLn7nmcAMvif4E+yZK4LnSq0uRuyylK21Srljm64JFvbv7ExbHR9LIOx3VfypQPBUdF6uYkIYfMW2LBCDz91bXMj3K/CUOTwwNXJJYCIPGmg9RduYAF6kIN65p4Jype0DMnyPOW6erI1tlG6qFM3x8YBn9BylfM/Pb0uV+gOPHEjarBdGi7GVvqvIi+ebO/waECC9U2DPj8KkHIA1QTIga/f+ffm9ysnGoAr/FNjWfckc7VXigZJ8U9vYCGOFvfbu2xug3OewSlW3dcnQ156ugcpHt8xYJ2ZzCVOFGJbzXkDRPYDsrVthx2GEZR0a0p2BJr4nEgeLCxkLc7VAnKo6bK2iYaYvnQEbHdL9+yo9EBtyYJUD4g9KK99S1c1TyGlIzyytyrrk6N/f06xLYuF+2qbPb731Vsbv2Wef20wt/eyL0kDTPmmT1g4BvHadePLxBN9fXP0ilwEXLpwvSQIMreEC5/GTJwPkAyP7ZcnYZFW872t77S21BwnqzTdgJJ9zOYBxiynm854BgDRmQFkXAfaNn/7kp5n3nRForfF38yiVlYciU0mxzoZV5wNj8Z3v/Prm+PEtcxaAan66bLJPnT13ttiT1qKlAs7npmcCOIaZ7YJn//7ojn5y6ZOsiXRFAf78EuDI9xXRUZHaGkBKQUq5xvAVQLA1Rf/YXDuufXEtAAjAFbhShZFq3WYDfqloR1WH/2xgztEefCT+YX3x3fwBU9f3yAhgFynvwMkHC4tterJkD05/VDp8QDnfTRqhTYxnrHrRNetGT38uJnWBxinck6JpLhrL572ss/v27wvbjA0858UXX4iOMzuyn7UdgMhW/TIRKOi7AFQ1ZGNZWzpTuev+dg3DTQbgwF6NLuBY+ZaMBXulPdIYd4mQZB1MT7d9O4rB5lXrc0lLWGfHZsc3MyT83hnEHgCoc0Hg0qF0nxXw2jFUd57I382rXnXavDt9+qOqng5cHyREuuQBkM/ztFlbjxx5NHPNXADk8TFsQDbrYHrfU1LEZnq6vfjUi+2P/ugPw0AOM91ZLmDsePv7f/yHzHFjGabqeumyAoOnxzey//Mj6wI/xyLkJ/Yc5w5t488ui/3bheu9hQdmWdYYtjWfsJj5Xk9Px9B2bgxIu3Vr5uyq885qXVTaGDGEpUi/8867YdbOzVWhM6CufcGYAfuN+cZkFboxhgBA7bNfmBNLLgP37g1bNynTly+3Dz74IH2bn5ctMD/I78y0J598IuOMsXpTRffJYiv7bj6Q/WJ+S3v+uRfaKy++mj6bf5dpnN+4kTFn/9U1Z7/ZSIG8+uI3RzH/KPQaWWBkgYdigdHi81DMPnroyAIjC7AAhqPgAcPxL//y++3OXfo6WAl0fyptB9jRA/N+0K6Agi4cLb5Kw/mvAY49dc3v3RDnkD4+lqDtsccezW0yEETg43+HQWw8GnvvvfdegDsgnwM4MEnQTqvHC9tJkAhIFDTQ5JHu6tQtqHQAFtj4jAO7VJ8qqFHVtB18oyspAE/RGzpG9AyXCwQaqgsCeQBqHVhLUILNtlgablUZu1K1fIe39vQk3w+cwhqp9HLMgwpWPAcoA3CRPqZdnuuQ3AMyAG80mwadRGAoll+AyY2Wg/jaUukeam8PhAQFwCyBBmDR2OkHME7gK6BgMwGMA7RDfwCISdpXpQkVUFK1bFWqsQeG9ERBZcClpLAWAzHA1M6dea/x0u4e7Ol3mESDrhrmWLH4qlKm/8OSwVTA7kgAuxCGEX0nYFj0zlJVtwrKJK1tsQIf1WsxjjAsAqgM6bEqIgNfAIRJ2cWG++STBEwCSLDD9ZtfRueJD2Jp8WXMEn3H5CVor698E+AoqCtmarH2pBdirgmIBZv+P37sSMOYBDhumZuPZh024Ow08G8jRSQAEFijfAVTtzM0+HuYxAsLYUpoi6DUXAP8Yf8ABqpKKXZIVc7eGNLmBF3aFWaVVO+tW9vK2moqvnuOeYGh5fPmRXwmFbgxV/huVXk3r7Dcio0zE5YKAIKdAh6srLWJXEgUY8j4Gwcg2cKDB0mb7inPvouvpzAQAGZmOimoAnNztqf3mT+Li8uZ+wJULFF+iGV05PDhdurURykSoM36KWAHRtJ40wb/d0AgcxVgII14184Ua5FOp50ALv3lB1K767JhInNR3wu4AcpPZu50jT3vE+Bnvo9jMe5oz7/wfNLvpPYZO4zie3futi+GVGnjBQAFCOgTYGjXvr0ZT0xelxbWKUBL0gmxroZLmTCDh4remFEF6K5mHvg+35tUx+vXs2YD/XxP9B6np1Pp2b/nZmbbZCrRV1q5Me0SBd6biq2rq/EX9i55iuX0CWhPm8+YaMMrr7yc7/zRj37U7j0olqZ/K/jy6GOPxXbY5AJ/oJnvA16xedh6U5Nt9UGBu+agy4QzH58JC9D8nJqZCStSQQh+2tdxtq8U1AOZM8AnoFe/dNEn8wX4THYAMKBP5tiHpz5sP/3pa5trfYAZa3XW2ZJ9sL/UnFrK3PbCjv3Gq9/I3OFH1ucqjrMnNvM/zUq6nMaB73d5guNHj7UnTjweIA4QS9vx7V+8XYVVFCPbWnIXQDbgD5+2fkV4YXw8YEkYfsPFnXXc37G+aAR6j++yCQBRgLnRUh10dOlPsjEb8Tn28or26wDUWY+xtfkt+2Gmei/msX0yRcUmJtvunS7uDqVI1M2b1X5+7VLr0yufpx3AUWt4eI3DBVT9tdJ5AzYOqb6R51ARPux3oHdpFveUdvu5/gPtvv2d74SVBwTj5y51zPH333s/F0L6Z95bfzFoe1E0c6XrP7NN7WnF6k2FdqCe/X044+i/PrOP/wHbWe9m59rebTvy/dpXMgZ3M1fY5/6GytT3s59r47Xr1yJ5Eh3NselUsnaZpT/0P+0r2s2f+YR2mNPOBDuUEB8AACAASURBVNKnMZ09W7tkb/B3PmeNB+ADZo8dOx7fef3112OPfu7ge5v62AMrXL+tSbI9/od/899nTe3rLTuWrMtEW55ca7/65S/bG2++mYsg9vPs559/PmxDZy/+6PvOXzifOdML1JhHxrbLtCSt30FyXJG/KrKiXz7rO4pZvdw++eR8Lt/ssQpsdemJe0DI8dYOHjqYtdX8AYjzTRq8t28tZn+z95qzGuIcwA8xq+k9Os94sVOdaybb8kIBvBiK/N4FFKAyRYMmrXsuvOZzBrUHdxmPjbGpdvDQo2F2k/1xRutSB1OT0218HSv1K03v6HPn7g77srSwA2yPT45i/lHoNbLAyAIPxQKjxeehmH300JEFRhZggQtXL20Aef7mB3/V/vzP/6wtLEg3HAtotL4m1XU9N8y5CXeAHqoe+7OqXC7lkO31XwMcK5240tcc0HsK4+FDh9rLr7ycw52fCcy6tpYDJNaIA3pnw1VgXBprQFBtAKAAvDAEBWKVLqn6oTTRqs5cOlE7iwFB0zCsxqrI6BCvXYIer54+WwHSegIoB39BnCCfPTrDU98rTbSA0J6WV5Wnq1qq7+hsjy74DuRz2K7guwDRzh4TdHSNLcGQwMTvBDme57udZI1ZNAMx0VTmngcEleZbT4ftLDfBaAdWBDIBHYbCKwAVAKZAUopbZ656j3FLSvP8fAAp4GrXDPw6uzCHeYDzwGIQfGEesVNP2fRntCCHqsECPmPT08rZXluwENmFT2kjYBNQCDwRqMQ2xmvQ7ALkAq7C/Ghtk6FivLzYQmAr2AD2AAGTagoY8xxMhbWVpNDxBSnA/EGA18cEQ1YgD3SpwjGlldg1wH79178TVqxqqdgbAtHnn3sqwAOWm9TRrbPzbUnq+tp6m94yF8CtAwL8u4PEWCGAbONQ82osYGgC1YEVAoyXUsruPaC6duNGWx8uCrC8AGKAFO9LauSMlNwqhCJA1VfPSICqSMWW+QS3XknxHYo3pHjQAwyalXxGm4GdqQK8jOVX+m2dAes9Av5VmmQDY6gK4nxVoTap9pFbqII5bPrhqVNJXfb9H536uH388ZmsO0cfO5pAFECxf9++ACH8TOptAv97VexEe41vBz4FgwAWY2+dopsJfO7VSbFqrDGA35IOKIAfkIQFC0jqkhD83//mRIEZCilNtsmJsTY/O5PUXsEvuxkTAEPYgXfv5fnWN2wk4+EFkAY4sj3GkKDWSz+Syr283J584om0tQPPtU5Jz1vOxYNLg7CtB9DZuGIHs5/vje9t2RJAGSuHDwKO2EnaZFi627cNgOVEMXYAwsNabi1jY/7sZXx7pXZrqQsPzMoHq3TW7qUdCvoYA/YEop39pNjAxu3ZZ5+t6twXPymAo7WAWHzJ3Dx/7lwAPYXDpufmopnWARztqKIsBQqn0Agt3EFv1t/5uTb0KtYYfGwnHfIwhnvbaD/4wQ/TTwNfd0clc2HMrKtJxT98JP3BumQf7C5gkf52Jl3YUuMufTBdFcJab2fPViERtnWxIsX9yZMnMz8w7l2qAQx//vrr2UPM/6XVlSpYAZjZqBRj9sOs7+nf/L5rUvZLB3uk8ZCa3dnQ1oQC24uBaV+x73XmpnkMtPdv7HevXlG7WOKLAazZ35zS334htUM6uIsTgDh907W1Ye9p7bMrn7ebt29nDbZ/uwCS3lo6d18xU2v/x3KUwjsXDT3ZC+bakBtcqcQDi9oY+wJA0x/8wR+03/iNXx9YrjIV7sfOb7/91lAA6kbsYf0yT5wJ2D1yLVPl870QVGUXVMaF3z/xxOORpuhSEP1iqV+4ec92RbhmtxTbf7gQ4JPOHfpzbfHLfJ+1DOAMFE2Rswm6hzM5e0in1rfIodDLHKtCc/Yj+yRb00i1rlqD7Nl80gWIvYh/A0v7JRdQHNPVBQBwD6u2S9MY9+xdka0Zj7TAs8891544+Xh74siJSi/H5I1mcLG8sxau3g1bl5zIRx+dynoIuOf/B/fvzcUdgNn4+zM26rqfQzX4SHQMxXmsn5NT8218wvwa9uPhIpN9Pv5Y9e5PAiqePHEya6jLhVxir660tQH843fmZu9XiuAsF+Pb2uZ53bf49fI66YXSswzvFYu1lX7n2krtbfqtDdiSdWm+1paWzaeFrEkY2fpZRdmm29jETJucKj3p/qx+riM4Oz02nTHt8kOb0cUgeZCziCrjUxOjmH8Ueo0sMLLAQ7HAaPF5KGYfPXRkgZEFWOCTq5cDOP7d3/2gfe/7/7EYjmOAuvU2PjmbIMThrIN+Xa/RYdiBW9CT6sgJ3gBzlS7rUFgHvnptsgvCKikwDntAcC4gF0z2ALMKflS14OhPLS2HwVQVZKsAA4AQOBedoaGipMDdvx1CC0ypdEnMBD/THAfGAorWw0qTiurlNlyaG+af7wg4OBQN6ELhnQkQewzFAgRMgDj9Eyx2EKiKDVSgA0Tw9x4opgBFmJfzCTCASZiHCRAVHqBNlTauhuGhPYLArseUdM6hGIF+CjonhrRhvxO4+bPaOxkwRdGaXhCmCpsoSlOVPCsAGQtA21NSsb6+niod1tOQVpqUa9qdbDx8B/t5Tm8PW/Rx7wd67/WdDv6AjVQRHRJ4fV8vdiFw72ClQDnMohTcuFvp6E0V4elKYRqq666vF7DslWITGxsBU5LCHm2ytCbshKR6DywWaZYKeACMAYbATXYQeAvQgUNYHthe3lPFRu5mzAS2fOvb3/52fOvMmY/DwMBSmpmUor6Y59PO27ZlS9IvtXHPvt3RhRNMZt4MALl2m0/AGmBGT1Ezvh+d/ii+iZkFWPn2t74d0HXH9h35TunLAAypXAA8QBqwHLPMa+us4PFg5hwmLdBBKr++8DUMFEywFKBhx4ENKw2868sZO/2V8sknKRXWfC92ToK9gQmq6AeQOIB7igtUsaFIE6Q6baXZqUh85969XC5gRAruPv+sqkh3MMb8EbQDcj+/WimV8c3WAjhgqgjQd2yrStNJD929O0CeANpztm4vDTCsN30WqJc25pc1f4fCVRh3GESV6lhapWxs/TDm2pQAd3yszWIOq1S7fXsYedYpTKIXXngh7aGrafw9F/BXjBmg+WKbGNZJAGaKWtERTSGKpVT4BlBVoRTV5+8FjMWIHcsFylTaBVzB6u32FfhaU3pxpl5Mg81379qZiyR9UgAMkKiNAmv2WVldz5ywniVFcsuWgKuK90hxLlBiI+mS1qeLFy+EGbqyujZcChU7kn9g3AIPFIygv/nyK6+k/QBgIJOxl95tLLq8BGBS0Q1sJnPs3IULmYuApXPnz8U2gIDp6dkUNMNUN+eKUbeRCtmeubHBD8lA1FqgYAfAnizCxQsXk+bplTTfpODOl/7jbOnDAnfsNXQoH3vsaMaz66aaJ/YkaxE/6JIEfJOvGSd28b6TJ060vXv2tVtf3kyKZQc49NN4AFlTSGnZJdLMIHVQgIafA1OMCwDZHmjMpW/2Ykl8N+tk5l1pJfrsgUf2b8pRsK12+dMaunMHCYep+D4bRc4hWo+0IifzTD7jAsFajsmMtYi1fuTwkVxceAZQEThaz19tbXxIL753v31+5fM8M/4S3cYqhOXP2g/G8/1surDw9cvKWg/Sj5npaGZaCwG+f/zHf5yU64ybYi8bpVGobZ9++ll77/33kvZqj7TWAzxrDy1NVvZzxsDwM087M9VY//6/+v128uSJ7M3scvnTyynixJewe60FbX2jTSiWFSmN7Sks5zuMgXVgbXIsZ5PsO60FZHcZYt946aVXCvCPJEvtj/7UzqkpLOOvLvmMu45Z/9sYuYvtYQ1j/7G3vuuTdYY9jVWdvWruumRNBWXMPgD9oJOY+bZ9W84SUwPo63c+NwxK5vaD4VIBu9E8tYYCOq1fW+ZnSxexFwDqepwuVTFYB1YuP6eB2Ku2j49Pt/WNumzeZL0OQP/iA1rMi5EE0Gaf7T6Qdq2XX2+eHYe0+dJGrPWfH9Tz0+H86bLL4tClEYrxOagprK/+l0zEVucebdsY47NlE8+sS/YCJzc2ANcFbHpePuIsKhtkA7hbWSHp/1BArYBt/xf7MRW2Z6ZHMX+N3Og1ssDIAv/EFhgtPv/EBh89bmSBkQW+ssClK5c2HIpee+0n7U///b9rX355vY0Pl7Az89ur6qXbZqDN8LHSf6sgxaGra1YBAgAGvZKiw5dTH9CtV1JMoKdQb9J36zbcIdN3ObBhKWAeOi66RQ9DYyhU4kDvPT4noMEooNkkCPK9DvqASN8tEMKEcFgHslSl5rH83kG9t2FsSEPtqb2VGl5ajv3vuo09BFgBljgcP8A0Wl3dFK0HjAHMPAegUJ8vbTRt9XMBlECkGJCle8RWAnEaVWw8tr6RwBfzrwMHQB398d7oEC0thWmyfdv2jE0v2pG0qLAg3cL3gj+KSNxOQFJMjyp+06tMCtgFbv07wiIdAGRBalKdh/Rb4Iw2ASXDDBp+X+m3WJjF+jOm0WPLwZsgv1S0KkbggG5Mi4lyP8FnZ4YmpVLgO4ClnlGpg3X4T9VuaUvDGPnuDsyJVY2t51TKfFWFFICJP1aWV/MdABoMJoEaho+CDSvrqwk4/YxtAFg+K325V33WFizR+BWwdHw8KaIpTnPieHxLwJhCQxhw67Sb1gI0kRFgE/MEsLxnr+JCu/N8vm28OjNEu2/dvtVOfXgqYGoqiA+swx6wAlJVYdZGAJD+EOIHhlz65FLNhyG9LWnr9++nX8C06CeurbXPPv00QAgQ2HgA26X3HT9xPAybsMo8945UW2m4lcKvQJEAPZqYY+MJLtkEw4qfsGOA6aF4QQ/aEpwPoHzkEYaKsYDJhZXlduvu7Xb+4sUAPdLO9UV/tZudVfcNyDkzn+Dd88wXgLFiJ3QFd22rgiueGeCGRMPNmwnWjQE9VyAbBi7ADZgMgPry9u346f4D+zOngJSAncxHOpfbqqqz7wUemNP6IsV757btYSoBtfxMqiOQ11ootVeKc6VHTsZ/pBjrB7A6YG/YrWy4UsUvhsruwINot927G6BZwaDjx0+kWmytG1WZGzCUubG62ibGp7P+5mKC3MXAzgZazc7SSKtgWr8VV7Hm+N3CIr3NhfiB+WRs+Rgf4CMzA7gELC3Wc61rxqbrv/lOAFSf04DHixfOJU36mWefjW6lgjTaZn3nY4DzqvJcfoNFDUTXDrZX8OX/b+/MfuS4sjN/c62dZBUprqJICW5LbqkNe/phGpiB+z8dwE8DeODXAWZeBp4xGgYsqG1NQ2zJbC4ixUXFWlh75Tr4fd89mZHBzGSRTY4acCRAsKoyMuLec29Exv3Fd873w+MfRjXWAPk3rt9MzYZrqXEd8AMWl11APTYYoEhvjpx8+a748p+/FJgmzoDLKAEQdeVIDb5wYVV9ZhxQmqFcJN5WTyWBac55HnpwjYkHGijUuN4AIehfwDY+N+gPU+fUar/NF64HzPgCeRkz5jVxDHjO+8yzKPMRcEpAWEYZ1G61stIKQurAXtA+7Fid0scfo6RdEjzjOsJ5y0umWhevaP/MO8aJv3GNYt7G/OZnGanlusQ8bOBFNgIxVzkGIGOGrqhwOR5gjnOK48YDJl1vc51G3QtkNVwA+HbLsE0GO9RQRLGfHwpy3sjp+aOPVM+ZOQeM57svTLVoB8fC4fvOnW/Sl19+KSMXBoz+SJl37ZpKt2iMz5/XwxbNE5yRpWC9pe9m2qcSHSek0x/rOx7Fr8Z0dyftv3yRXmTlqc6N/T0ZW6mG8fLiKP7x3Xjt+vX0+eef6/yXu3y+v1F/czZAGqBQHy8BiVBARZR2MD36IaVkhrHE0AAs7sYM2eKlfRTfC/Cmyce9lx8MaT+jOzr/Xku+rwJo8sAKRXaUWJjYVBBtxtJ1yPee54fHm1IqhtqvvGhPBnxT3uTToz+HWjH+wL1YvAIYzjjIRFsdmxw7Us5R0ubXYHichsmQMYDjOFiUr5nRD6kox/GI+2PFVIrdcT+W2wvVmn/6QFV/rSJQReA9R6C6+LznAFe7ryJQRWB2BB4+eahHr1999WX6u//2X9Pm5vO0vAIc62B66xRnPWx2wXduplwniLReKwjkbCkAaeDIe4JxSl9ySrFggbZ1W5wiY7dijsFiBuMNlBTc6LNADPMKu066liCfYSECCH3+HGdPnLEBigs2uum7piDHZAEcxcENIVppTZCObZakKjrZt0qNm2Ru7mkXbZKRwhEpm7y/oIWqwCnqKkArC/rcRxYQ9E+LA9SI+2PlCX1jgQX0JDUVWGXnUKdoAiFZJLHIZxG40LRiivbTPuCNYpcdqPk7C6Ooq8dnAoQAaQBYquuWC8GHA7ZSnxoNLdjYPwo+FEos1qk5xbFYLLFY42cWPmtrqyPzF46PSlLOxjhKtnGVHNeG5O+hpmF8iIViRlrcyora7wL8C4I8qEVUnywrbICsKApjIR0p0uFeKdWs6soZtkqZMyT991BjRMH3lRW777KfMFMBuhwcUFfNdQkZKxZTQCVgAaYHvaFrWUa9OOAWoA/1E5BTDs1LSzl1t6ZC9QBcXHtpB4ta+gZEjbqd7RqL6LaAo6AtNRKzAU6zRfqd1bejlHVSAs+fV50qYonChP8Fb5cN2WivwfWpYg1kYH57oep5gZJQTrydjuYB29AXwQoMgbKq8vvvH2oBHfXKnD53TQtk2oVSCWXfpfUNKVuAI4wN75MerNqCxP8w4m9lHTG2ItjOqrSf84XzRmNHLUE9qLBSqY+ZU/c0vdjeSnfv30svNjd1PCnIBkO5xgINcTsGdiyunFOKLvFAgcR1AnjH4h4Yx7KZaxRqUs4HYiO34px6h6ouXK0ZL9qLMQ7mQYAWVGScD8xNoATuvNeuXBXcYnvASwC+X/71f0jr50kv3ld68dVr19LnP/+59oPajTnG8QC1xAaAfE+GVvWRwzAAFIVd1HYEtt+6cl3jxeKYWAKY4ry9cPGcS0kcOWVTJRHyghYO1motaLzDSGEEMJssioeCTJxbQCfOY2J9eHyUtna3Bf7YH6nEzHcehABI24tOdWRsqN3GtRiVK6nK7IM5BGwHOD17+lSqPdUWbbcFgukLqc2k8jMnf/HFFzpHpU5fQKne07GAetTYNGQxiOJcRGXJ/phzH928nT755M9GZlhcH1XjUA8fMLuwoY9gR6MugEzbgFGnJ04155ojZXE2vQI6/cXP/1zjSrztPN9X2zgu6dHU2WSMmAcAYKCVjZyy2jWfl4yVS3GgFsQBuS7Iz+dREfMdRcyJCdvS7zhn5S7eaqmsg0qGoJjKZQe4JnNttjGIVcO0Ja4XfK9Icb3YVE1Tzlfmkq8zri13/fpNnRd6kIVKvGVwK2jG9ffcOfXxKoYyWRkPfOL7mO8nykbwOf4G6OZc5vy6e9clEOT2e3IqhWKURuF6Q0kEVIGk3DPXad/1G9dTq7k8KrVi4zfXuRP6Yv+LXOd9PVGJFPo95DpHuQ/XhaQBpHNzbmK4AiAEpKNodZ3bJZ3TtDdAXEC9eNBZBHRxpyRFHrHPDxX73RNBbK77UrkNBho/zi9qBsrALZf5oK1SFC4sjICqSoiovIoBr9teAo5S9LkqYq1GBkEI45z6P+tlABnvjkGk/1LMMuFhXVY1TtnZUHUIDSwjm8IKv0mI6Y+WjzPe4WQ8yWKY3nauR+rj1JfuWAo7ndxIKtf8KgPYiS1LbVfcc0gAtUVQOEyYCPmhru5vqaU7OgiwcQwnX3uMwgbFeJxbXqnW/DNncvVGFYEqAu8zAtXF531Gt9p3FYEqAnMj8ODxg+Fg2E/3H/wh/e3f/pf0YotC/Gtpa2snHRyH26RhUajGVEtIZh355ltprmPgiKpMqqmswqABkfLCYjUUhAZ8TcE31CsosFgMsbAFSrEwQLlCWjCLA+rMcePOgoaFDIvbcLaOVNCoqxdPqYFmHFNOsMvLUgexOOXv3AieHhzpmEpdQ6UVbqX1uhQ+pNdJnSZQuCS1nhROpEsn0qW9gAN40iYWSKhg3EcgC6YwK1rAqT4fde+kaHNKEAoU9stCZG/3peqsAQTZBpjDopFFJotNQF48MY+0cZRFUqtQR5LU7ZwCFFBSC5VaLbdx0fX8VlczGN0XrCW2KFmAVqjuWEixkPdi2so+O3C7zhxtkAtuBjkCIEoBRgXa1/jwWau3WHSndGH9gmLCIhcFCf0KlQ3xom+ADqkGc01AOSjjeHx8JADCNvSXv9PuUL4S/14PMGv1JMeWSqeWBCy2NoEFl7Qg1Pzo9QWIUInR1ka7nRV6PY0t5hjEJGpDAayY65EOSQxRjZKSTOrkrdu3NRdxrNZiFEUuTsI1TC4+EnREhYPC0YY3rfRyb1cLd+ZtpD4y5hTBBy4BIpQKmWsCOkXf/Xux9UIwa3dnV4q99Y2NUcoliic+E7XsgC+AZuYSgA6lH/ONGoCq/ZUBMqpD9k2MNSeaDaU1nsNhWSovK2bZv0w/qPt2aDDNeEZ9VpVZEFzb00IfQyPGH5Uq54LUPjmVnrlFOjtq4YePHslohrYdHuzLpINU42tXDXNRUNHm1DCA00OAbk/nJQ8LACKXN2y8JAURNTBPTgQrmU+oEbm+AE8YfynWGg0Bm/3jo/Ts+TPVi6SdzA1iy/VheXFRfweaA1Z+8Zd/qQcRjBVO55yv9Ae33w8/vKEagAGTMLcJ8ALQ5nf6EfBAir0bN6R2DtWWVF0bKNFcB5b3QtXFNbTb6GsdjimFlFkZ1BDjbtdAPxRetJM++iFKEgSW+jY/TKFtpGaedI7TUcdQU8ZUGYhxbb1//0E6OOirncQZ93COS8o31zOAvpRgW9vp0eNHmtNSNS8spL/ICi+ucQB0PRAZUMriisaCMUNdTTu45gEMre7DmGRH7bl//55+ps3MH0ASMeazxDnMvPTQp8XDnl3NPcBaGK6wLWmiz55uaY4TDJXNyGnE9OU//ef/KDjPdw3XF+ZhgOUwqKLtYeoTDxd4YCSoLidcw18UrXL9Pu0LmvEZHjjwQIfvDx7cMCc5vhSaWcHONVSqbuoM85BjEVjf0nVLqaIoV/PDLT28A8nUaroWAFR1HdmzgYhqrKLozA+1XNMTuNiW0o+0fxzgXSvQWQkA4lD1R9aALvo5VZQYG/oBK5mzA2UhPPr+e8WOWpU8CJFS9vBQqdiKTbut8aWOIbUbfQ0hvbiZ1XnOd+V67DRsG0wB7oib4bMhMaCxCN+AYb7PoASJawarjEjLGROGPa7jR3sjBZ0HSSpHkNOuDdXGEGtkvEIquAvzjSAb9xNcJ+RiD5hSTdCcDpyv/657jeq4oXNQdWxJNQ5I5qT2MRDM9Z79sLOeuCcz1DNMnEg1LsE+rsGB/5zSOwZlUvBl9Z1YW4HhGXyObw/5mMGly+NEPJhDkwrDSYXl3BvMoQHytJdMdc4IHOljEXIWcefrgGMRTvKdXGxOsWXDxPllwyb+PgkcGcMZjc1p3dFH1SLNB2FkdA+UX+ur56o1f7UmqyJQReAniUB18flJwl4dtIpAFQEicP/xg2Gv10mHR/vp7//+79I//dNvUqvdSJ1uL61fvKpFCAX0gROkCbE4Q1WGYgXAxMs3uF7EsRBhASWo1EFp4htx/7NTsVPKSGOl5tm6FmioOtgG+MQCU+YuWf3iRXMzG8F4weFFBWqUbYErYB8LUC30OqhemlrYsBgBnnFnjerNqgmMUIB8gzQ4xfHVLo26Aaf+Fwu9ViunJy9ooc1iWTf9PP2nwDgLIjkVY0LgenUcDwDyYmvLdcrW1vQeMeT4AWABe0oDopbhyYlUjoAgLfazU7QXDoZjLMTkBo2yE5fuS5e0bxYCLPTYL4tXFrO8uMENpZ3TXFHbdLXgpZ2qa0htuKwwZGHodcZQCsxwluaPKvZfr0uVwiI4apUB99gHtdSIFe2KOn3EUelx+aadOcF2kRIfhgjAoUi/lQHOcKgUWfrD54GctJ1FAtDWCpGB5phT5NMoxW93F5hAKu9Qi3TmKeMGeDg97aZGvaU0WeIEFEOpJaXXwX4a1nE5PycITUodwMkKS89dYBFgA6ARcAjHZsbtiy9+IYCC8zUqJuII+KVmotRROPd+eFNwxg7O1HA7JzdSYCcgGjDCnAdMkkJIzToWxsBx5hT7saO5IS1zPBa4NjrZ0Jjxj3OA1GHOR6X5y2m2ZWfcnR3X0MwpeXJ3zbWlWJShTkItxHwlVVI1H3HYbqHcbSgVGRjD2AORdl5sCdhFaqeK/st5/FAmPIYmdl3mH+ezzFkWrToCpPSGg3TcOU2Pnz5RLUdq5lFXFXMYACnt4Nzm+gNwbLSXlPJO/4ihnXdrgoAbF1YFpVhEcz5FzFCwMY7E94cnP+ghAecT6egYvuzu78mkBBUWsOrJD09G57Uc3luuSUg/P/vss/Tg4QMp8T4Dnqyd0/WEBxPEQvUSNzbS11//X8Fu6rhFuvw333yj8/XKlau6FtEOlIJ22XVNW0D5pcVVKWuZM0qbbqHMtnu2RVE1qwhPOzoHGEPGBndv+sBDmqgByH6Yt8wnbjaZc8wTACHnMuO+sraSBjXU4bjkbmajjYZiBNRNfdeeY5/EIFRxurYtLCiNNuoOEnPmJLG+ePW606MHg/Tt73+v859rJ0q6D2/eVLxQG3NcwFfU3WN/ciPe2hJABmATV/blWnVe+DN+xAbVKQ9KfN339e/J0yeq2Qi0BrpQF6/VtHqS8RKoX18fwa+Pbl0bPciIhzCAA31vCYL2BC05BwGGqFVdz/BYwJ9SALQNMMv1gPFav3Axra1e0DwnbkU11UjlNuU2RN9CXHcztAiQFptOAje+j3oaTx7GdHqOPypstkNtL4MPXd6bUvij/KN98RDQl37qlTKTrKabSOGNuom5ARMKtoKCjM8qdbgAW4rbAtyKabzNZhlGjTES18VZL7W1AN2U4n6GV2RojDfNhf1GBGp8Ta3XYwAAHR9JREFU/Mh0YFv60xA4m/4a5PqU/j7KD9nyphNtK4EpAawZQsFanflSfLOQNl1KqZ5s1eQOJ5WR7GPekrOoGiyqGl9VWJ415u7jjNipf3PGbjhDUXiGsY5NmCtF4Md316wYUP+1nGY+MVeo/5FfE+cgn8r1Jl/XtPW1Cji+LkbV+1UEqgi8nwhUwPH9xLXaaxWBKgJniMDdh3eHLNQODvbSP/zv/5V+85v/oxtdFomXr30kYEEaIAtT3BxZrLDo+u1XXymtj5txG4+g6LNRysrKqtQ0LPLYlkUp8ASAxI08MAnlAoqWSL+V2QAmEzmdR0Ct09GC06mnAC6njVrtuCLwxMJb7zecnsfNJYs1FlxsRx032uC0zqYW9ZEmxAJ4ORfsl7qn21U7WTSxeIQCoKwDYOE+acfbRQMclDm5lpVBHooPp0Dycioz6gw7WAP6aA+fp5+AJ9Q9Vu6Q5nzex2u1E2ozmdJkUCilVa5VyeKbWpEGO3ZzVsF1Foq4uGb1WcSJthBvLdSzsgwgTDqcUpuzmYeUj2tWjSpFeWlJfadvcunN5hdy/iXVl5RpIObyso4fC1s+x7GijmLU6Ix6W+wvajbKhZnaWdkEB4WPYHMeW0Cn4GeDdHVq0NUFSRhLGz0YgLqvKXW6OL46xlJ8orKReU1d0NGwdF/7xECA8bn34H56sbMj+AG0AMICjAHZoSqivUAhFLbASiAs9eyYR6Q0Ax6Zg7jL4mYNuFtbXklffP65oASp68wdoB9Q9tatD6XgAWCwbwA00JHlF+nC7Jf3mK8AMVRxzGngkQAsQKDpFEPmG1CTsQcWEl+MDUIVDNBFgcYiC0MQxoOxAUoQG9oX6ao696S4Ir6XNQe6x6eaa9SDA35x/nBMtS/V09rqikANAA6FsByhh0PNoTCTCehJH1lho5xk3/QdoxtcRYF+9x8+kGIw5hzx0rnbaimGgJ5eTmsjnR/oaVMY5slpqvWt0ESty/+cVxz7088+U4yJEw9KeNn11TD96OQ4ff/4kX5//uy5rilAKpkgoaDKaalAafbLWAIxucasn7NBFaDUtRkPFeNvv/1Oyty/+qu/VqoralhAKecBBicBtQBzQKCoM6uHKz07qKJkpdYigA64xrGXVnkA4gcQUlmhYNXYn6SjQz9oiXILrkPmchQotrg+CaBkB9t4yLCAKcmiVW6cx8Q9ykqw/2ePHquPtJk5hvKO6xXXFdKWmRd8F3C9F3QfDgX0Bq1lSapQLnPu8Q/IyucDyjGHBchWV0eGM1FjkAdWPMwKxbdV9ik1W/X03bffyeCDucs5CIT8cROFop3qgXCktf/Lv/xW5zHmHR9e/5naxvGo6cd+43rd69vUKIweiFU4KzP/ec8lROq67rJvzvuD/QOdL8SM8f/k409UGoHtSMHETIKXHmoV6sUV4eO0r+ni+/S7CO6K78XDJc5jtms0rT6j/eFq7bRgzKbWdE2hHVLm5e8vgbK+y6PAo7jOFOtK6sFXQTUnlVh+lcHpZIrqJIhhHyMwozrOs29QJhV9kzUDPY/HYK0Ym8l03sn96wHjGeHkRCoyKd51mxBNfQli+VU+huI2AyrGw55iLMeBBcTNSX8u1Gmcd5s3Oc9Qa86BeLVxXUT2OWvOld+bd/z5wHFeH1/T1vkHHb0bD27jDz4vpy+7y+Nx9rhOSzmf/ukKOJ5x4KrNqghUEXjnEaiA4zsPabXDKgJVBM4aARSOR0cHaXd3O/2P//nf092736ke3out7dRewtnQcAxAYsCBKYFNJCJ9Va6pQxc4Z5EDuJL6Ixd592La8IpFPItOKz5ICXMKmWGci6uz0FTKG0DilHRZK/ZC4QVIuHz5g2zQAigEOAETSU/tKXUJeATQClUX6jXV75KS0QoOOWh2vW8UUiymUScBrFSfKTsVArhY7AM9BGsWF9PWy13XrMurpljA8XmAQyjRiFXUujQ4NTwDnjoVGydw12QE3PU7NhkgLZd1io0V7MqM8lILw5wuysJR9bJOO3mx7TRgFsR8sQAMiTPjwbGAqUADpazpGDYAABoEeGIBjbKM/rBwZ1FOf4EcoeihrcAiYsQY0UbcaCNNEPAg0wQ5ipPe6vQs5g6QE1jI2ITiUarFts0umFOCdJiv5EL5NgdalhqSMeB47AO1LG1AbZSSlaAoYak9SPs5hveLKrap4wEzUJnxeWKJ+mdnD2fetqAUQJD4AXQCpKNwBDYCGaJ9rCJRLjImxJYUYOKIkQDtuf3hzfTFF19I+RSqzYjJjRtXU3uhle58c0dgZuw42xNMRk2KYpI+MI+BOEqLPz62wjOnKEa6/ceffCIoFc6pnlNdQT8AKqo51IpRFzPmBMemP5r/hXPl4qWLSltVrdJuL9eudA1D/lndURNsa2aHbRZrOK6GetbKVGrQGQDxcOB3v/udAB9GIjh3f3D1ikD5/slxer75Y3rJAwjmVqOp/xkn0tQZb8aD+bG9h3ryR503nl+NkQnGB+vnBLIAtPSR/gIG+RsPHoC5pH3GeSjFHbU1UT4vL43MNgDGlACg8cc4k5+gJjzVnOd/6rP9+te/TgMccU86UnQyf1At4qr82WefCq4xHuGWzZziZ/6GwvHatat++LCwoPEMxQz/62HC4ZH6GepGrptKR69hbmF1I33Ugw7KDpwcp/29Iz3s4TjjmrkGUIsLS6nRwPimpwdDXINUy5D6foCwetNGP9mgi+8P5lC3c5r6J3uKH3NJdS+bDT2wYG4q7TdfC1C1Mh6YwhDzpY0r49TC7EzLnABsj8AP3wM5VVe103JJiDBeCPAZ32f9PvX7ejofpPQlzTkbk3AdTbW+H7zkmsEoJYGPV69cT7XhiueMUmLH0EypozX2i6I7XGnHlMhpp5Gea6gUc9v743pqMB7b2ZWZOrM2oHBKe6EmnDo0nUTZ16IA1ErbltVU8fCB62yq+eGCWjxKmc1tl+mFVX1lEOOsYafx8l1aPH75XqKoAiunIgtu5w9oPhVA5Sv3JHIFnv5SSnN+K8qIxJbhUu1OTsLIshr0rPdB5e2K6k/c3xvD7Io8ZYeD4iqutKJ7FXCON3BsxuM8oUaszYZxc1OIS+2bBMJAvDmUtzAe5WMUU5Hf5PhWN85Sh3LezYCqUhO+G4VjEZz6vJy17J733iTkftt5VQHHt41c9bkqAlUE/tgIVMDxj41g9fkqAlUE3joC9x7cH3b71FzbTv/4j/8gIxbXG3uadvcPRimlLGhRKJFeKadgnhQrDXBVi14t3NsGYryAjCxGpHAkja3V0oKe1FSUbOHMyqIboAA8cR2uluBCEZQBhbR/HRslW8dQYtlADSCq29O8gEZxsry0rMU9abQym1kw0EIdYdVU0+nVqSaggNoS4Hjl8mUr3YBYcmQlnRB3a1JD7aiK4ok0UG7mpXgirVqOh3WlErLI4G8srAGZTuWySpPbVgCenJZVS8xQNUxngBi8qI3Gwkopq/rd7qqk+QELWZxogYuabH9faknGgb+Rls640DbXX8JMwk7IxAklU6i/VD+ybzMcAA1QC4UibZTTdDb4YczC0RS1H2NEiqtTxxnTQ40FEAA4SC051+lqKG2Z7QFcUmSh1qMPqleVa3PlVL5+fyhwx9hFX4EKKETDLZ1+MteAJuGq2es7bZwXijtACOBTULtODVAA6X4GyaiVrLAFVvRJ68013wiQ0qtX12ScwkKLlEhgMG7Idlv23zA4UkwFSmpSQf72q98qHfTTP/uZUlvv3buv4/Aeijjm5urqcjZ4sTqV90kFRkUroxKlvbqGJvvf2d3RuRbp7bQJ1ZjSSE9P5cTOWBEzamDqPFtb83wfDtLtW7cVe0AV7z979lypn8xlpeIeHaXnz54JvvLZMBXCsGXj/AXNI0BTwPuol9oEeLc8BqoFCRRfWFCaLO2KWnhsz/kDRAWicS58+rM/T7c//ljAcevljgEQCsPnzwW9SMFnn9RNZP9hvnP3/kMBPhSmpD+7/qkXrT//9GeqpxnGVcQD5SEp2YLI/Z6UhjK8aQD2rBBNdZzvF2wSlI2waDt9+PHZcykreTH2pMXTzl/+8peKG+nf4TRM3IgzdTiZo6Qjc63ifc5vxj9UqZROiHS/GNcR5JExiA23gGOcg5y36me3h9ms69GFKk0KtZ6uY1EygWuRYhrplzWAolWxLh1hUMO1oIYKrzYGKoxJGCqQZljrH4zObWJKe13j1MCU85Vz1KZdfUFnXcPqQE4eNrgHo4V/vus1xwsYholQVmAW1FWup+bzS31JqNR8nrM98XHNNH7vp8HQdfU4R6IGWxwf4OhDjm+742f2SSzU3pIKjrGzE66VTPTXKcruF79z3rqNTnH3WI7VVBynCN/KoK74BT7dpGO8RRFiBfyJ+pE8eCGmHr/4jOPX6/o8CbA14fSbjWV4f55KcNqNxoSqsaS8mwscaeusV2mMDIr8Kov7JusQTqpBZx/gNe8Uj0+5mPps4NgtmouU5pdjGVBxmptxqI4ZlzFgwy15FvRVQvkM1WS5V3Guj/8+D+IVHawV6dHHbKIzHoA4V18fX86JGctcpVTP7kitABzfRH34+jZN3yIepM3+/LitxXOwrPKdd/wKOL7t6FSfqyJQReCPjUAFHP/YCFafryJQReCtI/DwweNhb0D63uP08Ps/pOGwloaDVrp372F6uvlspKgDXqhWomo/pfTyiBp3SaqeSOkF4LGQB0yy4GPRDVAy5KKG26JUUQA7F1Xvj9yGSWOMFzdwLCJJrWWxfrC/b+AYaiCcrbtdq1vkDooqzrUjQ70UsIrPU2MJ6Inii5tKQIHB0vnU1JqxJrgAhEONFaYbgEwK7MusJatwcPYFYrKoBurQT36P+nUs9Fm4siKQ2QwpyzltGjjC72EwECnbqAqBjvyd/VpJ1dEiEaATqifah7sr8E6pdFk1ZLjZ0TgQO+CKIHC3p7bIcTnDR+IGVOR96mcutBa10Am4CFhkG6U+N1tSBzFuwCm5Znc6UlABfajTKZVVE0Mcp88DizYuXhIwi7RZ9kmYL25sqD1t8lTzwoz5IVdhaqy1mum0nwx3M1QFLLHYYPx6fYMt4kE/2S5ioxT7dlvKMl4ynMmKUhbjzElBzOyMy+/MDcZI0Dr3jTFAEUi87ty5I3jIcYiP5lIAm1pNcInt2Afzhu0wx2DfvMf21CKkrUoBz8cKpSPjGenM9IP0YKCWYFLP7thy7K3X5dYcfWL/fJb3nOq9IiDIeQVkAcSTEh3tjvTiqBXJZwF44YK+t72ruoQopwCitI9/qNSoKUlMNn/c1BgC5FF1KjV7ZVXXAwCp0jYF8Jpqi8oTrJAm64cEAGin/eIY3ksX1zdsJJTTgTV36zXXJM2pl0Bw4v/111+rdiLt/urrfx0Z7eCKTGxufvSRUqR/9atfjeqUEs9yrTudMyODq7HSJ+bTtIto9/Q0HR34gQewkpIGQNxLFy+pZh5tDpWvXHGXuFZkh1Ol7/lVhjitWYtwrpXmVlNfLSmtvN/yzeMwdQXkpr0GqZ76c11WJ9NkR9diYUrXqR0fs3Dkwo+hQledUIxL6ksTCsdXUl8tttOraOwQIFJjKCBZ7JFThePFHBm/rFQsxnx8zFoa9imAOf1VrPNW3sKAcdzR4rwqp0ZP9DHXRy22p/jz2dN7J1tUPEbsQ4r9DD5ndrL0xpuCxbPut9jHeXE96/5eSdsu1LcUfCvUz3sj9d0ZG1BW2ZY/VkxNP+Mu/+Q3mwfRyjF/H52RwU0BcnLOnxWyvm173gQcVsDxbaNcfa6KQBWBnyoCFXD8qSJfHbeKQBWB9PDh42Gvf5h2dp+ml3vbSmfudevp2bPNtHeE8sogrliDjxu/nQOK/bumFioTFn6ozgAzbE/dMpR9Vl44VQXTiOXFJSl0xu6qQykLwwlR9bIEk1isOr0LsCVQletUARoF1qipCMTBDCGDOWBZwE62BwY2qFm4tCSYw9+oU4b6SNCq2RIkoD0AIuqSAdpe7mEKQur2ZaleAlYpFfjkRAosIBiqMG4+I20U9aHgZaejNFdSEQFvgCC2R4UJ8AwjAuJFyix9AQwB5QRjUXnSL6WpD0cp3hwnFJTEgTqGxOu0czQCcaG6o830IQCSDBhOT7TIB6BqPJbXlAorhVKH9FAbAYW6Tmno9brUTMBHoBbglxqHAU5jfgSMM+ByzUgW55GmqbRxlK4tp42iJqPuH+2hXYx5PxkmMo58zorCmqAaCkDmScSEuRXQ0bUxncpOPbmoOQdYA2ZRDy9S2GmDzHpI+e+c6v+o/UkfMBwBvFGncO/lntSxYTYB9OPFcTA0Ye7AIkLZijKVhT/nBAo8qQKbLc2PgCNKnceVXDUNbTIDpAM4ojhkf1FT9OLGRSkl6T9GK4xLHI/3Ln1gl1niFPFmnxizRJvZnnkb6YYBTKSipX7k9o7S6A0crZpl/itten1dtTCJF+OqNHtB+KV0Qc7u1PBEAcY5SToqsD0DNhaNCWXXQDEZvZh/obSS8mugsWY8Oc+VWk967NBqZpyRgXnM32ebPyoeqCZtGJMEiHk/0rkDEJRh0Eh9NgUAFoGSlGrxAmb0qY1nkySn3VqVR108xRIoBtzO1yB+lkKxkLZLfALwsPdWru037SsI4DjrVR+QsjreoFjrDpXeLODYH9YS/6a/VIm3ODyjn0mKbwzHD4PKIHTi+DqnXbaCJg5qXMP9Kiv6rEa24ot4F+FXqCsDBJfBXFHR5rGKfgEcbaTDa/JztVST4870F99lM2OeFY1+H2fdgtqu9KFihF1HsagSG2/slOYzytRmT4dRSrGVbH6Id9ZXEdye9TNvsh1df1uoOnEcXUfGLztIT59Xiug7CGvx+FbJzzaNmTd33iRef1LblmJebtv7hn9KlS8c9H2M6yvxfk2fi9tP9P8NPrdx7kK15v+TmuhVY6oI/PuJQHXx+fcz1lVPqwj8yUXg8aOnw/7wKB0cvki7L18o3ZKFWX9QSz9ubwrwACuiZhULSuADOIwFC4tuJY9RhB4n2sUFgQcME7gRl8GFDGWoXbggV1dWn8AWgQGAVL57U03BvkGgINppR2mObMNnSUkGzKHcC0AIVKGNUdg/anfxP+ovYE57eUnvA4msxjtWGwFy7XpDyjGOKcVb2+YJdoB1XTqlnh4eSukHeKBPMr7JDtDsGwhDbTpigTkHfQKAoIJi0QUoitqW4egKlFpZXZHhAH2iNhxQTmum4VAQlf3QTo6P2nLt3LlcW8013ACpbseRgAcQEUVlGAagEESt6BTIBaefA4n5vb2Qer2hoBkAFODFPu1E3BQEijRumd4o5ctjh0szfZZq8/hESr0wI7GrNqnTqFwNTIktaeFy0u45HZ1/fJ62yGm71U7dYc0p9zICwi3dgFEmFH3XawOmybgGMyLVpHRqNr8DIJiT/E97VQNzaFdwfvd8ZL8dwb1Hjx+lHx7/oH4BPIGRpOESD+aOQZjr55Ey6/p4pKbafELOrA3cq50aLlVlixpoPtUF07K5Syxa6TfzHMBHv4kNMQUaEsdQwmKCAZwMp2riShxQ19EWzrUoI8CxBPUKi22pfUoqK7vfZgCUN+4enYwUw5FmKxVwTqdXGjw1VrPCWKrLnMZaVnv5mEkATrAlzvH8kEA7lXxlnDHI+ETNNKnacvptxJPzi3kEyO8m75eHCgGkiD3x5G/Ekj4EmI0LLn+bpegqAjzzinEQwXtRTS7mLP9H+r7akqGj1Xi5PiEgtXB3VzbMaNdn11LrzWYbqV4s+6bYni0Nsw8gnQG41MPauD0TNfJkRlWotVeCOcQ+XmFgMoKICXWrg1BWnqneIqmqTddTnABTmjbZqVkPX8YQzbBpXk24AnDM8Nvt4ztlNnCcB8Ym6r7lusPR57Lyqng+oNwuQsWy4vZtFYYTIH2kEs2z9oyw7f+HSs21It/NLc8EuJ2jcIx6m+/mqHkv+cHJrH2+7Ti+0za+853NH7tXHua88+PPN615D4d7o1ICk/0/+zy/dGG9WvO/j8Gr9llFoIrAayNQXXxeG6JqgyoCVQTeVwQ2N7eHJ6cv08npbup0j9Lh4XEa9Kl5106n/Y5qlgGiIlUVIKIb7OyGzM8sHoGLLL6ANiz2WfiTBhn15AAUWpz2B+nud9+lhw+/F7RgIY4CMOABi09SqAFEgCcAFSCLzwagitRQ4GCoqkIBCYhBHYZCkM8KjixQP3I53b59SwsgwAWqShRsL54+E2QKZRVxBnQBcjg+DrIo3Hihogtjk1BR0TaZSmTjFwCXa74BHwZyPGYbDFs4DvsNBaSML/r9tL29I6UfyjqORb+kDBwM1RcAKXGOGPI/wCNSbuVwPLTZTKTrWiXW1bFY86NGixTvSN126viR2k/cGdsb169Lwej6i3VBz3C9BXYColCa9brA5VW9z/6BbsBAUmgNXbzPaCuQlfRY0rm7J6hC7ehNeq4Mdo6ONHeu37wlAMs4XblyWW0BMAJmm3XDbKAvsA5IIBMgjpNr1nkhEKYUplqqA5clMbRNUA0385QUW+ApMBTlHPX/mDeCgr2e4h8QO2qRxqJ2pCbKq+oR8KtRu9SOn26Nj2lYYiglyDZKF1Vev+aCYDsmFN2uFKf8zHwMeCclbwbKAemIJccJAyOOS9u9EHbtudyQzH8ypch/b9fYv7BQrlXnmAVAc0f8EKCoaIuyBvH+6BqVoWP8PnmTA4ijQtl4keZYoBRMSXUhc5xciy4W/Y5bl5qCWRnnFudOMOeG1E61Gs+1A8eqtZGz7pQ7LubSJBcpAkfHIeyLR1q6onItx0fjCWgNwNYYH0zgqfiZouKzdHHvzwOOeazd98mCdv59fMzJuneSm834GtHsKbw37r9+mmXsUKgH6KaUFH2vOOIW9pt/jHOpeF4I/uU6jPx9sg4gzs+zYO1kSvUkOHUt11mvecDRdSSLr1e0V4U3C+rHgqrVGxQ+91qINR6rMmCdDrheT/bK+3kn6sOZEa3eqCJQRaAcgYvnK4VjNSuqCFQR+GkiUAHHnybu1VGrCFQRSCltbe0O+/2j1BsepHa7IaVYv1dPpye9tH9yKKUfKrDf37kjsxIWO1IJ9rJJB8YwMmMhFbJrRdb6ulKq/+Zvfp0uXtwYgRYWwCeHx+nbO3fSd//2bwZk7XZWqeEeXZOacGd7R+ot1ZjrdqUMDPMBashRL5B0SkClFFQZZgKdUCTSDiAc0BIAmZrUKFxMN67fkCpPF11cf09O0uHLvfT0yRMpEe0ETe3CppyCAUpK984GLuyfFFJthwv36akVevW61JhAsZe7L1XfELUhsXrywxP1D5AYC0WUYqSmUo8x6u9hpvPB5ctqb/RV4BSVoVKaF3QcVKQCbbktwBDinxImKHaYvveHe+nZ8+eGbdkVlv1yrMzjrABTGJppfX1DJiKMq2BbAWYI52Q1YtSn1O+y2zFsdIq7layopQYJR+Ej/Q0IFzU7UShiXPJy+4XGj/ijJgyVo+D0+iX1V7UNlT4MxAnTHdSKTm+jBYBuHUMpmWNlWoyv0nkD7Cm90eo4FItADAHv/sB1SrNiT8rStt1mi/UaQVJlB1QAobbLYKusYCpSLINEQ0fVusyfUSRVdsDpyMzZwGxlVZ7rEtrlN2IekMdOu0XYkUHjGa5yC7jS5leMNfsdpccWUVQBmhGft1H3ABu7MgzwS33JUKdB7Vcp3AIST6pHeimbnuT07aJ5AfshRoypIVURvs2mePPqgzUYt1eqJU4Pqh8SGBQphXrCCbkA4zhn5gDHCdfb0qGoxFgEl5PQCGg4vc+1YR8L6hmzAWXsjPjUXFNy1msi1VTQtwBrZ2cpT+4uqwZDHerzbjwHJuul5evO1AaVazgW6r6VlInlj89XOM4hwHPOrzKALW4a59msjxfbU3bWfVtQWE4Lftv9nOGSUm1SRaCKwJQIVMCxmhZVBKoI/FQR+H+0l4QJlb9o/AAAAABJRU5ErkJgg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14" name="Image 13"/>
          <p:cNvPicPr/>
          <p:nvPr/>
        </p:nvPicPr>
        <p:blipFill>
          <a:blip r:embed="rId4" cstate="print"/>
          <a:srcRect l="2210" t="19435" r="4987" b="29356"/>
          <a:stretch>
            <a:fillRect/>
          </a:stretch>
        </p:blipFill>
        <p:spPr bwMode="auto">
          <a:xfrm>
            <a:off x="539552" y="764704"/>
            <a:ext cx="3312368" cy="1296144"/>
          </a:xfrm>
          <a:prstGeom prst="rect">
            <a:avLst/>
          </a:prstGeom>
          <a:ln w="38100" cap="sq">
            <a:solidFill>
              <a:srgbClr val="FFFF00"/>
            </a:solidFill>
            <a:prstDash val="solid"/>
            <a:miter lim="800000"/>
          </a:ln>
          <a:effectLst>
            <a:outerShdw blurRad="50800" dist="38100" dir="2700000" algn="tl" rotWithShape="0">
              <a:srgbClr val="000000">
                <a:alpha val="43000"/>
              </a:srgbClr>
            </a:outerShdw>
          </a:effectLst>
        </p:spPr>
      </p:pic>
      <p:sp>
        <p:nvSpPr>
          <p:cNvPr id="51209" name="Rectangle 9"/>
          <p:cNvSpPr>
            <a:spLocks noChangeArrowheads="1"/>
          </p:cNvSpPr>
          <p:nvPr/>
        </p:nvSpPr>
        <p:spPr bwMode="auto">
          <a:xfrm>
            <a:off x="4572000" y="2708920"/>
            <a:ext cx="4176464" cy="2123658"/>
          </a:xfrm>
          <a:prstGeom prst="rect">
            <a:avLst/>
          </a:prstGeom>
          <a:solidFill>
            <a:srgbClr val="FFFF00">
              <a:alpha val="48000"/>
            </a:srgbClr>
          </a:solidFill>
          <a:ln w="38100">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fr-FR" sz="1200" b="1" dirty="0" smtClean="0">
                <a:solidFill>
                  <a:schemeClr val="bg1"/>
                </a:solidFill>
                <a:latin typeface="Arial" pitchFamily="34" charset="0"/>
                <a:cs typeface="Arial" pitchFamily="34" charset="0"/>
              </a:rPr>
              <a:t>Le Chat rhabille la structure de plaques de béton et modules métalliques découpés de façon variées pour servir d'éléments décoratifs sur les façades, de pare-soleil ou autres protections. Il impose la règle des 3 couleurs primaires déclinées en extérieur et en intérieur, il s'amuse à conférer à chaque bâtiment un code esthétique évoquant un moyen de transport: train, bateau et avion. On en profite pour aménager un CDI et un Hall de cantine en avancée sur les façades. Vieillissant à son tour, il est décidé de restructurer JBD, en démolissant et en reconstruisant cette fois ci.</a:t>
            </a:r>
            <a:endParaRPr lang="fr-FR" sz="1200" b="1" dirty="0">
              <a:solidFill>
                <a:schemeClr val="bg1"/>
              </a:solidFill>
              <a:latin typeface="Arial" pitchFamily="34" charset="0"/>
              <a:cs typeface="Arial" pitchFamily="34" charset="0"/>
            </a:endParaRPr>
          </a:p>
        </p:txBody>
      </p:sp>
      <p:pic>
        <p:nvPicPr>
          <p:cNvPr id="18" name="Image 17"/>
          <p:cNvPicPr/>
          <p:nvPr/>
        </p:nvPicPr>
        <p:blipFill>
          <a:blip r:embed="rId5" cstate="print">
            <a:alphaModFix/>
            <a:lum/>
          </a:blip>
          <a:srcRect l="39649" t="4757" b="56318"/>
          <a:stretch>
            <a:fillRect/>
          </a:stretch>
        </p:blipFill>
        <p:spPr>
          <a:xfrm>
            <a:off x="1403648" y="3501008"/>
            <a:ext cx="1594028" cy="432048"/>
          </a:xfrm>
          <a:prstGeom prst="rect">
            <a:avLst/>
          </a:prstGeom>
          <a:noFill/>
          <a:ln w="28575">
            <a:solidFill>
              <a:srgbClr val="FFFFFF"/>
            </a:solidFill>
            <a:prstDash val="solid"/>
          </a:ln>
        </p:spPr>
      </p:pic>
      <p:pic>
        <p:nvPicPr>
          <p:cNvPr id="20" name="Picture 2"/>
          <p:cNvPicPr>
            <a:picLocks noChangeAspect="1" noChangeArrowheads="1"/>
          </p:cNvPicPr>
          <p:nvPr/>
        </p:nvPicPr>
        <p:blipFill>
          <a:blip r:embed="rId6" cstate="print"/>
          <a:srcRect l="33370" t="49715" b="9224"/>
          <a:stretch>
            <a:fillRect/>
          </a:stretch>
        </p:blipFill>
        <p:spPr bwMode="auto">
          <a:xfrm>
            <a:off x="732431" y="2420888"/>
            <a:ext cx="2731993" cy="926337"/>
          </a:xfrm>
          <a:prstGeom prst="rect">
            <a:avLst/>
          </a:prstGeom>
          <a:noFill/>
          <a:ln w="28575">
            <a:solidFill>
              <a:schemeClr val="tx1"/>
            </a:solidFill>
            <a:miter lim="800000"/>
            <a:headEnd/>
            <a:tailEnd/>
          </a:ln>
          <a:effectLst/>
        </p:spPr>
      </p:pic>
      <p:pic>
        <p:nvPicPr>
          <p:cNvPr id="19469" name="Picture 13" descr="C:\Users\Utilisateur\OneDrive\Bureau\image_123650291.jpg"/>
          <p:cNvPicPr>
            <a:picLocks noChangeAspect="1" noChangeArrowheads="1"/>
          </p:cNvPicPr>
          <p:nvPr/>
        </p:nvPicPr>
        <p:blipFill>
          <a:blip r:embed="rId7" cstate="print"/>
          <a:srcRect/>
          <a:stretch>
            <a:fillRect/>
          </a:stretch>
        </p:blipFill>
        <p:spPr bwMode="auto">
          <a:xfrm>
            <a:off x="827584" y="4077072"/>
            <a:ext cx="2664296" cy="497191"/>
          </a:xfrm>
          <a:prstGeom prst="rect">
            <a:avLst/>
          </a:prstGeom>
          <a:ln w="38100" cap="sq">
            <a:solidFill>
              <a:schemeClr val="tx1"/>
            </a:solidFill>
            <a:prstDash val="solid"/>
            <a:miter lim="800000"/>
          </a:ln>
          <a:effectLst>
            <a:outerShdw blurRad="50800" dist="38100" dir="2700000" algn="tl" rotWithShape="0">
              <a:srgbClr val="000000">
                <a:alpha val="43000"/>
              </a:srgbClr>
            </a:outerShdw>
          </a:effectLst>
        </p:spPr>
      </p:pic>
      <p:pic>
        <p:nvPicPr>
          <p:cNvPr id="16" name="Image 15" descr="IMG_2356.JPG"/>
          <p:cNvPicPr/>
          <p:nvPr/>
        </p:nvPicPr>
        <p:blipFill>
          <a:blip r:embed="rId8" cstate="print"/>
          <a:stretch>
            <a:fillRect/>
          </a:stretch>
        </p:blipFill>
        <p:spPr>
          <a:xfrm rot="5400000">
            <a:off x="3031000" y="3185543"/>
            <a:ext cx="1317805" cy="900100"/>
          </a:xfrm>
          <a:prstGeom prst="rect">
            <a:avLst/>
          </a:prstGeom>
          <a:ln w="28575">
            <a:solidFill>
              <a:schemeClr val="tx1"/>
            </a:solidFill>
          </a:ln>
        </p:spPr>
      </p:pic>
      <p:pic>
        <p:nvPicPr>
          <p:cNvPr id="21" name="Image 20" descr="IMG_2415.JPG"/>
          <p:cNvPicPr/>
          <p:nvPr/>
        </p:nvPicPr>
        <p:blipFill>
          <a:blip r:embed="rId9" cstate="print"/>
          <a:stretch>
            <a:fillRect/>
          </a:stretch>
        </p:blipFill>
        <p:spPr>
          <a:xfrm rot="5400000">
            <a:off x="192605" y="3127875"/>
            <a:ext cx="1241667" cy="835806"/>
          </a:xfrm>
          <a:prstGeom prst="rect">
            <a:avLst/>
          </a:prstGeom>
          <a:ln w="28575">
            <a:solidFill>
              <a:schemeClr val="tx1"/>
            </a:solidFill>
          </a:ln>
        </p:spPr>
      </p:pic>
      <p:pic>
        <p:nvPicPr>
          <p:cNvPr id="32" name="Image 31" descr="IMG_2350.JPG"/>
          <p:cNvPicPr/>
          <p:nvPr/>
        </p:nvPicPr>
        <p:blipFill>
          <a:blip r:embed="rId10" cstate="print"/>
          <a:stretch>
            <a:fillRect/>
          </a:stretch>
        </p:blipFill>
        <p:spPr>
          <a:xfrm>
            <a:off x="467544" y="4869160"/>
            <a:ext cx="2376264" cy="1368152"/>
          </a:xfrm>
          <a:prstGeom prst="rect">
            <a:avLst/>
          </a:prstGeom>
          <a:ln w="28575">
            <a:solidFill>
              <a:srgbClr val="0000FF"/>
            </a:solidFill>
          </a:ln>
        </p:spPr>
      </p:pic>
      <p:pic>
        <p:nvPicPr>
          <p:cNvPr id="33" name="Image 32" descr="IMG_2358.JPG"/>
          <p:cNvPicPr/>
          <p:nvPr/>
        </p:nvPicPr>
        <p:blipFill>
          <a:blip r:embed="rId11" cstate="print"/>
          <a:stretch>
            <a:fillRect/>
          </a:stretch>
        </p:blipFill>
        <p:spPr>
          <a:xfrm rot="5400000">
            <a:off x="2649860" y="5207124"/>
            <a:ext cx="1756048" cy="1080120"/>
          </a:xfrm>
          <a:prstGeom prst="rect">
            <a:avLst/>
          </a:prstGeom>
          <a:ln w="28575">
            <a:solidFill>
              <a:srgbClr val="0000FF"/>
            </a:solidFill>
          </a:ln>
        </p:spPr>
      </p:pic>
      <p:pic>
        <p:nvPicPr>
          <p:cNvPr id="19472" name="Picture 16"/>
          <p:cNvPicPr>
            <a:picLocks noChangeAspect="1" noChangeArrowheads="1"/>
          </p:cNvPicPr>
          <p:nvPr/>
        </p:nvPicPr>
        <p:blipFill>
          <a:blip r:embed="rId12" cstate="print"/>
          <a:srcRect/>
          <a:stretch>
            <a:fillRect/>
          </a:stretch>
        </p:blipFill>
        <p:spPr bwMode="auto">
          <a:xfrm>
            <a:off x="827584" y="6165304"/>
            <a:ext cx="1695276" cy="500563"/>
          </a:xfrm>
          <a:prstGeom prst="rect">
            <a:avLst/>
          </a:prstGeom>
          <a:noFill/>
          <a:ln w="28575">
            <a:solidFill>
              <a:srgbClr val="0000FF"/>
            </a:solidFill>
            <a:miter lim="800000"/>
            <a:headEnd/>
            <a:tailEnd/>
          </a:ln>
        </p:spPr>
      </p:pic>
    </p:spTree>
  </p:cSld>
  <p:clrMapOvr>
    <a:masterClrMapping/>
  </p:clrMapOvr>
  <p:transition spd="slow">
    <p:strips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4514" name="Picture 2" descr="C:\Users\Utilisateur\OneDrive\Bureau\image_123650291 (5).jpg"/>
          <p:cNvPicPr>
            <a:picLocks noChangeAspect="1" noChangeArrowheads="1"/>
          </p:cNvPicPr>
          <p:nvPr/>
        </p:nvPicPr>
        <p:blipFill>
          <a:blip r:embed="rId3" cstate="print"/>
          <a:srcRect/>
          <a:stretch>
            <a:fillRect/>
          </a:stretch>
        </p:blipFill>
        <p:spPr bwMode="auto">
          <a:xfrm>
            <a:off x="0" y="0"/>
            <a:ext cx="9168450" cy="6858000"/>
          </a:xfrm>
          <a:prstGeom prst="rect">
            <a:avLst/>
          </a:prstGeom>
          <a:noFill/>
        </p:spPr>
      </p:pic>
      <p:sp>
        <p:nvSpPr>
          <p:cNvPr id="14" name="Rectangle 4"/>
          <p:cNvSpPr>
            <a:spLocks noChangeArrowheads="1"/>
          </p:cNvSpPr>
          <p:nvPr/>
        </p:nvSpPr>
        <p:spPr bwMode="auto">
          <a:xfrm>
            <a:off x="1259632" y="332656"/>
            <a:ext cx="6696744" cy="369332"/>
          </a:xfrm>
          <a:prstGeom prst="rect">
            <a:avLst/>
          </a:prstGeom>
          <a:solidFill>
            <a:srgbClr val="0000FF"/>
          </a:solidFill>
          <a:ln w="28575">
            <a:solidFill>
              <a:srgbClr val="FF0000"/>
            </a:solid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kumimoji="0" lang="fr-FR" b="1" i="0" strike="noStrike" cap="none" normalizeH="0" baseline="0" dirty="0" smtClean="0">
                <a:ln>
                  <a:noFill/>
                </a:ln>
                <a:effectLst/>
                <a:latin typeface="Arial" pitchFamily="34" charset="0"/>
                <a:ea typeface="Times New Roman" pitchFamily="18" charset="0"/>
                <a:cs typeface="Arial" pitchFamily="34" charset="0"/>
              </a:rPr>
              <a:t>REALISATION D’UN PROTOTYPE </a:t>
            </a:r>
            <a:r>
              <a:rPr lang="fr-FR" b="1" dirty="0" smtClean="0">
                <a:latin typeface="Arial" pitchFamily="34" charset="0"/>
                <a:ea typeface="Times New Roman" pitchFamily="18" charset="0"/>
                <a:cs typeface="Arial" pitchFamily="34" charset="0"/>
              </a:rPr>
              <a:t>et CONTROLE QUALITE</a:t>
            </a:r>
            <a:endParaRPr kumimoji="0" lang="fr-FR" b="0" i="0" strike="noStrike" cap="none" normalizeH="0" baseline="0" dirty="0" smtClean="0">
              <a:ln>
                <a:noFill/>
              </a:ln>
              <a:effectLst/>
              <a:latin typeface="Arial" pitchFamily="34" charset="0"/>
              <a:cs typeface="Arial" pitchFamily="34" charset="0"/>
            </a:endParaRPr>
          </a:p>
        </p:txBody>
      </p:sp>
      <p:sp>
        <p:nvSpPr>
          <p:cNvPr id="43009" name="Rectangle 1"/>
          <p:cNvSpPr>
            <a:spLocks noChangeArrowheads="1"/>
          </p:cNvSpPr>
          <p:nvPr/>
        </p:nvSpPr>
        <p:spPr bwMode="auto">
          <a:xfrm>
            <a:off x="251520" y="2169150"/>
            <a:ext cx="8640960" cy="4401205"/>
          </a:xfrm>
          <a:prstGeom prst="rect">
            <a:avLst/>
          </a:prstGeom>
          <a:solidFill>
            <a:srgbClr val="FFFF00">
              <a:alpha val="68000"/>
            </a:srgbClr>
          </a:solidFill>
          <a:ln w="28575">
            <a:solidFill>
              <a:schemeClr val="tx1"/>
            </a:solidFill>
            <a:miter lim="800000"/>
            <a:headEnd/>
            <a:tailEnd/>
          </a:ln>
          <a:effectLst>
            <a:outerShdw blurRad="50800" dist="38100" dir="2700000" algn="tl" rotWithShape="0">
              <a:prstClr val="black">
                <a:alpha val="40000"/>
              </a:prstClr>
            </a:outerShdw>
          </a:effectLst>
        </p:spPr>
        <p:txBody>
          <a:bodyPr vert="horz" wrap="square" lIns="91440" tIns="45720" rIns="91440" bIns="45720" numCol="1" anchor="ctr" anchorCtr="0" compatLnSpc="1">
            <a:prstTxWarp prst="textNoShape">
              <a:avLst/>
            </a:prstTxWarp>
            <a:spAutoFit/>
          </a:bodyPr>
          <a:lstStyle/>
          <a:p>
            <a:pPr lvl="0" algn="just"/>
            <a:r>
              <a:rPr lang="fr-FR" sz="1400" b="1" u="sng" dirty="0" smtClean="0">
                <a:solidFill>
                  <a:sysClr val="windowText" lastClr="000000"/>
                </a:solidFill>
                <a:latin typeface="Arial" pitchFamily="34" charset="0"/>
                <a:cs typeface="Arial" pitchFamily="34" charset="0"/>
              </a:rPr>
              <a:t>CONTRAINTES:</a:t>
            </a:r>
          </a:p>
          <a:p>
            <a:pPr lvl="0" algn="just">
              <a:buFont typeface="Arial" pitchFamily="34" charset="0"/>
              <a:buChar char="•"/>
            </a:pPr>
            <a:r>
              <a:rPr lang="fr-FR" sz="1400" dirty="0" smtClean="0">
                <a:solidFill>
                  <a:sysClr val="windowText" lastClr="000000"/>
                </a:solidFill>
                <a:latin typeface="Arial" pitchFamily="34" charset="0"/>
                <a:cs typeface="Arial" pitchFamily="34" charset="0"/>
              </a:rPr>
              <a:t>Des découpes (3 max) sur le devant pour optimiser le placement sur la peau et la </a:t>
            </a:r>
            <a:r>
              <a:rPr lang="fr-FR" sz="1400" dirty="0" err="1" smtClean="0">
                <a:solidFill>
                  <a:sysClr val="windowText" lastClr="000000"/>
                </a:solidFill>
                <a:latin typeface="Arial" pitchFamily="34" charset="0"/>
                <a:cs typeface="Arial" pitchFamily="34" charset="0"/>
              </a:rPr>
              <a:t>refente</a:t>
            </a:r>
            <a:endParaRPr lang="fr-FR" sz="1400" dirty="0" smtClean="0">
              <a:solidFill>
                <a:sysClr val="windowText" lastClr="000000"/>
              </a:solidFill>
              <a:latin typeface="Arial" pitchFamily="34" charset="0"/>
              <a:cs typeface="Arial" pitchFamily="34" charset="0"/>
            </a:endParaRPr>
          </a:p>
          <a:p>
            <a:pPr lvl="0" algn="just">
              <a:buFont typeface="Arial" pitchFamily="34" charset="0"/>
              <a:buChar char="•"/>
            </a:pPr>
            <a:r>
              <a:rPr lang="fr-FR" sz="1400" dirty="0" smtClean="0">
                <a:solidFill>
                  <a:sysClr val="windowText" lastClr="000000"/>
                </a:solidFill>
                <a:latin typeface="Arial" pitchFamily="34" charset="0"/>
                <a:cs typeface="Arial" pitchFamily="34" charset="0"/>
              </a:rPr>
              <a:t>Elle sera constituée de PLIS évoquant les </a:t>
            </a:r>
            <a:r>
              <a:rPr lang="fr-FR" sz="1400" b="1" dirty="0" smtClean="0">
                <a:solidFill>
                  <a:sysClr val="windowText" lastClr="000000"/>
                </a:solidFill>
                <a:latin typeface="Arial" pitchFamily="34" charset="0"/>
                <a:cs typeface="Arial" pitchFamily="34" charset="0"/>
              </a:rPr>
              <a:t>divers RYTHMES de bardages métalliques sur les façades LECHAT et/ou NEBOUT, en surface limitée verticale ou horizontale, comme les lignes de l'architecture du lycée JBD.</a:t>
            </a:r>
          </a:p>
          <a:p>
            <a:pPr lvl="0" algn="just">
              <a:buFont typeface="Arial" pitchFamily="34" charset="0"/>
              <a:buChar char="•"/>
            </a:pPr>
            <a:r>
              <a:rPr lang="fr-FR" sz="1400" b="1" dirty="0" smtClean="0">
                <a:solidFill>
                  <a:sysClr val="windowText" lastClr="000000"/>
                </a:solidFill>
                <a:latin typeface="Arial" pitchFamily="34" charset="0"/>
                <a:cs typeface="Arial" pitchFamily="34" charset="0"/>
              </a:rPr>
              <a:t>Des passepoils, des lacets cylindriques et autres torons en couleurs contrastées, à disposer au choix qui rappelleront les nombreux éléments tubulaires de l architecture du lycée JBD.</a:t>
            </a:r>
          </a:p>
          <a:p>
            <a:pPr lvl="0" algn="just">
              <a:buFont typeface="Arial" pitchFamily="34" charset="0"/>
              <a:buChar char="•"/>
            </a:pPr>
            <a:r>
              <a:rPr lang="fr-FR" sz="1400" dirty="0" smtClean="0">
                <a:solidFill>
                  <a:sysClr val="windowText" lastClr="000000"/>
                </a:solidFill>
                <a:latin typeface="Arial" pitchFamily="34" charset="0"/>
                <a:cs typeface="Arial" pitchFamily="34" charset="0"/>
              </a:rPr>
              <a:t>Forme de sacoche assez grande pour insérer un ordi 13 pouce et des documents A4.</a:t>
            </a:r>
          </a:p>
          <a:p>
            <a:pPr lvl="0" algn="just">
              <a:buFont typeface="Arial" pitchFamily="34" charset="0"/>
              <a:buChar char="•"/>
            </a:pPr>
            <a:r>
              <a:rPr lang="fr-FR" sz="1400" dirty="0" smtClean="0">
                <a:solidFill>
                  <a:sysClr val="windowText" lastClr="000000"/>
                </a:solidFill>
                <a:latin typeface="Arial" pitchFamily="34" charset="0"/>
                <a:cs typeface="Arial" pitchFamily="34" charset="0"/>
              </a:rPr>
              <a:t>1 Poche sur le dos pour ranger son téléphone, ses clefs, facile d’accès qui devra être sécurisée.</a:t>
            </a:r>
          </a:p>
          <a:p>
            <a:pPr lvl="0" algn="just">
              <a:buFont typeface="Arial" pitchFamily="34" charset="0"/>
              <a:buChar char="•"/>
            </a:pPr>
            <a:r>
              <a:rPr lang="fr-FR" sz="1400" dirty="0" smtClean="0">
                <a:solidFill>
                  <a:sysClr val="windowText" lastClr="000000"/>
                </a:solidFill>
                <a:latin typeface="Arial" pitchFamily="34" charset="0"/>
                <a:cs typeface="Arial" pitchFamily="34" charset="0"/>
              </a:rPr>
              <a:t>1 grande poche intérieure insérée sur la doublure dos pour ranger un ordinateur 13 pouce avec Marquage du logo JBD. Pouvant être sécurisée.</a:t>
            </a:r>
          </a:p>
          <a:p>
            <a:pPr lvl="0" algn="just">
              <a:buFont typeface="Arial" pitchFamily="34" charset="0"/>
              <a:buChar char="•"/>
            </a:pPr>
            <a:r>
              <a:rPr lang="fr-FR" sz="1400" dirty="0" smtClean="0">
                <a:solidFill>
                  <a:sysClr val="windowText" lastClr="000000"/>
                </a:solidFill>
                <a:latin typeface="Arial" pitchFamily="34" charset="0"/>
                <a:cs typeface="Arial" pitchFamily="34" charset="0"/>
              </a:rPr>
              <a:t>Bretelles ajustables pour  un porté  dos en plus du porté main (cuir, sangle doublée cuir...)</a:t>
            </a:r>
          </a:p>
          <a:p>
            <a:pPr lvl="0" algn="just">
              <a:buFont typeface="Arial" pitchFamily="34" charset="0"/>
              <a:buChar char="•"/>
            </a:pPr>
            <a:r>
              <a:rPr lang="fr-FR" sz="1400" dirty="0" smtClean="0">
                <a:solidFill>
                  <a:sysClr val="windowText" lastClr="000000"/>
                </a:solidFill>
                <a:latin typeface="Arial" pitchFamily="34" charset="0"/>
                <a:cs typeface="Arial" pitchFamily="34" charset="0"/>
              </a:rPr>
              <a:t>Porter main au choix (cuir, sangle doublée cuir...)</a:t>
            </a:r>
          </a:p>
          <a:p>
            <a:pPr lvl="0" algn="just">
              <a:buFont typeface="Arial" pitchFamily="34" charset="0"/>
              <a:buChar char="•"/>
            </a:pPr>
            <a:r>
              <a:rPr lang="fr-FR" sz="1400" dirty="0" smtClean="0">
                <a:solidFill>
                  <a:sysClr val="windowText" lastClr="000000"/>
                </a:solidFill>
                <a:latin typeface="Arial" pitchFamily="34" charset="0"/>
                <a:cs typeface="Arial" pitchFamily="34" charset="0"/>
              </a:rPr>
              <a:t>Un renforcement du fond et une doublure cuir</a:t>
            </a:r>
          </a:p>
          <a:p>
            <a:pPr algn="just"/>
            <a:r>
              <a:rPr lang="fr-FR" sz="1400" dirty="0" smtClean="0">
                <a:solidFill>
                  <a:sysClr val="windowText" lastClr="000000"/>
                </a:solidFill>
                <a:latin typeface="Arial" pitchFamily="34" charset="0"/>
                <a:cs typeface="Arial" pitchFamily="34" charset="0"/>
              </a:rPr>
              <a:t> </a:t>
            </a:r>
            <a:r>
              <a:rPr lang="fr-FR" sz="1400" u="sng" dirty="0" smtClean="0">
                <a:solidFill>
                  <a:sysClr val="windowText" lastClr="000000"/>
                </a:solidFill>
                <a:latin typeface="Arial" pitchFamily="34" charset="0"/>
                <a:cs typeface="Arial" pitchFamily="34" charset="0"/>
              </a:rPr>
              <a:t>Au choix de l’élève</a:t>
            </a:r>
            <a:endParaRPr lang="fr-FR" sz="1400" dirty="0" smtClean="0">
              <a:solidFill>
                <a:sysClr val="windowText" lastClr="000000"/>
              </a:solidFill>
              <a:latin typeface="Arial" pitchFamily="34" charset="0"/>
              <a:cs typeface="Arial" pitchFamily="34" charset="0"/>
            </a:endParaRPr>
          </a:p>
          <a:p>
            <a:pPr algn="just">
              <a:buFont typeface="Arial" pitchFamily="34" charset="0"/>
              <a:buChar char="•"/>
            </a:pPr>
            <a:r>
              <a:rPr lang="fr-FR" sz="1400" dirty="0" smtClean="0">
                <a:solidFill>
                  <a:sysClr val="windowText" lastClr="000000"/>
                </a:solidFill>
                <a:latin typeface="Arial" pitchFamily="34" charset="0"/>
                <a:cs typeface="Arial" pitchFamily="34" charset="0"/>
              </a:rPr>
              <a:t> Montage côtés piqué/retourné avec passepoil</a:t>
            </a:r>
          </a:p>
          <a:p>
            <a:pPr algn="just">
              <a:buFont typeface="Arial" pitchFamily="34" charset="0"/>
              <a:buChar char="•"/>
            </a:pPr>
            <a:r>
              <a:rPr lang="fr-FR" sz="1400" dirty="0" smtClean="0">
                <a:solidFill>
                  <a:sysClr val="windowText" lastClr="000000"/>
                </a:solidFill>
                <a:latin typeface="Arial" pitchFamily="34" charset="0"/>
                <a:cs typeface="Arial" pitchFamily="34" charset="0"/>
              </a:rPr>
              <a:t>Finition intérieure soit bord franc soit bordure à cheval de propreté</a:t>
            </a:r>
          </a:p>
          <a:p>
            <a:pPr algn="just">
              <a:buFont typeface="Arial" pitchFamily="34" charset="0"/>
              <a:buChar char="•"/>
            </a:pPr>
            <a:r>
              <a:rPr lang="fr-FR" sz="1400" dirty="0" smtClean="0">
                <a:solidFill>
                  <a:sysClr val="windowText" lastClr="000000"/>
                </a:solidFill>
                <a:latin typeface="Arial" pitchFamily="34" charset="0"/>
                <a:cs typeface="Arial" pitchFamily="34" charset="0"/>
              </a:rPr>
              <a:t>Pour les éléments rapportés, finition au choix bord franc ou </a:t>
            </a:r>
            <a:r>
              <a:rPr lang="fr-FR" sz="1400" dirty="0" err="1" smtClean="0">
                <a:solidFill>
                  <a:sysClr val="windowText" lastClr="000000"/>
                </a:solidFill>
                <a:latin typeface="Arial" pitchFamily="34" charset="0"/>
                <a:cs typeface="Arial" pitchFamily="34" charset="0"/>
              </a:rPr>
              <a:t>rembord</a:t>
            </a:r>
            <a:endParaRPr lang="fr-FR" sz="1400" dirty="0" smtClean="0">
              <a:solidFill>
                <a:sysClr val="windowText" lastClr="000000"/>
              </a:solidFill>
              <a:latin typeface="Arial" pitchFamily="34" charset="0"/>
              <a:cs typeface="Arial" pitchFamily="34" charset="0"/>
            </a:endParaRPr>
          </a:p>
          <a:p>
            <a:pPr algn="just">
              <a:buFont typeface="Arial" pitchFamily="34" charset="0"/>
              <a:buChar char="•"/>
            </a:pPr>
            <a:r>
              <a:rPr lang="fr-FR" sz="1400" dirty="0" smtClean="0">
                <a:solidFill>
                  <a:sysClr val="windowText" lastClr="000000"/>
                </a:solidFill>
                <a:latin typeface="Arial" pitchFamily="34" charset="0"/>
                <a:cs typeface="Arial" pitchFamily="34" charset="0"/>
              </a:rPr>
              <a:t>Pose de clous de protection</a:t>
            </a:r>
          </a:p>
          <a:p>
            <a:pPr>
              <a:buFont typeface="Arial" pitchFamily="34" charset="0"/>
              <a:buChar char="•"/>
            </a:pPr>
            <a:r>
              <a:rPr lang="fr-FR" sz="1400" dirty="0" smtClean="0">
                <a:solidFill>
                  <a:schemeClr val="bg1"/>
                </a:solidFill>
                <a:latin typeface="Arial" pitchFamily="34" charset="0"/>
                <a:cs typeface="Arial" pitchFamily="34" charset="0"/>
              </a:rPr>
              <a:t>Finition naturelle ou teintée</a:t>
            </a:r>
          </a:p>
        </p:txBody>
      </p:sp>
      <p:sp>
        <p:nvSpPr>
          <p:cNvPr id="43012" name="Rectangle 4"/>
          <p:cNvSpPr>
            <a:spLocks noChangeArrowheads="1"/>
          </p:cNvSpPr>
          <p:nvPr/>
        </p:nvSpPr>
        <p:spPr bwMode="auto">
          <a:xfrm>
            <a:off x="683568" y="1268760"/>
            <a:ext cx="7776864" cy="523220"/>
          </a:xfrm>
          <a:prstGeom prst="rect">
            <a:avLst/>
          </a:prstGeom>
          <a:solidFill>
            <a:schemeClr val="tx1">
              <a:alpha val="93000"/>
            </a:schemeClr>
          </a:solidFill>
          <a:ln w="28575">
            <a:solidFill>
              <a:srgbClr val="FFFF00"/>
            </a:solid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fr-FR" sz="1400" b="1" dirty="0" smtClean="0">
                <a:solidFill>
                  <a:sysClr val="windowText" lastClr="000000"/>
                </a:solidFill>
                <a:latin typeface="Arial" pitchFamily="34" charset="0"/>
                <a:cs typeface="Arial" pitchFamily="34" charset="0"/>
              </a:rPr>
              <a:t>Sacoche en cuir mixte, doublée de cuir, portées main et dos avec bretelles ajustables qui permettra de  transporter des documents A4  et un ordinateur 13 pouces.</a:t>
            </a:r>
            <a:endParaRPr lang="fr-FR" sz="1400" b="1" dirty="0">
              <a:solidFill>
                <a:sysClr val="windowText" lastClr="000000"/>
              </a:solidFill>
              <a:latin typeface="Arial" pitchFamily="34" charset="0"/>
              <a:cs typeface="Arial" pitchFamily="34" charset="0"/>
            </a:endParaRPr>
          </a:p>
        </p:txBody>
      </p:sp>
    </p:spTree>
  </p:cSld>
  <p:clrMapOvr>
    <a:masterClrMapping/>
  </p:clrMapOvr>
  <p:transition spd="slow">
    <p:strips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2466" name="Picture 2" descr="E:\0 Maro\EXAMEN\1 PROJET 120hrs\E33 projet powerpoint\POWERT E33 2024\PRODUIT\lylou\photo.jpg"/>
          <p:cNvPicPr>
            <a:picLocks noChangeAspect="1" noChangeArrowheads="1"/>
          </p:cNvPicPr>
          <p:nvPr/>
        </p:nvPicPr>
        <p:blipFill>
          <a:blip r:embed="rId3" cstate="print"/>
          <a:srcRect/>
          <a:stretch>
            <a:fillRect/>
          </a:stretch>
        </p:blipFill>
        <p:spPr bwMode="auto">
          <a:xfrm>
            <a:off x="5724128" y="188640"/>
            <a:ext cx="2736304" cy="290498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2468" name="Picture 4" descr="E:\0 Maro\EXAMEN\1 PROJET 120hrs\E33 projet powerpoint\POWERT E33 2024\PRODUIT\lylou\planche.jpg"/>
          <p:cNvPicPr>
            <a:picLocks noChangeAspect="1" noChangeArrowheads="1"/>
          </p:cNvPicPr>
          <p:nvPr/>
        </p:nvPicPr>
        <p:blipFill>
          <a:blip r:embed="rId4" cstate="print"/>
          <a:srcRect/>
          <a:stretch>
            <a:fillRect/>
          </a:stretch>
        </p:blipFill>
        <p:spPr bwMode="auto">
          <a:xfrm>
            <a:off x="611560" y="188640"/>
            <a:ext cx="4752528" cy="29001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10" descr="C:\Users\UTILIS~1\AppData\Local\Temp\Rar$DIa0.852\IMG_20240424_163452_372.jpg"/>
          <p:cNvPicPr>
            <a:picLocks noChangeAspect="1" noChangeArrowheads="1"/>
          </p:cNvPicPr>
          <p:nvPr/>
        </p:nvPicPr>
        <p:blipFill>
          <a:blip r:embed="rId5" cstate="print"/>
          <a:srcRect/>
          <a:stretch>
            <a:fillRect/>
          </a:stretch>
        </p:blipFill>
        <p:spPr bwMode="auto">
          <a:xfrm>
            <a:off x="7236296" y="3356992"/>
            <a:ext cx="1613703" cy="21764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12" descr="C:\Users\UTILIS~1\AppData\Local\Temp\Rar$DIa0.317\IMG_20240424_163304_652.jpg"/>
          <p:cNvPicPr>
            <a:picLocks noChangeAspect="1" noChangeArrowheads="1"/>
          </p:cNvPicPr>
          <p:nvPr/>
        </p:nvPicPr>
        <p:blipFill>
          <a:blip r:embed="rId6" cstate="print"/>
          <a:srcRect/>
          <a:stretch>
            <a:fillRect/>
          </a:stretch>
        </p:blipFill>
        <p:spPr bwMode="auto">
          <a:xfrm flipH="1">
            <a:off x="251520" y="3356992"/>
            <a:ext cx="2160241" cy="22840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8" descr="C:\Users\UTILIS~1\AppData\Local\Temp\Rar$DIa0.531\IMG_20240424_163105_918.jpg"/>
          <p:cNvPicPr>
            <a:picLocks noChangeAspect="1" noChangeArrowheads="1"/>
          </p:cNvPicPr>
          <p:nvPr/>
        </p:nvPicPr>
        <p:blipFill>
          <a:blip r:embed="rId7" cstate="print"/>
          <a:srcRect l="10157" t="21285" r="3043" b="21954"/>
          <a:stretch>
            <a:fillRect/>
          </a:stretch>
        </p:blipFill>
        <p:spPr bwMode="auto">
          <a:xfrm>
            <a:off x="3419872" y="3356992"/>
            <a:ext cx="2880320" cy="11172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2469" name="Picture 5"/>
          <p:cNvPicPr>
            <a:picLocks noChangeAspect="1" noChangeArrowheads="1"/>
          </p:cNvPicPr>
          <p:nvPr/>
        </p:nvPicPr>
        <p:blipFill>
          <a:blip r:embed="rId8" cstate="print"/>
          <a:srcRect/>
          <a:stretch>
            <a:fillRect/>
          </a:stretch>
        </p:blipFill>
        <p:spPr bwMode="auto">
          <a:xfrm>
            <a:off x="2627784" y="4653136"/>
            <a:ext cx="1990485" cy="20162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 name="Picture 2" descr="E:\0 Maro\EXAMEN\1 PROJET 120hrs\E33 projet powerpoint\POWERT E33 2024\PRODUIT\lylou\20240328_122855.jpg"/>
          <p:cNvPicPr>
            <a:picLocks noChangeAspect="1" noChangeArrowheads="1"/>
          </p:cNvPicPr>
          <p:nvPr/>
        </p:nvPicPr>
        <p:blipFill>
          <a:blip r:embed="rId9" cstate="print"/>
          <a:srcRect/>
          <a:stretch>
            <a:fillRect/>
          </a:stretch>
        </p:blipFill>
        <p:spPr bwMode="auto">
          <a:xfrm>
            <a:off x="4788024" y="4725144"/>
            <a:ext cx="2276252" cy="18448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spd="slow">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0430" name="Picture 14" descr="E:\0 Maro\EXAMEN\1 PROJET 120hrs\E33 projet powerpoint\POWERT E33 2024\PRODUIT\lylou\20240402_151234.jpg"/>
          <p:cNvPicPr>
            <a:picLocks noChangeAspect="1" noChangeArrowheads="1"/>
          </p:cNvPicPr>
          <p:nvPr/>
        </p:nvPicPr>
        <p:blipFill>
          <a:blip r:embed="rId3" cstate="print"/>
          <a:srcRect/>
          <a:stretch>
            <a:fillRect/>
          </a:stretch>
        </p:blipFill>
        <p:spPr bwMode="auto">
          <a:xfrm>
            <a:off x="6084168" y="3933056"/>
            <a:ext cx="2736304" cy="2736304"/>
          </a:xfrm>
          <a:prstGeom prst="rect">
            <a:avLst/>
          </a:prstGeom>
          <a:ln>
            <a:noFill/>
          </a:ln>
          <a:effectLst>
            <a:outerShdw blurRad="292100" dist="139700" dir="2700000" algn="tl" rotWithShape="0">
              <a:srgbClr val="333333">
                <a:alpha val="65000"/>
              </a:srgbClr>
            </a:outerShdw>
          </a:effectLst>
        </p:spPr>
      </p:pic>
      <p:pic>
        <p:nvPicPr>
          <p:cNvPr id="60432" name="Picture 16" descr="E:\0 Maro\EXAMEN\1 PROJET 120hrs\E33 projet powerpoint\POWERT E33 2024\PRODUIT\lylou\20240402_150712.jpg"/>
          <p:cNvPicPr>
            <a:picLocks noChangeAspect="1" noChangeArrowheads="1"/>
          </p:cNvPicPr>
          <p:nvPr/>
        </p:nvPicPr>
        <p:blipFill>
          <a:blip r:embed="rId4" cstate="print"/>
          <a:srcRect r="7066"/>
          <a:stretch>
            <a:fillRect/>
          </a:stretch>
        </p:blipFill>
        <p:spPr bwMode="auto">
          <a:xfrm>
            <a:off x="3851920" y="188640"/>
            <a:ext cx="3279084" cy="35283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0434" name="Picture 18" descr="E:\0 Maro\EXAMEN\1 PROJET 120hrs\E33 projet powerpoint\POWERT E33 2024\PRODUIT\lylou\20240402_151104.jpg"/>
          <p:cNvPicPr>
            <a:picLocks noChangeAspect="1" noChangeArrowheads="1"/>
          </p:cNvPicPr>
          <p:nvPr/>
        </p:nvPicPr>
        <p:blipFill>
          <a:blip r:embed="rId5" cstate="print"/>
          <a:srcRect/>
          <a:stretch>
            <a:fillRect/>
          </a:stretch>
        </p:blipFill>
        <p:spPr bwMode="auto">
          <a:xfrm>
            <a:off x="3131840" y="3933057"/>
            <a:ext cx="2699792" cy="2736304"/>
          </a:xfrm>
          <a:prstGeom prst="rect">
            <a:avLst/>
          </a:prstGeom>
          <a:ln>
            <a:noFill/>
          </a:ln>
          <a:effectLst>
            <a:outerShdw blurRad="292100" dist="139700" dir="2700000" algn="tl" rotWithShape="0">
              <a:srgbClr val="333333">
                <a:alpha val="65000"/>
              </a:srgbClr>
            </a:outerShdw>
          </a:effectLst>
        </p:spPr>
      </p:pic>
      <p:pic>
        <p:nvPicPr>
          <p:cNvPr id="60436" name="Picture 20" descr="E:\0 Maro\EXAMEN\1 PROJET 120hrs\E33 projet powerpoint\POWERT E33 2024\PRODUIT\lylou\20240402_155022.jpg"/>
          <p:cNvPicPr>
            <a:picLocks noChangeAspect="1" noChangeArrowheads="1"/>
          </p:cNvPicPr>
          <p:nvPr/>
        </p:nvPicPr>
        <p:blipFill>
          <a:blip r:embed="rId6" cstate="print"/>
          <a:srcRect/>
          <a:stretch>
            <a:fillRect/>
          </a:stretch>
        </p:blipFill>
        <p:spPr bwMode="auto">
          <a:xfrm>
            <a:off x="251520" y="188640"/>
            <a:ext cx="3419872" cy="35046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0438" name="Picture 22" descr="E:\0 Maro\EXAMEN\1 PROJET 120hrs\E33 projet powerpoint\POWERT E33 2024\PRODUIT\lylou\20240402_155120.jpg"/>
          <p:cNvPicPr>
            <a:picLocks noChangeAspect="1" noChangeArrowheads="1"/>
          </p:cNvPicPr>
          <p:nvPr/>
        </p:nvPicPr>
        <p:blipFill>
          <a:blip r:embed="rId7" cstate="print"/>
          <a:srcRect/>
          <a:stretch>
            <a:fillRect/>
          </a:stretch>
        </p:blipFill>
        <p:spPr bwMode="auto">
          <a:xfrm>
            <a:off x="251520" y="3933056"/>
            <a:ext cx="2736304" cy="2736304"/>
          </a:xfrm>
          <a:prstGeom prst="rect">
            <a:avLst/>
          </a:prstGeom>
          <a:ln>
            <a:noFill/>
          </a:ln>
          <a:effectLst>
            <a:outerShdw blurRad="292100" dist="139700" dir="2700000" algn="tl" rotWithShape="0">
              <a:srgbClr val="333333">
                <a:alpha val="65000"/>
              </a:srgbClr>
            </a:outerShdw>
          </a:effectLst>
        </p:spPr>
      </p:pic>
      <p:pic>
        <p:nvPicPr>
          <p:cNvPr id="60440" name="Picture 24" descr="E:\0 Maro\EXAMEN\1 PROJET 120hrs\E33 projet powerpoint\POWERT E33 2024\PRODUIT\lylou\20240402_150936.jpg"/>
          <p:cNvPicPr>
            <a:picLocks noChangeAspect="1" noChangeArrowheads="1"/>
          </p:cNvPicPr>
          <p:nvPr/>
        </p:nvPicPr>
        <p:blipFill>
          <a:blip r:embed="rId8" cstate="print"/>
          <a:srcRect r="15163"/>
          <a:stretch>
            <a:fillRect/>
          </a:stretch>
        </p:blipFill>
        <p:spPr bwMode="auto">
          <a:xfrm>
            <a:off x="7236296" y="548680"/>
            <a:ext cx="1710671" cy="277202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strips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8372" name="Picture 4" descr="E:\0 Maro\EXAMEN\1 PROJET 120hrs\E33 projet powerpoint\POWERT E33 2024\PRODUIT\éloise\20240402_143940.jpg"/>
          <p:cNvPicPr>
            <a:picLocks noChangeAspect="1" noChangeArrowheads="1"/>
          </p:cNvPicPr>
          <p:nvPr/>
        </p:nvPicPr>
        <p:blipFill>
          <a:blip r:embed="rId3" cstate="print"/>
          <a:srcRect/>
          <a:stretch>
            <a:fillRect/>
          </a:stretch>
        </p:blipFill>
        <p:spPr bwMode="auto">
          <a:xfrm>
            <a:off x="4716016" y="3573016"/>
            <a:ext cx="2429597" cy="28529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8374" name="Picture 6" descr="E:\0 Maro\EXAMEN\1 PROJET 120hrs\E33 projet powerpoint\POWERT E33 2024\PRODUIT\éloise\photo.jpg"/>
          <p:cNvPicPr>
            <a:picLocks noChangeAspect="1" noChangeArrowheads="1"/>
          </p:cNvPicPr>
          <p:nvPr/>
        </p:nvPicPr>
        <p:blipFill>
          <a:blip r:embed="rId4" cstate="print"/>
          <a:srcRect/>
          <a:stretch>
            <a:fillRect/>
          </a:stretch>
        </p:blipFill>
        <p:spPr bwMode="auto">
          <a:xfrm>
            <a:off x="5796136" y="188640"/>
            <a:ext cx="2636292" cy="30897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2" descr="E:\0 Maro\EXAMEN\1 PROJET 120hrs\E33 projet powerpoint\POWERT E33 2024\PRODUIT\éloise\20240329_101401~2.jpg"/>
          <p:cNvPicPr>
            <a:picLocks noChangeAspect="1" noChangeArrowheads="1"/>
          </p:cNvPicPr>
          <p:nvPr/>
        </p:nvPicPr>
        <p:blipFill>
          <a:blip r:embed="rId5" cstate="print"/>
          <a:srcRect/>
          <a:stretch>
            <a:fillRect/>
          </a:stretch>
        </p:blipFill>
        <p:spPr bwMode="auto">
          <a:xfrm>
            <a:off x="395536" y="188640"/>
            <a:ext cx="4829298" cy="30963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Image 8"/>
          <p:cNvPicPr/>
          <p:nvPr/>
        </p:nvPicPr>
        <p:blipFill>
          <a:blip r:embed="rId6" cstate="print">
            <a:alphaModFix/>
            <a:lum/>
          </a:blip>
          <a:srcRect b="14773"/>
          <a:stretch>
            <a:fillRect/>
          </a:stretch>
        </p:blipFill>
        <p:spPr>
          <a:xfrm rot="10800000">
            <a:off x="971600" y="3789040"/>
            <a:ext cx="2880320" cy="12961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Image 9" descr="IMG_2358.JPG"/>
          <p:cNvPicPr/>
          <p:nvPr/>
        </p:nvPicPr>
        <p:blipFill>
          <a:blip r:embed="rId7" cstate="print"/>
          <a:stretch>
            <a:fillRect/>
          </a:stretch>
        </p:blipFill>
        <p:spPr>
          <a:xfrm rot="5400000">
            <a:off x="7150360" y="4379032"/>
            <a:ext cx="2044080" cy="14401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3" descr="C:\Users\Utilisateur\OneDrive\Bureau\image_123650291.jpg"/>
          <p:cNvPicPr>
            <a:picLocks noChangeAspect="1" noChangeArrowheads="1"/>
          </p:cNvPicPr>
          <p:nvPr/>
        </p:nvPicPr>
        <p:blipFill>
          <a:blip r:embed="rId8" cstate="print"/>
          <a:srcRect/>
          <a:stretch>
            <a:fillRect/>
          </a:stretch>
        </p:blipFill>
        <p:spPr bwMode="auto">
          <a:xfrm>
            <a:off x="323528" y="5445224"/>
            <a:ext cx="4176463" cy="8572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spd="slow">
    <p:strips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6322" name="Picture 2" descr="E:\0 Maro\EXAMEN\1 PROJET 120hrs\E33 projet powerpoint\POWERT E33 2024\PRODUIT\éloise\20240402_144031.jpg"/>
          <p:cNvPicPr>
            <a:picLocks noChangeAspect="1" noChangeArrowheads="1"/>
          </p:cNvPicPr>
          <p:nvPr/>
        </p:nvPicPr>
        <p:blipFill>
          <a:blip r:embed="rId3" cstate="print"/>
          <a:srcRect/>
          <a:stretch>
            <a:fillRect/>
          </a:stretch>
        </p:blipFill>
        <p:spPr bwMode="auto">
          <a:xfrm>
            <a:off x="6156176" y="4221088"/>
            <a:ext cx="2411760" cy="2411760"/>
          </a:xfrm>
          <a:prstGeom prst="rect">
            <a:avLst/>
          </a:prstGeom>
          <a:ln>
            <a:noFill/>
          </a:ln>
          <a:effectLst>
            <a:outerShdw blurRad="292100" dist="139700" dir="2700000" algn="tl" rotWithShape="0">
              <a:srgbClr val="333333">
                <a:alpha val="65000"/>
              </a:srgbClr>
            </a:outerShdw>
          </a:effectLst>
        </p:spPr>
      </p:pic>
      <p:pic>
        <p:nvPicPr>
          <p:cNvPr id="56328" name="Picture 8" descr="https://lh3.googleusercontent.com/pw/AP1GczMfHpg3SZ0S-iHoOl7nmABaZv6s_PF--rspgQzViYN0aGAmnFQZhbSB1ztDYBbz2M__qVZoYOF0znOuofbGWng7ZneTrvV1w4xkQTnI_I5jVSTGYPXdYN44Jc3P2J4fAGEQmU7rlRKDN44buOGbYv01Th6IsAtIR_LNv-Ua1EIFLirZd_9L8l22ti7GPaLeNqRqQynKAuOOkfhzRawFVEv8b0-fzowVwm9d5-hn182IayJSh-xhBRx9rK174NlZQtVR6qsxx4uCjqI6irVU6vojrclbFuzSysgv1KLraQXXpcTAZXl7Y6paY-OQpECFAR6LcjzKg92ASezHvbpsywWIc9NwgNALRDaModsBx60Tvsi8kDXm5siscVEBmnuNQ_kR1qtIUkYM9kzPQG278lEljAy6UE6bwMn95I1qpW1K7Z4KIB2B2HmaRhLE3hJtmWXa_Tt4QO-_eixoFtDfUzogJKtxR5-GALjwFxi9hZ7yHJJ7_y39D-7dFYWInL8P0s-hUWdYmmjsW1xRHEPlDDWdxoSP4jcStZRdtJd4QBqJd-OMxdxZ-ZOvU8ng_gfvcjz5FOOa-Y7xTkgpOfe19cJrcKq432M2skYT-z0qodt1SaMWVFqaH-tvZk8SezrqdYAoTD4nzLU2IFHqYdrIUO6iihUzojU1XAYUBjN0oiT3lAzNDRtArD3d4Px-3pQgg3bknOYpRuf9LraIex4DnR7EANPVR-erMvBccS-FuWuJyR-c8DnwQEPW2FiArWG5HrSdhOFgTQGw8SqmHK0A8pWMt8Zd0TmTMRUUXpBPmviioNnhUXFUGDMdUF19lqou4PjqXErlDS5_LxJsV2CSDcIrfyuzmslDuU4Bn8SGgm52GoyIaf4bZIz-zaWMQ7EorKz78BiM6A6gb6Ex0PvBzEMLskA=w415-h620-s-no?authuser=0"/>
          <p:cNvPicPr>
            <a:picLocks noChangeAspect="1" noChangeArrowheads="1"/>
          </p:cNvPicPr>
          <p:nvPr/>
        </p:nvPicPr>
        <p:blipFill>
          <a:blip r:embed="rId4" cstate="print"/>
          <a:srcRect/>
          <a:stretch>
            <a:fillRect/>
          </a:stretch>
        </p:blipFill>
        <p:spPr bwMode="auto">
          <a:xfrm>
            <a:off x="323528" y="188640"/>
            <a:ext cx="2554540" cy="381642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6332" name="Picture 12" descr="https://lh3.googleusercontent.com/pw/AP1GczO92kecJmGWUrug5k73lF8ivCebVwr6EV7OJbZvKwJz8A23iuuaG_LUSl5vfb5tvBNXYTQTPF2JupoMe80Yag-9To6gch03Vfsgi_FOV3SyTPXdVPORqtjNbhaC1msRZgCloGtOFz61wcmtKDk2HECCEi7hKlnHgB_-v-KVtq7k8S1sTRo1BDXbn7lDpYQrZdwKhxCmNyxl93RcgxgzdBO8zcqmOoWjiCt5ei5rvwavEMvjI19Z6ilH1_ZjUYX6Dg90zejehiv32ZI7-UWUmKQT_aMNQJkrf5x0MxMeooBJEsyMEHPYRQn-9Domv9C16zhYJmOlhAETodEjPRathKuZDITrzV1IX7Ork0rFK92HrPni-3njwUsQnolQc50yVtFZaGtjHLuegV42Aq185tZQ3NLDhulyo7pNU5xCRcBGaXVmmaqSLiNKbu9khquoB6xI2piVK_8KeKOO6SrMOwWLhlwlAthIKTbpfKBB6c-o30HPq0EZMq-F238Pe9rl8FGVhZimVW55Px96hB6j_uyCIv-9E5Zmz0nxnOD7UdNjLrfquCnX6zKrg7B7YmbgHf_yrBkiP6Et54Hb6mkNL12qVDFrue7SqbsR-GYzN8D3-M10WQvGxSX90XkvHlHgHYZGHEe8r6y25YDAPuIN9QTBe15l4eii7GMHtrTrFVA5NmCQAizzshgAXQTd25FJ2B4etNkuHGxZF7i_Ljc0r2ouWObdjutff0bBVlITxoTOZlyY9OA_kiLwDiH9X23zhqbi7wbbygts8CNh-ZzKEHM2tmOoUjcdnTza3F0FTCpSoGm4m47sdWu5w7UXnZWsp9P0TazWZDKQ1sUUlMd4j5rnB0yK_pFOZtTIRgu5e3bBU_wxsTJTtxyLxk7zK4NBzfS3p6lYqYxbLxUs3XIzX-lZ81Q=w447-h620-s-no?authuser=0"/>
          <p:cNvPicPr>
            <a:picLocks noChangeAspect="1" noChangeArrowheads="1"/>
          </p:cNvPicPr>
          <p:nvPr/>
        </p:nvPicPr>
        <p:blipFill>
          <a:blip r:embed="rId5" cstate="print"/>
          <a:srcRect/>
          <a:stretch>
            <a:fillRect/>
          </a:stretch>
        </p:blipFill>
        <p:spPr bwMode="auto">
          <a:xfrm>
            <a:off x="6156176" y="188640"/>
            <a:ext cx="2751518" cy="38164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6334" name="Picture 14" descr="https://lh3.googleusercontent.com/pw/AP1GczMa8GLvd---OwTOaWkTaXnbcjCQsCyIYxUTRmYfC4BAul6WqlKyeqIjPPKwfX5G2YixGFMSicOfSH1QG8pTNRbTjxqJffnxR3eXHHVTVM4hbRh8pPPzZTEw_GwgIkxHe3WjDvzdYzxGWDz3wC-tcYJrHyX0R_jsGthRdpA-2D0NBN2TIjkwR6WSlXq8PjApgJ5ghWOTP0Up4PzClwNuc2gR-CxU7GrYI-pJWr7C-m-9Pn6uw9e5lafnE_HZtgAgYKYZ2Ow05FH0aVXM_1liMLXWVg1r-N4NmyHG4-WGoLqiBS8gHah8perUr7sO6jFH1Ln7qBJMCfyvSsGdwzaBWHSdUIwuFszfCertD7twvYs350wlMFsq7p80HH8ioFzIMM6xM28mELca8ek24GuwLArtfwOgPR_rAKrd3dbwMLf46OdcQC0RwYoDyjgzrcDRI_Vwyxif6tqwKiUfK4k_30uns-AHN0H2CSiZOIugMzjGEAK1rRkkaybWq6R6M1jMtRgtqR7t7vdbsYWLQ92LEA2AM21tefzmdPB5UoDO64DROMaFaZ_knvbDq0Hr3NfO0damYxBv4JRZ0vVJfUfZK4ic54SMZUP9lbiq7RIOOukDv6VCrjPoV0d5I_dkAmZNru7XmN-EwnCxZ57v3Hs7desIgGkO1E2hVy97DqAqzASNGukioFKfB-KwpS8yb_LrNDMkiaD2rIOOFiTDe--LxPKanbEy4RB__4opvwy5_u-K42-64IvxEf8x0usV-MQrIUQRJxabWvqirBK_Ytb6PgGqZOhDooTc25e1x_ZrBroHPGCoW9UOzNLXdZQb5ORK5QX-G1RrmVbjWlWg4r6dWqe-O5cchpEV3d2YeU6bfGf6a7To0IEV-PKdOrkEIIDcGUO-P6rRADniSh07tFjXu3easgg=w620-h620-s-no?authuser=0"/>
          <p:cNvPicPr>
            <a:picLocks noChangeAspect="1" noChangeArrowheads="1"/>
          </p:cNvPicPr>
          <p:nvPr/>
        </p:nvPicPr>
        <p:blipFill>
          <a:blip r:embed="rId6" cstate="print"/>
          <a:srcRect/>
          <a:stretch>
            <a:fillRect/>
          </a:stretch>
        </p:blipFill>
        <p:spPr bwMode="auto">
          <a:xfrm>
            <a:off x="323528" y="4221088"/>
            <a:ext cx="2448272" cy="2448272"/>
          </a:xfrm>
          <a:prstGeom prst="rect">
            <a:avLst/>
          </a:prstGeom>
          <a:ln>
            <a:noFill/>
          </a:ln>
          <a:effectLst>
            <a:outerShdw blurRad="292100" dist="139700" dir="2700000" algn="tl" rotWithShape="0">
              <a:srgbClr val="333333">
                <a:alpha val="65000"/>
              </a:srgbClr>
            </a:outerShdw>
          </a:effectLst>
        </p:spPr>
      </p:pic>
      <p:pic>
        <p:nvPicPr>
          <p:cNvPr id="56336" name="Picture 16" descr="https://lh3.googleusercontent.com/pw/AP1GczOfkMEuPmTqtmITm_NIxA6lZadRfc-jTe1ZeFY5axEqKQB3RQfg9lmW6029pdR7WeLqCLDkFCDRt3dIWQBzOGNL6isGc0QKzIBSiw0ji3AI2RLZ682PqCyP99igjEozNwIpHoVscXFu73TYhGhUBJWa2HeBWZIi9BgfpLr6xYQoRLq2kE3nkjHLtn_g8jwoyzhTvew-aZyhNX-d4618WDjnaCTVTiEuAXBRJ4GrX3Kp4z0Tk33KGPO73YG2LseCWsc6zKN_78CAF6EAZpcpPw7xOlyH09m5jkwH_w41ikA2RHgJ7EXEhDUaLUW3SWVMJjQu4jvMGMZaa3xPVfkRI5OiVGxOcoY23Q2Il8Fuf1HPRYDIoHnpo3InOV7OcrGy94eJo9z4sdX0NABkhTvt_IaVvpBMriZFjycjgkkBV7RiYDxx5AeqGf4uXwJiTArRvh-hmBTvanOIYcWRF8KyLRz5JG4JNC6IoER8VKLSKr53jTmCQZFbWybiW4_AmXJUGHdFmGmZ-YBNaGqMJ8n_6xaLg7sX8k1w8tJKBN-kczwd1Os1e1KyZnC171oXBq1R1-sS3GbYadtsYIdjKVTMgEynp_lVXWfT4tcngySsnQ0vaii5IVYviYRf4h7Z6Y4l9yqgfEvvyg10oH2x3fdpA4mrFrpoYVTBAnHpOKEKF13FqRic9lTZius1HLonOSqWCnkNFoS4sih63C3PnYc6JWGIwwLy8WezRrSD5tA6-w8GaWsHpyWIhlQ_Um6R6hDGUpFWAhCsBnVplRe83iRstbpTEEcFuSMzZx30m5gX_LieHQdyghcaN8zoD_kMIyVTGcPENOp_fO9yFVJCCRSFjo_BfBT5OgOCVdXMQ1v9Umj4bQPvf7muing-liLPXYkhSe3J_U9AEICuZm9qnR9SJqk6PkA=w435-h620-s-no?authuser=0"/>
          <p:cNvPicPr>
            <a:picLocks noChangeAspect="1" noChangeArrowheads="1"/>
          </p:cNvPicPr>
          <p:nvPr/>
        </p:nvPicPr>
        <p:blipFill>
          <a:blip r:embed="rId7" cstate="print"/>
          <a:srcRect/>
          <a:stretch>
            <a:fillRect/>
          </a:stretch>
        </p:blipFill>
        <p:spPr bwMode="auto">
          <a:xfrm>
            <a:off x="3203848" y="188640"/>
            <a:ext cx="2664296" cy="37973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6" name="Picture 12" descr="https://lh3.googleusercontent.com/pw/AP1GczO92kecJmGWUrug5k73lF8ivCebVwr6EV7OJbZvKwJz8A23iuuaG_LUSl5vfb5tvBNXYTQTPF2JupoMe80Yag-9To6gch03Vfsgi_FOV3SyTPXdVPORqtjNbhaC1msRZgCloGtOFz61wcmtKDk2HECCEi7hKlnHgB_-v-KVtq7k8S1sTRo1BDXbn7lDpYQrZdwKhxCmNyxl93RcgxgzdBO8zcqmOoWjiCt5ei5rvwavEMvjI19Z6ilH1_ZjUYX6Dg90zejehiv32ZI7-UWUmKQT_aMNQJkrf5x0MxMeooBJEsyMEHPYRQn-9Domv9C16zhYJmOlhAETodEjPRathKuZDITrzV1IX7Ork0rFK92HrPni-3njwUsQnolQc50yVtFZaGtjHLuegV42Aq185tZQ3NLDhulyo7pNU5xCRcBGaXVmmaqSLiNKbu9khquoB6xI2piVK_8KeKOO6SrMOwWLhlwlAthIKTbpfKBB6c-o30HPq0EZMq-F238Pe9rl8FGVhZimVW55Px96hB6j_uyCIv-9E5Zmz0nxnOD7UdNjLrfquCnX6zKrg7B7YmbgHf_yrBkiP6Et54Hb6mkNL12qVDFrue7SqbsR-GYzN8D3-M10WQvGxSX90XkvHlHgHYZGHEe8r6y25YDAPuIN9QTBe15l4eii7GMHtrTrFVA5NmCQAizzshgAXQTd25FJ2B4etNkuHGxZF7i_Ljc0r2ouWObdjutff0bBVlITxoTOZlyY9OA_kiLwDiH9X23zhqbi7wbbygts8CNh-ZzKEHM2tmOoUjcdnTza3F0FTCpSoGm4m47sdWu5w7UXnZWsp9P0TazWZDKQ1sUUlMd4j5rnB0yK_pFOZtTIRgu5e3bBU_wxsTJTtxyLxk7zK4NBzfS3p6lYqYxbLxUs3XIzX-lZ81Q=w447-h620-s-no?authuser=0"/>
          <p:cNvPicPr>
            <a:picLocks noChangeAspect="1" noChangeArrowheads="1"/>
          </p:cNvPicPr>
          <p:nvPr/>
        </p:nvPicPr>
        <p:blipFill>
          <a:blip r:embed="rId5" cstate="print"/>
          <a:srcRect l="9731" r="27460" b="54717"/>
          <a:stretch>
            <a:fillRect/>
          </a:stretch>
        </p:blipFill>
        <p:spPr bwMode="auto">
          <a:xfrm>
            <a:off x="3275856" y="4221088"/>
            <a:ext cx="2448272" cy="244827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strips dir="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1990</TotalTime>
  <Words>555</Words>
  <Application>Microsoft Office PowerPoint</Application>
  <PresentationFormat>Affichage à l'écran (4:3)</PresentationFormat>
  <Paragraphs>65</Paragraphs>
  <Slides>23</Slides>
  <Notes>23</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23</vt:i4>
      </vt:variant>
    </vt:vector>
  </HeadingPairs>
  <TitlesOfParts>
    <vt:vector size="25" baseType="lpstr">
      <vt:lpstr>Débit</vt:lpstr>
      <vt:lpstr>KaledoStyle</vt:lpstr>
      <vt:lpstr>                                      PROJET DE REALISATION D’UN PROTOTYPE ET CONTRÔLE QUALITE</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PROJET DE REALISATION D’UN PROTOTYPE ET CONTRÔLE QUALITE</dc:title>
  <dc:creator>ruel cathy</dc:creator>
  <cp:lastModifiedBy>Utilisateur</cp:lastModifiedBy>
  <cp:revision>221</cp:revision>
  <dcterms:created xsi:type="dcterms:W3CDTF">2014-06-08T20:23:30Z</dcterms:created>
  <dcterms:modified xsi:type="dcterms:W3CDTF">2024-05-06T08:18:48Z</dcterms:modified>
</cp:coreProperties>
</file>